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86" r:id="rId6"/>
    <p:sldId id="263" r:id="rId7"/>
    <p:sldId id="262" r:id="rId8"/>
    <p:sldId id="278" r:id="rId9"/>
    <p:sldId id="267" r:id="rId10"/>
    <p:sldId id="268" r:id="rId11"/>
    <p:sldId id="270" r:id="rId12"/>
    <p:sldId id="273" r:id="rId13"/>
    <p:sldId id="276" r:id="rId14"/>
    <p:sldId id="281" r:id="rId15"/>
    <p:sldId id="275" r:id="rId16"/>
    <p:sldId id="280" r:id="rId17"/>
    <p:sldId id="287" r:id="rId18"/>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41"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A93A0"/>
    <a:srgbClr val="F5DB93"/>
    <a:srgbClr val="BB8C34"/>
    <a:srgbClr val="EBB829"/>
    <a:srgbClr val="EDC92F"/>
    <a:srgbClr val="236967"/>
    <a:srgbClr val="E9602E"/>
    <a:srgbClr val="333F50"/>
    <a:srgbClr val="334D5C"/>
    <a:srgbClr val="9454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25" autoAdjust="0"/>
    <p:restoredTop sz="96314" autoAdjust="0"/>
  </p:normalViewPr>
  <p:slideViewPr>
    <p:cSldViewPr snapToGrid="0">
      <p:cViewPr varScale="1">
        <p:scale>
          <a:sx n="88" d="100"/>
          <a:sy n="88" d="100"/>
        </p:scale>
        <p:origin x="120" y="129"/>
      </p:cViewPr>
      <p:guideLst>
        <p:guide orient="horz" pos="2341"/>
        <p:guide pos="3840"/>
      </p:guideLst>
    </p:cSldViewPr>
  </p:slideViewPr>
  <p:notesTextViewPr>
    <p:cViewPr>
      <p:scale>
        <a:sx n="1" d="1"/>
        <a:sy n="1" d="1"/>
      </p:scale>
      <p:origin x="0" y="0"/>
    </p:cViewPr>
  </p:notesTextViewPr>
  <p:sorterViewPr>
    <p:cViewPr varScale="1">
      <p:scale>
        <a:sx n="1" d="1"/>
        <a:sy n="1" d="1"/>
      </p:scale>
      <p:origin x="0" y="-203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2" name="矩形 1"/>
          <p:cNvSpPr/>
          <p:nvPr userDrawn="1"/>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userDrawn="1"/>
        </p:nvSpPr>
        <p:spPr>
          <a:xfrm>
            <a:off x="0" y="0"/>
            <a:ext cx="12192000" cy="68580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682033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2" name="矩形 1"/>
          <p:cNvSpPr/>
          <p:nvPr userDrawn="1"/>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183045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6E77385A-C073-467E-8905-87FE398102EF}" type="datetimeFigureOut">
              <a:rPr lang="zh-CN" altLang="en-US" smtClean="0"/>
              <a:t>2022-12-28 Wednesday</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A9146632-59E1-487C-AB78-F3B9824658FC}" type="slidenum">
              <a:rPr lang="zh-CN" altLang="en-US" smtClean="0"/>
              <a:t>‹#›</a:t>
            </a:fld>
            <a:endParaRPr lang="zh-CN" altLang="en-US"/>
          </a:p>
        </p:txBody>
      </p:sp>
    </p:spTree>
    <p:extLst>
      <p:ext uri="{BB962C8B-B14F-4D97-AF65-F5344CB8AC3E}">
        <p14:creationId xmlns:p14="http://schemas.microsoft.com/office/powerpoint/2010/main" val="3862431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3_标题幻灯片">
    <p:bg>
      <p:bgRef idx="1001">
        <a:schemeClr val="bg1"/>
      </p:bgRef>
    </p:bg>
    <p:spTree>
      <p:nvGrpSpPr>
        <p:cNvPr id="1" name=""/>
        <p:cNvGrpSpPr/>
        <p:nvPr/>
      </p:nvGrpSpPr>
      <p:grpSpPr>
        <a:xfrm>
          <a:off x="0" y="0"/>
          <a:ext cx="0" cy="0"/>
          <a:chOff x="0" y="0"/>
          <a:chExt cx="0" cy="0"/>
        </a:xfrm>
      </p:grpSpPr>
      <p:sp>
        <p:nvSpPr>
          <p:cNvPr id="2" name="矩形 1"/>
          <p:cNvSpPr/>
          <p:nvPr userDrawn="1"/>
        </p:nvSpPr>
        <p:spPr>
          <a:xfrm>
            <a:off x="0" y="1"/>
            <a:ext cx="12192000" cy="6858000"/>
          </a:xfrm>
          <a:prstGeom prst="rect">
            <a:avLst/>
          </a:prstGeom>
          <a:solidFill>
            <a:srgbClr val="D3EAF4"/>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72930455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551">
          <p15:clr>
            <a:srgbClr val="FBAE40"/>
          </p15:clr>
        </p15:guide>
        <p15:guide id="2" pos="7129">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77385A-C073-467E-8905-87FE398102EF}" type="datetimeFigureOut">
              <a:rPr lang="zh-CN" altLang="en-US" smtClean="0"/>
              <a:t>2022-12-28 Wednesday</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146632-59E1-487C-AB78-F3B9824658FC}" type="slidenum">
              <a:rPr lang="zh-CN" altLang="en-US" smtClean="0"/>
              <a:t>‹#›</a:t>
            </a:fld>
            <a:endParaRPr lang="zh-CN" altLang="en-US"/>
          </a:p>
        </p:txBody>
      </p:sp>
    </p:spTree>
    <p:extLst>
      <p:ext uri="{BB962C8B-B14F-4D97-AF65-F5344CB8AC3E}">
        <p14:creationId xmlns:p14="http://schemas.microsoft.com/office/powerpoint/2010/main" val="19898706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7" Type="http://schemas.openxmlformats.org/officeDocument/2006/relationships/image" Target="../media/image10.png"/><Relationship Id="rId2" Type="http://schemas.openxmlformats.org/officeDocument/2006/relationships/image" Target="../media/image5.emf"/><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001" name="组合 15000"/>
          <p:cNvGrpSpPr/>
          <p:nvPr/>
        </p:nvGrpSpPr>
        <p:grpSpPr>
          <a:xfrm>
            <a:off x="-46359" y="4624683"/>
            <a:ext cx="12284717" cy="2378505"/>
            <a:chOff x="-46359" y="4624683"/>
            <a:chExt cx="12284717" cy="2378505"/>
          </a:xfrm>
        </p:grpSpPr>
        <p:sp>
          <p:nvSpPr>
            <p:cNvPr id="16" name="Freeform 5"/>
            <p:cNvSpPr>
              <a:spLocks/>
            </p:cNvSpPr>
            <p:nvPr/>
          </p:nvSpPr>
          <p:spPr bwMode="auto">
            <a:xfrm>
              <a:off x="-46359" y="4624683"/>
              <a:ext cx="12284717" cy="1942942"/>
            </a:xfrm>
            <a:custGeom>
              <a:avLst/>
              <a:gdLst>
                <a:gd name="T0" fmla="*/ 6400 w 6400"/>
                <a:gd name="T1" fmla="*/ 440 h 1009"/>
                <a:gd name="T2" fmla="*/ 5924 w 6400"/>
                <a:gd name="T3" fmla="*/ 432 h 1009"/>
                <a:gd name="T4" fmla="*/ 5047 w 6400"/>
                <a:gd name="T5" fmla="*/ 432 h 1009"/>
                <a:gd name="T6" fmla="*/ 3991 w 6400"/>
                <a:gd name="T7" fmla="*/ 381 h 1009"/>
                <a:gd name="T8" fmla="*/ 3055 w 6400"/>
                <a:gd name="T9" fmla="*/ 320 h 1009"/>
                <a:gd name="T10" fmla="*/ 2239 w 6400"/>
                <a:gd name="T11" fmla="*/ 406 h 1009"/>
                <a:gd name="T12" fmla="*/ 1411 w 6400"/>
                <a:gd name="T13" fmla="*/ 406 h 1009"/>
                <a:gd name="T14" fmla="*/ 379 w 6400"/>
                <a:gd name="T15" fmla="*/ 372 h 1009"/>
                <a:gd name="T16" fmla="*/ 0 w 6400"/>
                <a:gd name="T17" fmla="*/ 359 h 1009"/>
                <a:gd name="T18" fmla="*/ 0 w 6400"/>
                <a:gd name="T19" fmla="*/ 1009 h 1009"/>
                <a:gd name="T20" fmla="*/ 6400 w 6400"/>
                <a:gd name="T21" fmla="*/ 1009 h 1009"/>
                <a:gd name="T22" fmla="*/ 6400 w 6400"/>
                <a:gd name="T23" fmla="*/ 440 h 10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400" h="1009">
                  <a:moveTo>
                    <a:pt x="6400" y="440"/>
                  </a:moveTo>
                  <a:cubicBezTo>
                    <a:pt x="6293" y="492"/>
                    <a:pt x="6165" y="589"/>
                    <a:pt x="5924" y="432"/>
                  </a:cubicBezTo>
                  <a:cubicBezTo>
                    <a:pt x="5480" y="144"/>
                    <a:pt x="5468" y="864"/>
                    <a:pt x="5047" y="432"/>
                  </a:cubicBezTo>
                  <a:cubicBezTo>
                    <a:pt x="4627" y="0"/>
                    <a:pt x="4375" y="696"/>
                    <a:pt x="3991" y="381"/>
                  </a:cubicBezTo>
                  <a:cubicBezTo>
                    <a:pt x="3607" y="66"/>
                    <a:pt x="3451" y="516"/>
                    <a:pt x="3055" y="320"/>
                  </a:cubicBezTo>
                  <a:cubicBezTo>
                    <a:pt x="2659" y="123"/>
                    <a:pt x="2647" y="588"/>
                    <a:pt x="2239" y="406"/>
                  </a:cubicBezTo>
                  <a:cubicBezTo>
                    <a:pt x="1831" y="224"/>
                    <a:pt x="1819" y="624"/>
                    <a:pt x="1411" y="406"/>
                  </a:cubicBezTo>
                  <a:cubicBezTo>
                    <a:pt x="1003" y="188"/>
                    <a:pt x="643" y="540"/>
                    <a:pt x="379" y="372"/>
                  </a:cubicBezTo>
                  <a:cubicBezTo>
                    <a:pt x="256" y="294"/>
                    <a:pt x="116" y="315"/>
                    <a:pt x="0" y="359"/>
                  </a:cubicBezTo>
                  <a:cubicBezTo>
                    <a:pt x="0" y="1009"/>
                    <a:pt x="0" y="1009"/>
                    <a:pt x="0" y="1009"/>
                  </a:cubicBezTo>
                  <a:cubicBezTo>
                    <a:pt x="6400" y="1009"/>
                    <a:pt x="6400" y="1009"/>
                    <a:pt x="6400" y="1009"/>
                  </a:cubicBezTo>
                  <a:lnTo>
                    <a:pt x="6400" y="44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7" name="Freeform 5"/>
            <p:cNvSpPr>
              <a:spLocks/>
            </p:cNvSpPr>
            <p:nvPr/>
          </p:nvSpPr>
          <p:spPr bwMode="auto">
            <a:xfrm>
              <a:off x="-46359" y="5060246"/>
              <a:ext cx="12284717" cy="1942942"/>
            </a:xfrm>
            <a:custGeom>
              <a:avLst/>
              <a:gdLst>
                <a:gd name="T0" fmla="*/ 6400 w 6400"/>
                <a:gd name="T1" fmla="*/ 440 h 1009"/>
                <a:gd name="T2" fmla="*/ 5924 w 6400"/>
                <a:gd name="T3" fmla="*/ 432 h 1009"/>
                <a:gd name="T4" fmla="*/ 5047 w 6400"/>
                <a:gd name="T5" fmla="*/ 432 h 1009"/>
                <a:gd name="T6" fmla="*/ 3991 w 6400"/>
                <a:gd name="T7" fmla="*/ 381 h 1009"/>
                <a:gd name="T8" fmla="*/ 3055 w 6400"/>
                <a:gd name="T9" fmla="*/ 320 h 1009"/>
                <a:gd name="T10" fmla="*/ 2239 w 6400"/>
                <a:gd name="T11" fmla="*/ 406 h 1009"/>
                <a:gd name="T12" fmla="*/ 1411 w 6400"/>
                <a:gd name="T13" fmla="*/ 406 h 1009"/>
                <a:gd name="T14" fmla="*/ 379 w 6400"/>
                <a:gd name="T15" fmla="*/ 372 h 1009"/>
                <a:gd name="T16" fmla="*/ 0 w 6400"/>
                <a:gd name="T17" fmla="*/ 359 h 1009"/>
                <a:gd name="T18" fmla="*/ 0 w 6400"/>
                <a:gd name="T19" fmla="*/ 1009 h 1009"/>
                <a:gd name="T20" fmla="*/ 6400 w 6400"/>
                <a:gd name="T21" fmla="*/ 1009 h 1009"/>
                <a:gd name="T22" fmla="*/ 6400 w 6400"/>
                <a:gd name="T23" fmla="*/ 440 h 10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400" h="1009">
                  <a:moveTo>
                    <a:pt x="6400" y="440"/>
                  </a:moveTo>
                  <a:cubicBezTo>
                    <a:pt x="6293" y="492"/>
                    <a:pt x="6165" y="589"/>
                    <a:pt x="5924" y="432"/>
                  </a:cubicBezTo>
                  <a:cubicBezTo>
                    <a:pt x="5480" y="144"/>
                    <a:pt x="5468" y="864"/>
                    <a:pt x="5047" y="432"/>
                  </a:cubicBezTo>
                  <a:cubicBezTo>
                    <a:pt x="4627" y="0"/>
                    <a:pt x="4375" y="696"/>
                    <a:pt x="3991" y="381"/>
                  </a:cubicBezTo>
                  <a:cubicBezTo>
                    <a:pt x="3607" y="66"/>
                    <a:pt x="3451" y="516"/>
                    <a:pt x="3055" y="320"/>
                  </a:cubicBezTo>
                  <a:cubicBezTo>
                    <a:pt x="2659" y="123"/>
                    <a:pt x="2647" y="588"/>
                    <a:pt x="2239" y="406"/>
                  </a:cubicBezTo>
                  <a:cubicBezTo>
                    <a:pt x="1831" y="224"/>
                    <a:pt x="1819" y="624"/>
                    <a:pt x="1411" y="406"/>
                  </a:cubicBezTo>
                  <a:cubicBezTo>
                    <a:pt x="1003" y="188"/>
                    <a:pt x="643" y="540"/>
                    <a:pt x="379" y="372"/>
                  </a:cubicBezTo>
                  <a:cubicBezTo>
                    <a:pt x="256" y="294"/>
                    <a:pt x="116" y="315"/>
                    <a:pt x="0" y="359"/>
                  </a:cubicBezTo>
                  <a:cubicBezTo>
                    <a:pt x="0" y="1009"/>
                    <a:pt x="0" y="1009"/>
                    <a:pt x="0" y="1009"/>
                  </a:cubicBezTo>
                  <a:cubicBezTo>
                    <a:pt x="6400" y="1009"/>
                    <a:pt x="6400" y="1009"/>
                    <a:pt x="6400" y="1009"/>
                  </a:cubicBezTo>
                  <a:lnTo>
                    <a:pt x="6400" y="44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zh-CN" altLang="en-US"/>
            </a:p>
          </p:txBody>
        </p:sp>
      </p:grpSp>
      <p:sp>
        <p:nvSpPr>
          <p:cNvPr id="14588" name="Freeform 549"/>
          <p:cNvSpPr>
            <a:spLocks/>
          </p:cNvSpPr>
          <p:nvPr/>
        </p:nvSpPr>
        <p:spPr bwMode="auto">
          <a:xfrm>
            <a:off x="10063486" y="555929"/>
            <a:ext cx="1622425" cy="1200150"/>
          </a:xfrm>
          <a:custGeom>
            <a:avLst/>
            <a:gdLst>
              <a:gd name="T0" fmla="*/ 426 w 757"/>
              <a:gd name="T1" fmla="*/ 191 h 559"/>
              <a:gd name="T2" fmla="*/ 549 w 757"/>
              <a:gd name="T3" fmla="*/ 317 h 559"/>
              <a:gd name="T4" fmla="*/ 725 w 757"/>
              <a:gd name="T5" fmla="*/ 450 h 559"/>
              <a:gd name="T6" fmla="*/ 536 w 757"/>
              <a:gd name="T7" fmla="*/ 436 h 559"/>
              <a:gd name="T8" fmla="*/ 536 w 757"/>
              <a:gd name="T9" fmla="*/ 436 h 559"/>
              <a:gd name="T10" fmla="*/ 470 w 757"/>
              <a:gd name="T11" fmla="*/ 549 h 559"/>
              <a:gd name="T12" fmla="*/ 334 w 757"/>
              <a:gd name="T13" fmla="*/ 384 h 559"/>
              <a:gd name="T14" fmla="*/ 278 w 757"/>
              <a:gd name="T15" fmla="*/ 507 h 559"/>
              <a:gd name="T16" fmla="*/ 113 w 757"/>
              <a:gd name="T17" fmla="*/ 434 h 559"/>
              <a:gd name="T18" fmla="*/ 229 w 757"/>
              <a:gd name="T19" fmla="*/ 265 h 559"/>
              <a:gd name="T20" fmla="*/ 305 w 757"/>
              <a:gd name="T21" fmla="*/ 59 h 559"/>
              <a:gd name="T22" fmla="*/ 418 w 757"/>
              <a:gd name="T23" fmla="*/ 209 h 5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57" h="559">
                <a:moveTo>
                  <a:pt x="426" y="191"/>
                </a:moveTo>
                <a:cubicBezTo>
                  <a:pt x="488" y="0"/>
                  <a:pt x="717" y="314"/>
                  <a:pt x="549" y="317"/>
                </a:cubicBezTo>
                <a:cubicBezTo>
                  <a:pt x="627" y="244"/>
                  <a:pt x="757" y="351"/>
                  <a:pt x="725" y="450"/>
                </a:cubicBezTo>
                <a:cubicBezTo>
                  <a:pt x="697" y="536"/>
                  <a:pt x="501" y="541"/>
                  <a:pt x="536" y="436"/>
                </a:cubicBezTo>
                <a:cubicBezTo>
                  <a:pt x="536" y="436"/>
                  <a:pt x="536" y="436"/>
                  <a:pt x="536" y="436"/>
                </a:cubicBezTo>
                <a:cubicBezTo>
                  <a:pt x="617" y="441"/>
                  <a:pt x="563" y="559"/>
                  <a:pt x="470" y="549"/>
                </a:cubicBezTo>
                <a:cubicBezTo>
                  <a:pt x="411" y="540"/>
                  <a:pt x="265" y="453"/>
                  <a:pt x="334" y="384"/>
                </a:cubicBezTo>
                <a:cubicBezTo>
                  <a:pt x="382" y="438"/>
                  <a:pt x="332" y="494"/>
                  <a:pt x="278" y="507"/>
                </a:cubicBezTo>
                <a:cubicBezTo>
                  <a:pt x="218" y="518"/>
                  <a:pt x="145" y="475"/>
                  <a:pt x="113" y="434"/>
                </a:cubicBezTo>
                <a:cubicBezTo>
                  <a:pt x="0" y="299"/>
                  <a:pt x="199" y="149"/>
                  <a:pt x="229" y="265"/>
                </a:cubicBezTo>
                <a:cubicBezTo>
                  <a:pt x="113" y="295"/>
                  <a:pt x="190" y="69"/>
                  <a:pt x="305" y="59"/>
                </a:cubicBezTo>
                <a:cubicBezTo>
                  <a:pt x="382" y="55"/>
                  <a:pt x="539" y="202"/>
                  <a:pt x="418" y="209"/>
                </a:cubicBezTo>
              </a:path>
            </a:pathLst>
          </a:custGeom>
          <a:solidFill>
            <a:schemeClr val="accent2">
              <a:lumMod val="40000"/>
              <a:lumOff val="60000"/>
            </a:schemeClr>
          </a:solidFill>
          <a:ln w="7938" cap="flat">
            <a:solidFill>
              <a:schemeClr val="accent2">
                <a:lumMod val="50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4590" name="Freeform 551"/>
          <p:cNvSpPr>
            <a:spLocks/>
          </p:cNvSpPr>
          <p:nvPr/>
        </p:nvSpPr>
        <p:spPr bwMode="auto">
          <a:xfrm>
            <a:off x="187326" y="275772"/>
            <a:ext cx="2452517" cy="1811792"/>
          </a:xfrm>
          <a:custGeom>
            <a:avLst/>
            <a:gdLst>
              <a:gd name="T0" fmla="*/ 426 w 757"/>
              <a:gd name="T1" fmla="*/ 191 h 558"/>
              <a:gd name="T2" fmla="*/ 549 w 757"/>
              <a:gd name="T3" fmla="*/ 316 h 558"/>
              <a:gd name="T4" fmla="*/ 725 w 757"/>
              <a:gd name="T5" fmla="*/ 449 h 558"/>
              <a:gd name="T6" fmla="*/ 536 w 757"/>
              <a:gd name="T7" fmla="*/ 436 h 558"/>
              <a:gd name="T8" fmla="*/ 536 w 757"/>
              <a:gd name="T9" fmla="*/ 436 h 558"/>
              <a:gd name="T10" fmla="*/ 470 w 757"/>
              <a:gd name="T11" fmla="*/ 549 h 558"/>
              <a:gd name="T12" fmla="*/ 334 w 757"/>
              <a:gd name="T13" fmla="*/ 383 h 558"/>
              <a:gd name="T14" fmla="*/ 278 w 757"/>
              <a:gd name="T15" fmla="*/ 507 h 558"/>
              <a:gd name="T16" fmla="*/ 113 w 757"/>
              <a:gd name="T17" fmla="*/ 434 h 558"/>
              <a:gd name="T18" fmla="*/ 229 w 757"/>
              <a:gd name="T19" fmla="*/ 265 h 558"/>
              <a:gd name="T20" fmla="*/ 305 w 757"/>
              <a:gd name="T21" fmla="*/ 59 h 558"/>
              <a:gd name="T22" fmla="*/ 418 w 757"/>
              <a:gd name="T23" fmla="*/ 209 h 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57" h="558">
                <a:moveTo>
                  <a:pt x="426" y="191"/>
                </a:moveTo>
                <a:cubicBezTo>
                  <a:pt x="488" y="0"/>
                  <a:pt x="717" y="314"/>
                  <a:pt x="549" y="316"/>
                </a:cubicBezTo>
                <a:cubicBezTo>
                  <a:pt x="627" y="243"/>
                  <a:pt x="757" y="351"/>
                  <a:pt x="725" y="449"/>
                </a:cubicBezTo>
                <a:cubicBezTo>
                  <a:pt x="697" y="536"/>
                  <a:pt x="501" y="540"/>
                  <a:pt x="536" y="436"/>
                </a:cubicBezTo>
                <a:cubicBezTo>
                  <a:pt x="536" y="436"/>
                  <a:pt x="536" y="436"/>
                  <a:pt x="536" y="436"/>
                </a:cubicBezTo>
                <a:cubicBezTo>
                  <a:pt x="617" y="441"/>
                  <a:pt x="563" y="558"/>
                  <a:pt x="470" y="549"/>
                </a:cubicBezTo>
                <a:cubicBezTo>
                  <a:pt x="411" y="539"/>
                  <a:pt x="265" y="453"/>
                  <a:pt x="334" y="383"/>
                </a:cubicBezTo>
                <a:cubicBezTo>
                  <a:pt x="382" y="437"/>
                  <a:pt x="332" y="494"/>
                  <a:pt x="278" y="507"/>
                </a:cubicBezTo>
                <a:cubicBezTo>
                  <a:pt x="218" y="518"/>
                  <a:pt x="145" y="474"/>
                  <a:pt x="113" y="434"/>
                </a:cubicBezTo>
                <a:cubicBezTo>
                  <a:pt x="0" y="298"/>
                  <a:pt x="199" y="149"/>
                  <a:pt x="229" y="265"/>
                </a:cubicBezTo>
                <a:cubicBezTo>
                  <a:pt x="113" y="295"/>
                  <a:pt x="190" y="68"/>
                  <a:pt x="305" y="59"/>
                </a:cubicBezTo>
                <a:cubicBezTo>
                  <a:pt x="382" y="55"/>
                  <a:pt x="539" y="201"/>
                  <a:pt x="418" y="209"/>
                </a:cubicBezTo>
              </a:path>
            </a:pathLst>
          </a:custGeom>
          <a:solidFill>
            <a:schemeClr val="accent2">
              <a:lumMod val="20000"/>
              <a:lumOff val="80000"/>
            </a:schemeClr>
          </a:solidFill>
          <a:ln w="7938" cap="flat">
            <a:solidFill>
              <a:schemeClr val="accent2">
                <a:lumMod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zh-CN" altLang="en-US"/>
          </a:p>
        </p:txBody>
      </p:sp>
      <p:grpSp>
        <p:nvGrpSpPr>
          <p:cNvPr id="14616" name="组合 14615"/>
          <p:cNvGrpSpPr/>
          <p:nvPr/>
        </p:nvGrpSpPr>
        <p:grpSpPr>
          <a:xfrm>
            <a:off x="5254992" y="1539328"/>
            <a:ext cx="6411147" cy="3085207"/>
            <a:chOff x="4090988" y="1090613"/>
            <a:chExt cx="6891338" cy="3316287"/>
          </a:xfrm>
        </p:grpSpPr>
        <p:sp>
          <p:nvSpPr>
            <p:cNvPr id="14565" name="Freeform 526"/>
            <p:cNvSpPr>
              <a:spLocks noEditPoints="1"/>
            </p:cNvSpPr>
            <p:nvPr/>
          </p:nvSpPr>
          <p:spPr bwMode="auto">
            <a:xfrm>
              <a:off x="4225926" y="1816100"/>
              <a:ext cx="711200" cy="609600"/>
            </a:xfrm>
            <a:custGeom>
              <a:avLst/>
              <a:gdLst>
                <a:gd name="T0" fmla="*/ 215 w 332"/>
                <a:gd name="T1" fmla="*/ 276 h 284"/>
                <a:gd name="T2" fmla="*/ 170 w 332"/>
                <a:gd name="T3" fmla="*/ 284 h 284"/>
                <a:gd name="T4" fmla="*/ 158 w 332"/>
                <a:gd name="T5" fmla="*/ 218 h 284"/>
                <a:gd name="T6" fmla="*/ 29 w 332"/>
                <a:gd name="T7" fmla="*/ 241 h 284"/>
                <a:gd name="T8" fmla="*/ 21 w 332"/>
                <a:gd name="T9" fmla="*/ 202 h 284"/>
                <a:gd name="T10" fmla="*/ 22 w 332"/>
                <a:gd name="T11" fmla="*/ 202 h 284"/>
                <a:gd name="T12" fmla="*/ 0 w 332"/>
                <a:gd name="T13" fmla="*/ 83 h 284"/>
                <a:gd name="T14" fmla="*/ 12 w 332"/>
                <a:gd name="T15" fmla="*/ 89 h 284"/>
                <a:gd name="T16" fmla="*/ 130 w 332"/>
                <a:gd name="T17" fmla="*/ 67 h 284"/>
                <a:gd name="T18" fmla="*/ 121 w 332"/>
                <a:gd name="T19" fmla="*/ 17 h 284"/>
                <a:gd name="T20" fmla="*/ 113 w 332"/>
                <a:gd name="T21" fmla="*/ 9 h 284"/>
                <a:gd name="T22" fmla="*/ 164 w 332"/>
                <a:gd name="T23" fmla="*/ 0 h 284"/>
                <a:gd name="T24" fmla="*/ 175 w 332"/>
                <a:gd name="T25" fmla="*/ 59 h 284"/>
                <a:gd name="T26" fmla="*/ 303 w 332"/>
                <a:gd name="T27" fmla="*/ 35 h 284"/>
                <a:gd name="T28" fmla="*/ 332 w 332"/>
                <a:gd name="T29" fmla="*/ 195 h 284"/>
                <a:gd name="T30" fmla="*/ 325 w 332"/>
                <a:gd name="T31" fmla="*/ 189 h 284"/>
                <a:gd name="T32" fmla="*/ 318 w 332"/>
                <a:gd name="T33" fmla="*/ 188 h 284"/>
                <a:gd name="T34" fmla="*/ 202 w 332"/>
                <a:gd name="T35" fmla="*/ 209 h 284"/>
                <a:gd name="T36" fmla="*/ 215 w 332"/>
                <a:gd name="T37" fmla="*/ 276 h 284"/>
                <a:gd name="T38" fmla="*/ 67 w 332"/>
                <a:gd name="T39" fmla="*/ 201 h 284"/>
                <a:gd name="T40" fmla="*/ 152 w 332"/>
                <a:gd name="T41" fmla="*/ 186 h 284"/>
                <a:gd name="T42" fmla="*/ 136 w 332"/>
                <a:gd name="T43" fmla="*/ 99 h 284"/>
                <a:gd name="T44" fmla="*/ 51 w 332"/>
                <a:gd name="T45" fmla="*/ 115 h 284"/>
                <a:gd name="T46" fmla="*/ 67 w 332"/>
                <a:gd name="T47" fmla="*/ 201 h 284"/>
                <a:gd name="T48" fmla="*/ 197 w 332"/>
                <a:gd name="T49" fmla="*/ 178 h 284"/>
                <a:gd name="T50" fmla="*/ 280 w 332"/>
                <a:gd name="T51" fmla="*/ 162 h 284"/>
                <a:gd name="T52" fmla="*/ 264 w 332"/>
                <a:gd name="T53" fmla="*/ 76 h 284"/>
                <a:gd name="T54" fmla="*/ 181 w 332"/>
                <a:gd name="T55" fmla="*/ 91 h 284"/>
                <a:gd name="T56" fmla="*/ 197 w 332"/>
                <a:gd name="T57" fmla="*/ 178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32" h="284">
                  <a:moveTo>
                    <a:pt x="215" y="276"/>
                  </a:moveTo>
                  <a:cubicBezTo>
                    <a:pt x="170" y="284"/>
                    <a:pt x="170" y="284"/>
                    <a:pt x="170" y="284"/>
                  </a:cubicBezTo>
                  <a:cubicBezTo>
                    <a:pt x="158" y="218"/>
                    <a:pt x="158" y="218"/>
                    <a:pt x="158" y="218"/>
                  </a:cubicBezTo>
                  <a:cubicBezTo>
                    <a:pt x="29" y="241"/>
                    <a:pt x="29" y="241"/>
                    <a:pt x="29" y="241"/>
                  </a:cubicBezTo>
                  <a:cubicBezTo>
                    <a:pt x="21" y="202"/>
                    <a:pt x="21" y="202"/>
                    <a:pt x="21" y="202"/>
                  </a:cubicBezTo>
                  <a:cubicBezTo>
                    <a:pt x="22" y="202"/>
                    <a:pt x="22" y="202"/>
                    <a:pt x="22" y="202"/>
                  </a:cubicBezTo>
                  <a:cubicBezTo>
                    <a:pt x="0" y="83"/>
                    <a:pt x="0" y="83"/>
                    <a:pt x="0" y="83"/>
                  </a:cubicBezTo>
                  <a:cubicBezTo>
                    <a:pt x="12" y="89"/>
                    <a:pt x="12" y="89"/>
                    <a:pt x="12" y="89"/>
                  </a:cubicBezTo>
                  <a:cubicBezTo>
                    <a:pt x="130" y="67"/>
                    <a:pt x="130" y="67"/>
                    <a:pt x="130" y="67"/>
                  </a:cubicBezTo>
                  <a:cubicBezTo>
                    <a:pt x="121" y="17"/>
                    <a:pt x="121" y="17"/>
                    <a:pt x="121" y="17"/>
                  </a:cubicBezTo>
                  <a:cubicBezTo>
                    <a:pt x="113" y="9"/>
                    <a:pt x="113" y="9"/>
                    <a:pt x="113" y="9"/>
                  </a:cubicBezTo>
                  <a:cubicBezTo>
                    <a:pt x="164" y="0"/>
                    <a:pt x="164" y="0"/>
                    <a:pt x="164" y="0"/>
                  </a:cubicBezTo>
                  <a:cubicBezTo>
                    <a:pt x="175" y="59"/>
                    <a:pt x="175" y="59"/>
                    <a:pt x="175" y="59"/>
                  </a:cubicBezTo>
                  <a:cubicBezTo>
                    <a:pt x="303" y="35"/>
                    <a:pt x="303" y="35"/>
                    <a:pt x="303" y="35"/>
                  </a:cubicBezTo>
                  <a:cubicBezTo>
                    <a:pt x="332" y="195"/>
                    <a:pt x="332" y="195"/>
                    <a:pt x="332" y="195"/>
                  </a:cubicBezTo>
                  <a:cubicBezTo>
                    <a:pt x="330" y="192"/>
                    <a:pt x="328" y="190"/>
                    <a:pt x="325" y="189"/>
                  </a:cubicBezTo>
                  <a:cubicBezTo>
                    <a:pt x="323" y="188"/>
                    <a:pt x="320" y="188"/>
                    <a:pt x="318" y="188"/>
                  </a:cubicBezTo>
                  <a:cubicBezTo>
                    <a:pt x="202" y="209"/>
                    <a:pt x="202" y="209"/>
                    <a:pt x="202" y="209"/>
                  </a:cubicBezTo>
                  <a:lnTo>
                    <a:pt x="215" y="276"/>
                  </a:lnTo>
                  <a:close/>
                  <a:moveTo>
                    <a:pt x="67" y="201"/>
                  </a:moveTo>
                  <a:cubicBezTo>
                    <a:pt x="152" y="186"/>
                    <a:pt x="152" y="186"/>
                    <a:pt x="152" y="186"/>
                  </a:cubicBezTo>
                  <a:cubicBezTo>
                    <a:pt x="136" y="99"/>
                    <a:pt x="136" y="99"/>
                    <a:pt x="136" y="99"/>
                  </a:cubicBezTo>
                  <a:cubicBezTo>
                    <a:pt x="51" y="115"/>
                    <a:pt x="51" y="115"/>
                    <a:pt x="51" y="115"/>
                  </a:cubicBezTo>
                  <a:lnTo>
                    <a:pt x="67" y="201"/>
                  </a:lnTo>
                  <a:close/>
                  <a:moveTo>
                    <a:pt x="197" y="178"/>
                  </a:moveTo>
                  <a:cubicBezTo>
                    <a:pt x="280" y="162"/>
                    <a:pt x="280" y="162"/>
                    <a:pt x="280" y="162"/>
                  </a:cubicBezTo>
                  <a:cubicBezTo>
                    <a:pt x="264" y="76"/>
                    <a:pt x="264" y="76"/>
                    <a:pt x="264" y="76"/>
                  </a:cubicBezTo>
                  <a:cubicBezTo>
                    <a:pt x="181" y="91"/>
                    <a:pt x="181" y="91"/>
                    <a:pt x="181" y="91"/>
                  </a:cubicBezTo>
                  <a:lnTo>
                    <a:pt x="197" y="17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566" name="Freeform 527"/>
            <p:cNvSpPr>
              <a:spLocks noEditPoints="1"/>
            </p:cNvSpPr>
            <p:nvPr/>
          </p:nvSpPr>
          <p:spPr bwMode="auto">
            <a:xfrm>
              <a:off x="4949826" y="1636713"/>
              <a:ext cx="952500" cy="857250"/>
            </a:xfrm>
            <a:custGeom>
              <a:avLst/>
              <a:gdLst>
                <a:gd name="T0" fmla="*/ 444 w 444"/>
                <a:gd name="T1" fmla="*/ 39 h 400"/>
                <a:gd name="T2" fmla="*/ 410 w 444"/>
                <a:gd name="T3" fmla="*/ 400 h 400"/>
                <a:gd name="T4" fmla="*/ 0 w 444"/>
                <a:gd name="T5" fmla="*/ 362 h 400"/>
                <a:gd name="T6" fmla="*/ 32 w 444"/>
                <a:gd name="T7" fmla="*/ 14 h 400"/>
                <a:gd name="T8" fmla="*/ 27 w 444"/>
                <a:gd name="T9" fmla="*/ 0 h 400"/>
                <a:gd name="T10" fmla="*/ 444 w 444"/>
                <a:gd name="T11" fmla="*/ 39 h 400"/>
                <a:gd name="T12" fmla="*/ 383 w 444"/>
                <a:gd name="T13" fmla="*/ 76 h 400"/>
                <a:gd name="T14" fmla="*/ 87 w 444"/>
                <a:gd name="T15" fmla="*/ 49 h 400"/>
                <a:gd name="T16" fmla="*/ 61 w 444"/>
                <a:gd name="T17" fmla="*/ 328 h 400"/>
                <a:gd name="T18" fmla="*/ 356 w 444"/>
                <a:gd name="T19" fmla="*/ 356 h 400"/>
                <a:gd name="T20" fmla="*/ 383 w 444"/>
                <a:gd name="T21" fmla="*/ 76 h 400"/>
                <a:gd name="T22" fmla="*/ 345 w 444"/>
                <a:gd name="T23" fmla="*/ 351 h 400"/>
                <a:gd name="T24" fmla="*/ 339 w 444"/>
                <a:gd name="T25" fmla="*/ 340 h 400"/>
                <a:gd name="T26" fmla="*/ 330 w 444"/>
                <a:gd name="T27" fmla="*/ 337 h 400"/>
                <a:gd name="T28" fmla="*/ 75 w 444"/>
                <a:gd name="T29" fmla="*/ 313 h 400"/>
                <a:gd name="T30" fmla="*/ 80 w 444"/>
                <a:gd name="T31" fmla="*/ 260 h 400"/>
                <a:gd name="T32" fmla="*/ 93 w 444"/>
                <a:gd name="T33" fmla="*/ 272 h 400"/>
                <a:gd name="T34" fmla="*/ 183 w 444"/>
                <a:gd name="T35" fmla="*/ 280 h 400"/>
                <a:gd name="T36" fmla="*/ 189 w 444"/>
                <a:gd name="T37" fmla="*/ 220 h 400"/>
                <a:gd name="T38" fmla="*/ 85 w 444"/>
                <a:gd name="T39" fmla="*/ 211 h 400"/>
                <a:gd name="T40" fmla="*/ 90 w 444"/>
                <a:gd name="T41" fmla="*/ 158 h 400"/>
                <a:gd name="T42" fmla="*/ 103 w 444"/>
                <a:gd name="T43" fmla="*/ 170 h 400"/>
                <a:gd name="T44" fmla="*/ 193 w 444"/>
                <a:gd name="T45" fmla="*/ 179 h 400"/>
                <a:gd name="T46" fmla="*/ 198 w 444"/>
                <a:gd name="T47" fmla="*/ 120 h 400"/>
                <a:gd name="T48" fmla="*/ 94 w 444"/>
                <a:gd name="T49" fmla="*/ 110 h 400"/>
                <a:gd name="T50" fmla="*/ 99 w 444"/>
                <a:gd name="T51" fmla="*/ 58 h 400"/>
                <a:gd name="T52" fmla="*/ 112 w 444"/>
                <a:gd name="T53" fmla="*/ 69 h 400"/>
                <a:gd name="T54" fmla="*/ 369 w 444"/>
                <a:gd name="T55" fmla="*/ 94 h 400"/>
                <a:gd name="T56" fmla="*/ 364 w 444"/>
                <a:gd name="T57" fmla="*/ 148 h 400"/>
                <a:gd name="T58" fmla="*/ 358 w 444"/>
                <a:gd name="T59" fmla="*/ 137 h 400"/>
                <a:gd name="T60" fmla="*/ 349 w 444"/>
                <a:gd name="T61" fmla="*/ 134 h 400"/>
                <a:gd name="T62" fmla="*/ 256 w 444"/>
                <a:gd name="T63" fmla="*/ 125 h 400"/>
                <a:gd name="T64" fmla="*/ 250 w 444"/>
                <a:gd name="T65" fmla="*/ 184 h 400"/>
                <a:gd name="T66" fmla="*/ 360 w 444"/>
                <a:gd name="T67" fmla="*/ 194 h 400"/>
                <a:gd name="T68" fmla="*/ 355 w 444"/>
                <a:gd name="T69" fmla="*/ 248 h 400"/>
                <a:gd name="T70" fmla="*/ 348 w 444"/>
                <a:gd name="T71" fmla="*/ 238 h 400"/>
                <a:gd name="T72" fmla="*/ 339 w 444"/>
                <a:gd name="T73" fmla="*/ 235 h 400"/>
                <a:gd name="T74" fmla="*/ 246 w 444"/>
                <a:gd name="T75" fmla="*/ 226 h 400"/>
                <a:gd name="T76" fmla="*/ 240 w 444"/>
                <a:gd name="T77" fmla="*/ 286 h 400"/>
                <a:gd name="T78" fmla="*/ 285 w 444"/>
                <a:gd name="T79" fmla="*/ 290 h 400"/>
                <a:gd name="T80" fmla="*/ 262 w 444"/>
                <a:gd name="T81" fmla="*/ 243 h 400"/>
                <a:gd name="T82" fmla="*/ 333 w 444"/>
                <a:gd name="T83" fmla="*/ 250 h 400"/>
                <a:gd name="T84" fmla="*/ 324 w 444"/>
                <a:gd name="T85" fmla="*/ 264 h 400"/>
                <a:gd name="T86" fmla="*/ 340 w 444"/>
                <a:gd name="T87" fmla="*/ 295 h 400"/>
                <a:gd name="T88" fmla="*/ 350 w 444"/>
                <a:gd name="T89" fmla="*/ 296 h 400"/>
                <a:gd name="T90" fmla="*/ 345 w 444"/>
                <a:gd name="T91" fmla="*/ 351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44" h="400">
                  <a:moveTo>
                    <a:pt x="444" y="39"/>
                  </a:moveTo>
                  <a:cubicBezTo>
                    <a:pt x="410" y="400"/>
                    <a:pt x="410" y="400"/>
                    <a:pt x="410" y="400"/>
                  </a:cubicBezTo>
                  <a:cubicBezTo>
                    <a:pt x="0" y="362"/>
                    <a:pt x="0" y="362"/>
                    <a:pt x="0" y="362"/>
                  </a:cubicBezTo>
                  <a:cubicBezTo>
                    <a:pt x="32" y="14"/>
                    <a:pt x="32" y="14"/>
                    <a:pt x="32" y="14"/>
                  </a:cubicBezTo>
                  <a:cubicBezTo>
                    <a:pt x="27" y="0"/>
                    <a:pt x="27" y="0"/>
                    <a:pt x="27" y="0"/>
                  </a:cubicBezTo>
                  <a:lnTo>
                    <a:pt x="444" y="39"/>
                  </a:lnTo>
                  <a:close/>
                  <a:moveTo>
                    <a:pt x="383" y="76"/>
                  </a:moveTo>
                  <a:cubicBezTo>
                    <a:pt x="87" y="49"/>
                    <a:pt x="87" y="49"/>
                    <a:pt x="87" y="49"/>
                  </a:cubicBezTo>
                  <a:cubicBezTo>
                    <a:pt x="61" y="328"/>
                    <a:pt x="61" y="328"/>
                    <a:pt x="61" y="328"/>
                  </a:cubicBezTo>
                  <a:cubicBezTo>
                    <a:pt x="356" y="356"/>
                    <a:pt x="356" y="356"/>
                    <a:pt x="356" y="356"/>
                  </a:cubicBezTo>
                  <a:lnTo>
                    <a:pt x="383" y="76"/>
                  </a:lnTo>
                  <a:close/>
                  <a:moveTo>
                    <a:pt x="345" y="351"/>
                  </a:moveTo>
                  <a:cubicBezTo>
                    <a:pt x="344" y="346"/>
                    <a:pt x="342" y="342"/>
                    <a:pt x="339" y="340"/>
                  </a:cubicBezTo>
                  <a:cubicBezTo>
                    <a:pt x="335" y="338"/>
                    <a:pt x="333" y="337"/>
                    <a:pt x="330" y="337"/>
                  </a:cubicBezTo>
                  <a:cubicBezTo>
                    <a:pt x="75" y="313"/>
                    <a:pt x="75" y="313"/>
                    <a:pt x="75" y="313"/>
                  </a:cubicBezTo>
                  <a:cubicBezTo>
                    <a:pt x="80" y="260"/>
                    <a:pt x="80" y="260"/>
                    <a:pt x="80" y="260"/>
                  </a:cubicBezTo>
                  <a:cubicBezTo>
                    <a:pt x="93" y="272"/>
                    <a:pt x="93" y="272"/>
                    <a:pt x="93" y="272"/>
                  </a:cubicBezTo>
                  <a:cubicBezTo>
                    <a:pt x="183" y="280"/>
                    <a:pt x="183" y="280"/>
                    <a:pt x="183" y="280"/>
                  </a:cubicBezTo>
                  <a:cubicBezTo>
                    <a:pt x="189" y="220"/>
                    <a:pt x="189" y="220"/>
                    <a:pt x="189" y="220"/>
                  </a:cubicBezTo>
                  <a:cubicBezTo>
                    <a:pt x="85" y="211"/>
                    <a:pt x="85" y="211"/>
                    <a:pt x="85" y="211"/>
                  </a:cubicBezTo>
                  <a:cubicBezTo>
                    <a:pt x="90" y="158"/>
                    <a:pt x="90" y="158"/>
                    <a:pt x="90" y="158"/>
                  </a:cubicBezTo>
                  <a:cubicBezTo>
                    <a:pt x="103" y="170"/>
                    <a:pt x="103" y="170"/>
                    <a:pt x="103" y="170"/>
                  </a:cubicBezTo>
                  <a:cubicBezTo>
                    <a:pt x="193" y="179"/>
                    <a:pt x="193" y="179"/>
                    <a:pt x="193" y="179"/>
                  </a:cubicBezTo>
                  <a:cubicBezTo>
                    <a:pt x="198" y="120"/>
                    <a:pt x="198" y="120"/>
                    <a:pt x="198" y="120"/>
                  </a:cubicBezTo>
                  <a:cubicBezTo>
                    <a:pt x="94" y="110"/>
                    <a:pt x="94" y="110"/>
                    <a:pt x="94" y="110"/>
                  </a:cubicBezTo>
                  <a:cubicBezTo>
                    <a:pt x="99" y="58"/>
                    <a:pt x="99" y="58"/>
                    <a:pt x="99" y="58"/>
                  </a:cubicBezTo>
                  <a:cubicBezTo>
                    <a:pt x="112" y="69"/>
                    <a:pt x="112" y="69"/>
                    <a:pt x="112" y="69"/>
                  </a:cubicBezTo>
                  <a:cubicBezTo>
                    <a:pt x="369" y="94"/>
                    <a:pt x="369" y="94"/>
                    <a:pt x="369" y="94"/>
                  </a:cubicBezTo>
                  <a:cubicBezTo>
                    <a:pt x="364" y="148"/>
                    <a:pt x="364" y="148"/>
                    <a:pt x="364" y="148"/>
                  </a:cubicBezTo>
                  <a:cubicBezTo>
                    <a:pt x="363" y="143"/>
                    <a:pt x="361" y="139"/>
                    <a:pt x="358" y="137"/>
                  </a:cubicBezTo>
                  <a:cubicBezTo>
                    <a:pt x="355" y="135"/>
                    <a:pt x="352" y="134"/>
                    <a:pt x="349" y="134"/>
                  </a:cubicBezTo>
                  <a:cubicBezTo>
                    <a:pt x="256" y="125"/>
                    <a:pt x="256" y="125"/>
                    <a:pt x="256" y="125"/>
                  </a:cubicBezTo>
                  <a:cubicBezTo>
                    <a:pt x="250" y="184"/>
                    <a:pt x="250" y="184"/>
                    <a:pt x="250" y="184"/>
                  </a:cubicBezTo>
                  <a:cubicBezTo>
                    <a:pt x="360" y="194"/>
                    <a:pt x="360" y="194"/>
                    <a:pt x="360" y="194"/>
                  </a:cubicBezTo>
                  <a:cubicBezTo>
                    <a:pt x="355" y="248"/>
                    <a:pt x="355" y="248"/>
                    <a:pt x="355" y="248"/>
                  </a:cubicBezTo>
                  <a:cubicBezTo>
                    <a:pt x="354" y="243"/>
                    <a:pt x="351" y="239"/>
                    <a:pt x="348" y="238"/>
                  </a:cubicBezTo>
                  <a:cubicBezTo>
                    <a:pt x="345" y="236"/>
                    <a:pt x="342" y="235"/>
                    <a:pt x="339" y="235"/>
                  </a:cubicBezTo>
                  <a:cubicBezTo>
                    <a:pt x="246" y="226"/>
                    <a:pt x="246" y="226"/>
                    <a:pt x="246" y="226"/>
                  </a:cubicBezTo>
                  <a:cubicBezTo>
                    <a:pt x="240" y="286"/>
                    <a:pt x="240" y="286"/>
                    <a:pt x="240" y="286"/>
                  </a:cubicBezTo>
                  <a:cubicBezTo>
                    <a:pt x="285" y="290"/>
                    <a:pt x="285" y="290"/>
                    <a:pt x="285" y="290"/>
                  </a:cubicBezTo>
                  <a:cubicBezTo>
                    <a:pt x="262" y="243"/>
                    <a:pt x="262" y="243"/>
                    <a:pt x="262" y="243"/>
                  </a:cubicBezTo>
                  <a:cubicBezTo>
                    <a:pt x="333" y="250"/>
                    <a:pt x="333" y="250"/>
                    <a:pt x="333" y="250"/>
                  </a:cubicBezTo>
                  <a:cubicBezTo>
                    <a:pt x="324" y="264"/>
                    <a:pt x="324" y="264"/>
                    <a:pt x="324" y="264"/>
                  </a:cubicBezTo>
                  <a:cubicBezTo>
                    <a:pt x="340" y="295"/>
                    <a:pt x="340" y="295"/>
                    <a:pt x="340" y="295"/>
                  </a:cubicBezTo>
                  <a:cubicBezTo>
                    <a:pt x="350" y="296"/>
                    <a:pt x="350" y="296"/>
                    <a:pt x="350" y="296"/>
                  </a:cubicBezTo>
                  <a:lnTo>
                    <a:pt x="345" y="35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567" name="Freeform 528"/>
            <p:cNvSpPr>
              <a:spLocks/>
            </p:cNvSpPr>
            <p:nvPr/>
          </p:nvSpPr>
          <p:spPr bwMode="auto">
            <a:xfrm>
              <a:off x="5848351" y="1617663"/>
              <a:ext cx="852488" cy="812800"/>
            </a:xfrm>
            <a:custGeom>
              <a:avLst/>
              <a:gdLst>
                <a:gd name="T0" fmla="*/ 120 w 537"/>
                <a:gd name="T1" fmla="*/ 498 h 512"/>
                <a:gd name="T2" fmla="*/ 8 w 537"/>
                <a:gd name="T3" fmla="*/ 512 h 512"/>
                <a:gd name="T4" fmla="*/ 0 w 537"/>
                <a:gd name="T5" fmla="*/ 444 h 512"/>
                <a:gd name="T6" fmla="*/ 20 w 537"/>
                <a:gd name="T7" fmla="*/ 455 h 512"/>
                <a:gd name="T8" fmla="*/ 58 w 537"/>
                <a:gd name="T9" fmla="*/ 451 h 512"/>
                <a:gd name="T10" fmla="*/ 212 w 537"/>
                <a:gd name="T11" fmla="*/ 9 h 512"/>
                <a:gd name="T12" fmla="*/ 293 w 537"/>
                <a:gd name="T13" fmla="*/ 0 h 512"/>
                <a:gd name="T14" fmla="*/ 238 w 537"/>
                <a:gd name="T15" fmla="*/ 159 h 512"/>
                <a:gd name="T16" fmla="*/ 275 w 537"/>
                <a:gd name="T17" fmla="*/ 154 h 512"/>
                <a:gd name="T18" fmla="*/ 467 w 537"/>
                <a:gd name="T19" fmla="*/ 402 h 512"/>
                <a:gd name="T20" fmla="*/ 529 w 537"/>
                <a:gd name="T21" fmla="*/ 396 h 512"/>
                <a:gd name="T22" fmla="*/ 537 w 537"/>
                <a:gd name="T23" fmla="*/ 463 h 512"/>
                <a:gd name="T24" fmla="*/ 518 w 537"/>
                <a:gd name="T25" fmla="*/ 452 h 512"/>
                <a:gd name="T26" fmla="*/ 423 w 537"/>
                <a:gd name="T27" fmla="*/ 463 h 512"/>
                <a:gd name="T28" fmla="*/ 223 w 537"/>
                <a:gd name="T29" fmla="*/ 202 h 512"/>
                <a:gd name="T30" fmla="*/ 120 w 537"/>
                <a:gd name="T31" fmla="*/ 498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37" h="512">
                  <a:moveTo>
                    <a:pt x="120" y="498"/>
                  </a:moveTo>
                  <a:lnTo>
                    <a:pt x="8" y="512"/>
                  </a:lnTo>
                  <a:lnTo>
                    <a:pt x="0" y="444"/>
                  </a:lnTo>
                  <a:lnTo>
                    <a:pt x="20" y="455"/>
                  </a:lnTo>
                  <a:lnTo>
                    <a:pt x="58" y="451"/>
                  </a:lnTo>
                  <a:lnTo>
                    <a:pt x="212" y="9"/>
                  </a:lnTo>
                  <a:lnTo>
                    <a:pt x="293" y="0"/>
                  </a:lnTo>
                  <a:lnTo>
                    <a:pt x="238" y="159"/>
                  </a:lnTo>
                  <a:lnTo>
                    <a:pt x="275" y="154"/>
                  </a:lnTo>
                  <a:lnTo>
                    <a:pt x="467" y="402"/>
                  </a:lnTo>
                  <a:lnTo>
                    <a:pt x="529" y="396"/>
                  </a:lnTo>
                  <a:lnTo>
                    <a:pt x="537" y="463"/>
                  </a:lnTo>
                  <a:lnTo>
                    <a:pt x="518" y="452"/>
                  </a:lnTo>
                  <a:lnTo>
                    <a:pt x="423" y="463"/>
                  </a:lnTo>
                  <a:lnTo>
                    <a:pt x="223" y="202"/>
                  </a:lnTo>
                  <a:lnTo>
                    <a:pt x="120" y="49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568" name="Freeform 529"/>
            <p:cNvSpPr>
              <a:spLocks noEditPoints="1"/>
            </p:cNvSpPr>
            <p:nvPr/>
          </p:nvSpPr>
          <p:spPr bwMode="auto">
            <a:xfrm>
              <a:off x="6427788" y="1541463"/>
              <a:ext cx="468313" cy="396875"/>
            </a:xfrm>
            <a:custGeom>
              <a:avLst/>
              <a:gdLst>
                <a:gd name="T0" fmla="*/ 136 w 295"/>
                <a:gd name="T1" fmla="*/ 35 h 250"/>
                <a:gd name="T2" fmla="*/ 136 w 295"/>
                <a:gd name="T3" fmla="*/ 250 h 250"/>
                <a:gd name="T4" fmla="*/ 5 w 295"/>
                <a:gd name="T5" fmla="*/ 250 h 250"/>
                <a:gd name="T6" fmla="*/ 5 w 295"/>
                <a:gd name="T7" fmla="*/ 45 h 250"/>
                <a:gd name="T8" fmla="*/ 0 w 295"/>
                <a:gd name="T9" fmla="*/ 35 h 250"/>
                <a:gd name="T10" fmla="*/ 37 w 295"/>
                <a:gd name="T11" fmla="*/ 35 h 250"/>
                <a:gd name="T12" fmla="*/ 51 w 295"/>
                <a:gd name="T13" fmla="*/ 8 h 250"/>
                <a:gd name="T14" fmla="*/ 45 w 295"/>
                <a:gd name="T15" fmla="*/ 0 h 250"/>
                <a:gd name="T16" fmla="*/ 90 w 295"/>
                <a:gd name="T17" fmla="*/ 0 h 250"/>
                <a:gd name="T18" fmla="*/ 76 w 295"/>
                <a:gd name="T19" fmla="*/ 35 h 250"/>
                <a:gd name="T20" fmla="*/ 136 w 295"/>
                <a:gd name="T21" fmla="*/ 35 h 250"/>
                <a:gd name="T22" fmla="*/ 95 w 295"/>
                <a:gd name="T23" fmla="*/ 65 h 250"/>
                <a:gd name="T24" fmla="*/ 44 w 295"/>
                <a:gd name="T25" fmla="*/ 65 h 250"/>
                <a:gd name="T26" fmla="*/ 44 w 295"/>
                <a:gd name="T27" fmla="*/ 126 h 250"/>
                <a:gd name="T28" fmla="*/ 95 w 295"/>
                <a:gd name="T29" fmla="*/ 126 h 250"/>
                <a:gd name="T30" fmla="*/ 95 w 295"/>
                <a:gd name="T31" fmla="*/ 65 h 250"/>
                <a:gd name="T32" fmla="*/ 95 w 295"/>
                <a:gd name="T33" fmla="*/ 223 h 250"/>
                <a:gd name="T34" fmla="*/ 95 w 295"/>
                <a:gd name="T35" fmla="*/ 156 h 250"/>
                <a:gd name="T36" fmla="*/ 44 w 295"/>
                <a:gd name="T37" fmla="*/ 156 h 250"/>
                <a:gd name="T38" fmla="*/ 44 w 295"/>
                <a:gd name="T39" fmla="*/ 223 h 250"/>
                <a:gd name="T40" fmla="*/ 95 w 295"/>
                <a:gd name="T41" fmla="*/ 223 h 250"/>
                <a:gd name="T42" fmla="*/ 178 w 295"/>
                <a:gd name="T43" fmla="*/ 91 h 250"/>
                <a:gd name="T44" fmla="*/ 139 w 295"/>
                <a:gd name="T45" fmla="*/ 91 h 250"/>
                <a:gd name="T46" fmla="*/ 160 w 295"/>
                <a:gd name="T47" fmla="*/ 8 h 250"/>
                <a:gd name="T48" fmla="*/ 155 w 295"/>
                <a:gd name="T49" fmla="*/ 0 h 250"/>
                <a:gd name="T50" fmla="*/ 201 w 295"/>
                <a:gd name="T51" fmla="*/ 0 h 250"/>
                <a:gd name="T52" fmla="*/ 197 w 295"/>
                <a:gd name="T53" fmla="*/ 15 h 250"/>
                <a:gd name="T54" fmla="*/ 295 w 295"/>
                <a:gd name="T55" fmla="*/ 15 h 250"/>
                <a:gd name="T56" fmla="*/ 295 w 295"/>
                <a:gd name="T57" fmla="*/ 250 h 250"/>
                <a:gd name="T58" fmla="*/ 226 w 295"/>
                <a:gd name="T59" fmla="*/ 250 h 250"/>
                <a:gd name="T60" fmla="*/ 226 w 295"/>
                <a:gd name="T61" fmla="*/ 214 h 250"/>
                <a:gd name="T62" fmla="*/ 236 w 295"/>
                <a:gd name="T63" fmla="*/ 221 h 250"/>
                <a:gd name="T64" fmla="*/ 255 w 295"/>
                <a:gd name="T65" fmla="*/ 221 h 250"/>
                <a:gd name="T66" fmla="*/ 255 w 295"/>
                <a:gd name="T67" fmla="*/ 45 h 250"/>
                <a:gd name="T68" fmla="*/ 189 w 295"/>
                <a:gd name="T69" fmla="*/ 45 h 250"/>
                <a:gd name="T70" fmla="*/ 178 w 295"/>
                <a:gd name="T71" fmla="*/ 91 h 250"/>
                <a:gd name="T72" fmla="*/ 232 w 295"/>
                <a:gd name="T73" fmla="*/ 195 h 250"/>
                <a:gd name="T74" fmla="*/ 193 w 295"/>
                <a:gd name="T75" fmla="*/ 195 h 250"/>
                <a:gd name="T76" fmla="*/ 171 w 295"/>
                <a:gd name="T77" fmla="*/ 112 h 250"/>
                <a:gd name="T78" fmla="*/ 166 w 295"/>
                <a:gd name="T79" fmla="*/ 104 h 250"/>
                <a:gd name="T80" fmla="*/ 209 w 295"/>
                <a:gd name="T81" fmla="*/ 104 h 250"/>
                <a:gd name="T82" fmla="*/ 232 w 295"/>
                <a:gd name="T83" fmla="*/ 195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95" h="250">
                  <a:moveTo>
                    <a:pt x="136" y="35"/>
                  </a:moveTo>
                  <a:lnTo>
                    <a:pt x="136" y="250"/>
                  </a:lnTo>
                  <a:lnTo>
                    <a:pt x="5" y="250"/>
                  </a:lnTo>
                  <a:lnTo>
                    <a:pt x="5" y="45"/>
                  </a:lnTo>
                  <a:lnTo>
                    <a:pt x="0" y="35"/>
                  </a:lnTo>
                  <a:lnTo>
                    <a:pt x="37" y="35"/>
                  </a:lnTo>
                  <a:lnTo>
                    <a:pt x="51" y="8"/>
                  </a:lnTo>
                  <a:lnTo>
                    <a:pt x="45" y="0"/>
                  </a:lnTo>
                  <a:lnTo>
                    <a:pt x="90" y="0"/>
                  </a:lnTo>
                  <a:lnTo>
                    <a:pt x="76" y="35"/>
                  </a:lnTo>
                  <a:lnTo>
                    <a:pt x="136" y="35"/>
                  </a:lnTo>
                  <a:close/>
                  <a:moveTo>
                    <a:pt x="95" y="65"/>
                  </a:moveTo>
                  <a:lnTo>
                    <a:pt x="44" y="65"/>
                  </a:lnTo>
                  <a:lnTo>
                    <a:pt x="44" y="126"/>
                  </a:lnTo>
                  <a:lnTo>
                    <a:pt x="95" y="126"/>
                  </a:lnTo>
                  <a:lnTo>
                    <a:pt x="95" y="65"/>
                  </a:lnTo>
                  <a:close/>
                  <a:moveTo>
                    <a:pt x="95" y="223"/>
                  </a:moveTo>
                  <a:lnTo>
                    <a:pt x="95" y="156"/>
                  </a:lnTo>
                  <a:lnTo>
                    <a:pt x="44" y="156"/>
                  </a:lnTo>
                  <a:lnTo>
                    <a:pt x="44" y="223"/>
                  </a:lnTo>
                  <a:lnTo>
                    <a:pt x="95" y="223"/>
                  </a:lnTo>
                  <a:close/>
                  <a:moveTo>
                    <a:pt x="178" y="91"/>
                  </a:moveTo>
                  <a:lnTo>
                    <a:pt x="139" y="91"/>
                  </a:lnTo>
                  <a:lnTo>
                    <a:pt x="160" y="8"/>
                  </a:lnTo>
                  <a:lnTo>
                    <a:pt x="155" y="0"/>
                  </a:lnTo>
                  <a:lnTo>
                    <a:pt x="201" y="0"/>
                  </a:lnTo>
                  <a:lnTo>
                    <a:pt x="197" y="15"/>
                  </a:lnTo>
                  <a:lnTo>
                    <a:pt x="295" y="15"/>
                  </a:lnTo>
                  <a:lnTo>
                    <a:pt x="295" y="250"/>
                  </a:lnTo>
                  <a:lnTo>
                    <a:pt x="226" y="250"/>
                  </a:lnTo>
                  <a:lnTo>
                    <a:pt x="226" y="214"/>
                  </a:lnTo>
                  <a:lnTo>
                    <a:pt x="236" y="221"/>
                  </a:lnTo>
                  <a:lnTo>
                    <a:pt x="255" y="221"/>
                  </a:lnTo>
                  <a:lnTo>
                    <a:pt x="255" y="45"/>
                  </a:lnTo>
                  <a:lnTo>
                    <a:pt x="189" y="45"/>
                  </a:lnTo>
                  <a:lnTo>
                    <a:pt x="178" y="91"/>
                  </a:lnTo>
                  <a:close/>
                  <a:moveTo>
                    <a:pt x="232" y="195"/>
                  </a:moveTo>
                  <a:lnTo>
                    <a:pt x="193" y="195"/>
                  </a:lnTo>
                  <a:lnTo>
                    <a:pt x="171" y="112"/>
                  </a:lnTo>
                  <a:lnTo>
                    <a:pt x="166" y="104"/>
                  </a:lnTo>
                  <a:lnTo>
                    <a:pt x="209" y="104"/>
                  </a:lnTo>
                  <a:lnTo>
                    <a:pt x="232" y="19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569" name="Freeform 530"/>
            <p:cNvSpPr>
              <a:spLocks/>
            </p:cNvSpPr>
            <p:nvPr/>
          </p:nvSpPr>
          <p:spPr bwMode="auto">
            <a:xfrm>
              <a:off x="4632326" y="2681288"/>
              <a:ext cx="1395413" cy="1711325"/>
            </a:xfrm>
            <a:custGeom>
              <a:avLst/>
              <a:gdLst>
                <a:gd name="T0" fmla="*/ 258 w 879"/>
                <a:gd name="T1" fmla="*/ 0 h 1078"/>
                <a:gd name="T2" fmla="*/ 229 w 879"/>
                <a:gd name="T3" fmla="*/ 133 h 1078"/>
                <a:gd name="T4" fmla="*/ 281 w 879"/>
                <a:gd name="T5" fmla="*/ 145 h 1078"/>
                <a:gd name="T6" fmla="*/ 69 w 879"/>
                <a:gd name="T7" fmla="*/ 829 h 1078"/>
                <a:gd name="T8" fmla="*/ 59 w 879"/>
                <a:gd name="T9" fmla="*/ 826 h 1078"/>
                <a:gd name="T10" fmla="*/ 29 w 879"/>
                <a:gd name="T11" fmla="*/ 792 h 1078"/>
                <a:gd name="T12" fmla="*/ 0 w 879"/>
                <a:gd name="T13" fmla="*/ 922 h 1078"/>
                <a:gd name="T14" fmla="*/ 194 w 879"/>
                <a:gd name="T15" fmla="*/ 965 h 1078"/>
                <a:gd name="T16" fmla="*/ 439 w 879"/>
                <a:gd name="T17" fmla="*/ 180 h 1078"/>
                <a:gd name="T18" fmla="*/ 669 w 879"/>
                <a:gd name="T19" fmla="*/ 231 h 1078"/>
                <a:gd name="T20" fmla="*/ 441 w 879"/>
                <a:gd name="T21" fmla="*/ 419 h 1078"/>
                <a:gd name="T22" fmla="*/ 442 w 879"/>
                <a:gd name="T23" fmla="*/ 419 h 1078"/>
                <a:gd name="T24" fmla="*/ 418 w 879"/>
                <a:gd name="T25" fmla="*/ 527 h 1078"/>
                <a:gd name="T26" fmla="*/ 619 w 879"/>
                <a:gd name="T27" fmla="*/ 572 h 1078"/>
                <a:gd name="T28" fmla="*/ 538 w 879"/>
                <a:gd name="T29" fmla="*/ 656 h 1078"/>
                <a:gd name="T30" fmla="*/ 516 w 879"/>
                <a:gd name="T31" fmla="*/ 608 h 1078"/>
                <a:gd name="T32" fmla="*/ 320 w 879"/>
                <a:gd name="T33" fmla="*/ 565 h 1078"/>
                <a:gd name="T34" fmla="*/ 418 w 879"/>
                <a:gd name="T35" fmla="*/ 779 h 1078"/>
                <a:gd name="T36" fmla="*/ 319 w 879"/>
                <a:gd name="T37" fmla="*/ 884 h 1078"/>
                <a:gd name="T38" fmla="*/ 303 w 879"/>
                <a:gd name="T39" fmla="*/ 880 h 1078"/>
                <a:gd name="T40" fmla="*/ 273 w 879"/>
                <a:gd name="T41" fmla="*/ 846 h 1078"/>
                <a:gd name="T42" fmla="*/ 243 w 879"/>
                <a:gd name="T43" fmla="*/ 976 h 1078"/>
                <a:gd name="T44" fmla="*/ 412 w 879"/>
                <a:gd name="T45" fmla="*/ 1014 h 1078"/>
                <a:gd name="T46" fmla="*/ 489 w 879"/>
                <a:gd name="T47" fmla="*/ 933 h 1078"/>
                <a:gd name="T48" fmla="*/ 541 w 879"/>
                <a:gd name="T49" fmla="*/ 1042 h 1078"/>
                <a:gd name="T50" fmla="*/ 700 w 879"/>
                <a:gd name="T51" fmla="*/ 1078 h 1078"/>
                <a:gd name="T52" fmla="*/ 730 w 879"/>
                <a:gd name="T53" fmla="*/ 946 h 1078"/>
                <a:gd name="T54" fmla="*/ 686 w 879"/>
                <a:gd name="T55" fmla="*/ 964 h 1078"/>
                <a:gd name="T56" fmla="*/ 682 w 879"/>
                <a:gd name="T57" fmla="*/ 963 h 1078"/>
                <a:gd name="T58" fmla="*/ 609 w 879"/>
                <a:gd name="T59" fmla="*/ 809 h 1078"/>
                <a:gd name="T60" fmla="*/ 800 w 879"/>
                <a:gd name="T61" fmla="*/ 610 h 1078"/>
                <a:gd name="T62" fmla="*/ 824 w 879"/>
                <a:gd name="T63" fmla="*/ 504 h 1078"/>
                <a:gd name="T64" fmla="*/ 635 w 879"/>
                <a:gd name="T65" fmla="*/ 462 h 1078"/>
                <a:gd name="T66" fmla="*/ 856 w 879"/>
                <a:gd name="T67" fmla="*/ 273 h 1078"/>
                <a:gd name="T68" fmla="*/ 879 w 879"/>
                <a:gd name="T69" fmla="*/ 165 h 1078"/>
                <a:gd name="T70" fmla="*/ 288 w 879"/>
                <a:gd name="T71" fmla="*/ 34 h 1078"/>
                <a:gd name="T72" fmla="*/ 258 w 879"/>
                <a:gd name="T73" fmla="*/ 0 h 10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879" h="1078">
                  <a:moveTo>
                    <a:pt x="258" y="0"/>
                  </a:moveTo>
                  <a:lnTo>
                    <a:pt x="229" y="133"/>
                  </a:lnTo>
                  <a:lnTo>
                    <a:pt x="281" y="145"/>
                  </a:lnTo>
                  <a:lnTo>
                    <a:pt x="69" y="829"/>
                  </a:lnTo>
                  <a:lnTo>
                    <a:pt x="59" y="826"/>
                  </a:lnTo>
                  <a:lnTo>
                    <a:pt x="29" y="792"/>
                  </a:lnTo>
                  <a:lnTo>
                    <a:pt x="0" y="922"/>
                  </a:lnTo>
                  <a:lnTo>
                    <a:pt x="194" y="965"/>
                  </a:lnTo>
                  <a:lnTo>
                    <a:pt x="439" y="180"/>
                  </a:lnTo>
                  <a:lnTo>
                    <a:pt x="669" y="231"/>
                  </a:lnTo>
                  <a:lnTo>
                    <a:pt x="441" y="419"/>
                  </a:lnTo>
                  <a:lnTo>
                    <a:pt x="442" y="419"/>
                  </a:lnTo>
                  <a:lnTo>
                    <a:pt x="418" y="527"/>
                  </a:lnTo>
                  <a:lnTo>
                    <a:pt x="619" y="572"/>
                  </a:lnTo>
                  <a:lnTo>
                    <a:pt x="538" y="656"/>
                  </a:lnTo>
                  <a:lnTo>
                    <a:pt x="516" y="608"/>
                  </a:lnTo>
                  <a:lnTo>
                    <a:pt x="320" y="565"/>
                  </a:lnTo>
                  <a:lnTo>
                    <a:pt x="418" y="779"/>
                  </a:lnTo>
                  <a:lnTo>
                    <a:pt x="319" y="884"/>
                  </a:lnTo>
                  <a:lnTo>
                    <a:pt x="303" y="880"/>
                  </a:lnTo>
                  <a:lnTo>
                    <a:pt x="273" y="846"/>
                  </a:lnTo>
                  <a:lnTo>
                    <a:pt x="243" y="976"/>
                  </a:lnTo>
                  <a:lnTo>
                    <a:pt x="412" y="1014"/>
                  </a:lnTo>
                  <a:lnTo>
                    <a:pt x="489" y="933"/>
                  </a:lnTo>
                  <a:lnTo>
                    <a:pt x="541" y="1042"/>
                  </a:lnTo>
                  <a:lnTo>
                    <a:pt x="700" y="1078"/>
                  </a:lnTo>
                  <a:lnTo>
                    <a:pt x="730" y="946"/>
                  </a:lnTo>
                  <a:lnTo>
                    <a:pt x="686" y="964"/>
                  </a:lnTo>
                  <a:lnTo>
                    <a:pt x="682" y="963"/>
                  </a:lnTo>
                  <a:lnTo>
                    <a:pt x="609" y="809"/>
                  </a:lnTo>
                  <a:lnTo>
                    <a:pt x="800" y="610"/>
                  </a:lnTo>
                  <a:lnTo>
                    <a:pt x="824" y="504"/>
                  </a:lnTo>
                  <a:lnTo>
                    <a:pt x="635" y="462"/>
                  </a:lnTo>
                  <a:lnTo>
                    <a:pt x="856" y="273"/>
                  </a:lnTo>
                  <a:lnTo>
                    <a:pt x="879" y="165"/>
                  </a:lnTo>
                  <a:lnTo>
                    <a:pt x="288" y="34"/>
                  </a:lnTo>
                  <a:lnTo>
                    <a:pt x="258"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570" name="Freeform 531"/>
            <p:cNvSpPr>
              <a:spLocks noEditPoints="1"/>
            </p:cNvSpPr>
            <p:nvPr/>
          </p:nvSpPr>
          <p:spPr bwMode="auto">
            <a:xfrm>
              <a:off x="4098926" y="2617788"/>
              <a:ext cx="768350" cy="1443038"/>
            </a:xfrm>
            <a:custGeom>
              <a:avLst/>
              <a:gdLst>
                <a:gd name="T0" fmla="*/ 170 w 484"/>
                <a:gd name="T1" fmla="*/ 0 h 909"/>
                <a:gd name="T2" fmla="*/ 179 w 484"/>
                <a:gd name="T3" fmla="*/ 40 h 909"/>
                <a:gd name="T4" fmla="*/ 0 w 484"/>
                <a:gd name="T5" fmla="*/ 843 h 909"/>
                <a:gd name="T6" fmla="*/ 296 w 484"/>
                <a:gd name="T7" fmla="*/ 909 h 909"/>
                <a:gd name="T8" fmla="*/ 484 w 484"/>
                <a:gd name="T9" fmla="*/ 68 h 909"/>
                <a:gd name="T10" fmla="*/ 170 w 484"/>
                <a:gd name="T11" fmla="*/ 0 h 909"/>
                <a:gd name="T12" fmla="*/ 195 w 484"/>
                <a:gd name="T13" fmla="*/ 784 h 909"/>
                <a:gd name="T14" fmla="*/ 145 w 484"/>
                <a:gd name="T15" fmla="*/ 773 h 909"/>
                <a:gd name="T16" fmla="*/ 285 w 484"/>
                <a:gd name="T17" fmla="*/ 139 h 909"/>
                <a:gd name="T18" fmla="*/ 336 w 484"/>
                <a:gd name="T19" fmla="*/ 150 h 909"/>
                <a:gd name="T20" fmla="*/ 195 w 484"/>
                <a:gd name="T21" fmla="*/ 784 h 9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4" h="909">
                  <a:moveTo>
                    <a:pt x="170" y="0"/>
                  </a:moveTo>
                  <a:lnTo>
                    <a:pt x="179" y="40"/>
                  </a:lnTo>
                  <a:lnTo>
                    <a:pt x="0" y="843"/>
                  </a:lnTo>
                  <a:lnTo>
                    <a:pt x="296" y="909"/>
                  </a:lnTo>
                  <a:lnTo>
                    <a:pt x="484" y="68"/>
                  </a:lnTo>
                  <a:lnTo>
                    <a:pt x="170" y="0"/>
                  </a:lnTo>
                  <a:close/>
                  <a:moveTo>
                    <a:pt x="195" y="784"/>
                  </a:moveTo>
                  <a:lnTo>
                    <a:pt x="145" y="773"/>
                  </a:lnTo>
                  <a:lnTo>
                    <a:pt x="285" y="139"/>
                  </a:lnTo>
                  <a:lnTo>
                    <a:pt x="336" y="150"/>
                  </a:lnTo>
                  <a:lnTo>
                    <a:pt x="195" y="78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571" name="Freeform 532"/>
            <p:cNvSpPr>
              <a:spLocks/>
            </p:cNvSpPr>
            <p:nvPr/>
          </p:nvSpPr>
          <p:spPr bwMode="auto">
            <a:xfrm>
              <a:off x="7004051" y="2795588"/>
              <a:ext cx="630238" cy="1189038"/>
            </a:xfrm>
            <a:custGeom>
              <a:avLst/>
              <a:gdLst>
                <a:gd name="T0" fmla="*/ 143 w 294"/>
                <a:gd name="T1" fmla="*/ 0 h 554"/>
                <a:gd name="T2" fmla="*/ 43 w 294"/>
                <a:gd name="T3" fmla="*/ 15 h 554"/>
                <a:gd name="T4" fmla="*/ 64 w 294"/>
                <a:gd name="T5" fmla="*/ 51 h 554"/>
                <a:gd name="T6" fmla="*/ 63 w 294"/>
                <a:gd name="T7" fmla="*/ 98 h 554"/>
                <a:gd name="T8" fmla="*/ 29 w 294"/>
                <a:gd name="T9" fmla="*/ 104 h 554"/>
                <a:gd name="T10" fmla="*/ 0 w 294"/>
                <a:gd name="T11" fmla="*/ 85 h 554"/>
                <a:gd name="T12" fmla="*/ 18 w 294"/>
                <a:gd name="T13" fmla="*/ 200 h 554"/>
                <a:gd name="T14" fmla="*/ 65 w 294"/>
                <a:gd name="T15" fmla="*/ 193 h 554"/>
                <a:gd name="T16" fmla="*/ 67 w 294"/>
                <a:gd name="T17" fmla="*/ 554 h 554"/>
                <a:gd name="T18" fmla="*/ 149 w 294"/>
                <a:gd name="T19" fmla="*/ 541 h 554"/>
                <a:gd name="T20" fmla="*/ 145 w 294"/>
                <a:gd name="T21" fmla="*/ 269 h 554"/>
                <a:gd name="T22" fmla="*/ 223 w 294"/>
                <a:gd name="T23" fmla="*/ 529 h 554"/>
                <a:gd name="T24" fmla="*/ 294 w 294"/>
                <a:gd name="T25" fmla="*/ 518 h 554"/>
                <a:gd name="T26" fmla="*/ 217 w 294"/>
                <a:gd name="T27" fmla="*/ 252 h 554"/>
                <a:gd name="T28" fmla="*/ 145 w 294"/>
                <a:gd name="T29" fmla="*/ 264 h 554"/>
                <a:gd name="T30" fmla="*/ 145 w 294"/>
                <a:gd name="T31" fmla="*/ 180 h 554"/>
                <a:gd name="T32" fmla="*/ 205 w 294"/>
                <a:gd name="T33" fmla="*/ 171 h 554"/>
                <a:gd name="T34" fmla="*/ 222 w 294"/>
                <a:gd name="T35" fmla="*/ 174 h 554"/>
                <a:gd name="T36" fmla="*/ 239 w 294"/>
                <a:gd name="T37" fmla="*/ 193 h 554"/>
                <a:gd name="T38" fmla="*/ 220 w 294"/>
                <a:gd name="T39" fmla="*/ 74 h 554"/>
                <a:gd name="T40" fmla="*/ 143 w 294"/>
                <a:gd name="T41" fmla="*/ 86 h 554"/>
                <a:gd name="T42" fmla="*/ 143 w 294"/>
                <a:gd name="T43" fmla="*/ 0 h 5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94" h="554">
                  <a:moveTo>
                    <a:pt x="143" y="0"/>
                  </a:moveTo>
                  <a:cubicBezTo>
                    <a:pt x="43" y="15"/>
                    <a:pt x="43" y="15"/>
                    <a:pt x="43" y="15"/>
                  </a:cubicBezTo>
                  <a:cubicBezTo>
                    <a:pt x="64" y="51"/>
                    <a:pt x="64" y="51"/>
                    <a:pt x="64" y="51"/>
                  </a:cubicBezTo>
                  <a:cubicBezTo>
                    <a:pt x="63" y="98"/>
                    <a:pt x="63" y="98"/>
                    <a:pt x="63" y="98"/>
                  </a:cubicBezTo>
                  <a:cubicBezTo>
                    <a:pt x="29" y="104"/>
                    <a:pt x="29" y="104"/>
                    <a:pt x="29" y="104"/>
                  </a:cubicBezTo>
                  <a:cubicBezTo>
                    <a:pt x="0" y="85"/>
                    <a:pt x="0" y="85"/>
                    <a:pt x="0" y="85"/>
                  </a:cubicBezTo>
                  <a:cubicBezTo>
                    <a:pt x="18" y="200"/>
                    <a:pt x="18" y="200"/>
                    <a:pt x="18" y="200"/>
                  </a:cubicBezTo>
                  <a:cubicBezTo>
                    <a:pt x="65" y="193"/>
                    <a:pt x="65" y="193"/>
                    <a:pt x="65" y="193"/>
                  </a:cubicBezTo>
                  <a:cubicBezTo>
                    <a:pt x="67" y="554"/>
                    <a:pt x="67" y="554"/>
                    <a:pt x="67" y="554"/>
                  </a:cubicBezTo>
                  <a:cubicBezTo>
                    <a:pt x="149" y="541"/>
                    <a:pt x="149" y="541"/>
                    <a:pt x="149" y="541"/>
                  </a:cubicBezTo>
                  <a:cubicBezTo>
                    <a:pt x="145" y="269"/>
                    <a:pt x="145" y="269"/>
                    <a:pt x="145" y="269"/>
                  </a:cubicBezTo>
                  <a:cubicBezTo>
                    <a:pt x="223" y="529"/>
                    <a:pt x="223" y="529"/>
                    <a:pt x="223" y="529"/>
                  </a:cubicBezTo>
                  <a:cubicBezTo>
                    <a:pt x="294" y="518"/>
                    <a:pt x="294" y="518"/>
                    <a:pt x="294" y="518"/>
                  </a:cubicBezTo>
                  <a:cubicBezTo>
                    <a:pt x="217" y="252"/>
                    <a:pt x="217" y="252"/>
                    <a:pt x="217" y="252"/>
                  </a:cubicBezTo>
                  <a:cubicBezTo>
                    <a:pt x="145" y="264"/>
                    <a:pt x="145" y="264"/>
                    <a:pt x="145" y="264"/>
                  </a:cubicBezTo>
                  <a:cubicBezTo>
                    <a:pt x="145" y="180"/>
                    <a:pt x="145" y="180"/>
                    <a:pt x="145" y="180"/>
                  </a:cubicBezTo>
                  <a:cubicBezTo>
                    <a:pt x="205" y="171"/>
                    <a:pt x="205" y="171"/>
                    <a:pt x="205" y="171"/>
                  </a:cubicBezTo>
                  <a:cubicBezTo>
                    <a:pt x="210" y="170"/>
                    <a:pt x="215" y="171"/>
                    <a:pt x="222" y="174"/>
                  </a:cubicBezTo>
                  <a:cubicBezTo>
                    <a:pt x="229" y="176"/>
                    <a:pt x="234" y="183"/>
                    <a:pt x="239" y="193"/>
                  </a:cubicBezTo>
                  <a:cubicBezTo>
                    <a:pt x="220" y="74"/>
                    <a:pt x="220" y="74"/>
                    <a:pt x="220" y="74"/>
                  </a:cubicBezTo>
                  <a:cubicBezTo>
                    <a:pt x="143" y="86"/>
                    <a:pt x="143" y="86"/>
                    <a:pt x="143" y="86"/>
                  </a:cubicBezTo>
                  <a:lnTo>
                    <a:pt x="14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572" name="Freeform 533"/>
            <p:cNvSpPr>
              <a:spLocks/>
            </p:cNvSpPr>
            <p:nvPr/>
          </p:nvSpPr>
          <p:spPr bwMode="auto">
            <a:xfrm>
              <a:off x="6459538" y="2692400"/>
              <a:ext cx="314325" cy="1092200"/>
            </a:xfrm>
            <a:custGeom>
              <a:avLst/>
              <a:gdLst>
                <a:gd name="T0" fmla="*/ 120 w 198"/>
                <a:gd name="T1" fmla="*/ 688 h 688"/>
                <a:gd name="T2" fmla="*/ 198 w 198"/>
                <a:gd name="T3" fmla="*/ 676 h 688"/>
                <a:gd name="T4" fmla="*/ 93 w 198"/>
                <a:gd name="T5" fmla="*/ 0 h 688"/>
                <a:gd name="T6" fmla="*/ 0 w 198"/>
                <a:gd name="T7" fmla="*/ 15 h 688"/>
                <a:gd name="T8" fmla="*/ 21 w 198"/>
                <a:gd name="T9" fmla="*/ 57 h 688"/>
                <a:gd name="T10" fmla="*/ 120 w 198"/>
                <a:gd name="T11" fmla="*/ 688 h 688"/>
              </a:gdLst>
              <a:ahLst/>
              <a:cxnLst>
                <a:cxn ang="0">
                  <a:pos x="T0" y="T1"/>
                </a:cxn>
                <a:cxn ang="0">
                  <a:pos x="T2" y="T3"/>
                </a:cxn>
                <a:cxn ang="0">
                  <a:pos x="T4" y="T5"/>
                </a:cxn>
                <a:cxn ang="0">
                  <a:pos x="T6" y="T7"/>
                </a:cxn>
                <a:cxn ang="0">
                  <a:pos x="T8" y="T9"/>
                </a:cxn>
                <a:cxn ang="0">
                  <a:pos x="T10" y="T11"/>
                </a:cxn>
              </a:cxnLst>
              <a:rect l="0" t="0" r="r" b="b"/>
              <a:pathLst>
                <a:path w="198" h="688">
                  <a:moveTo>
                    <a:pt x="120" y="688"/>
                  </a:moveTo>
                  <a:lnTo>
                    <a:pt x="198" y="676"/>
                  </a:lnTo>
                  <a:lnTo>
                    <a:pt x="93" y="0"/>
                  </a:lnTo>
                  <a:lnTo>
                    <a:pt x="0" y="15"/>
                  </a:lnTo>
                  <a:lnTo>
                    <a:pt x="21" y="57"/>
                  </a:lnTo>
                  <a:lnTo>
                    <a:pt x="120" y="68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573" name="Freeform 534"/>
            <p:cNvSpPr>
              <a:spLocks noEditPoints="1"/>
            </p:cNvSpPr>
            <p:nvPr/>
          </p:nvSpPr>
          <p:spPr bwMode="auto">
            <a:xfrm>
              <a:off x="6642101" y="2451100"/>
              <a:ext cx="1292225" cy="1852613"/>
            </a:xfrm>
            <a:custGeom>
              <a:avLst/>
              <a:gdLst>
                <a:gd name="T0" fmla="*/ 0 w 814"/>
                <a:gd name="T1" fmla="*/ 100 h 1167"/>
                <a:gd name="T2" fmla="*/ 24 w 814"/>
                <a:gd name="T3" fmla="*/ 144 h 1167"/>
                <a:gd name="T4" fmla="*/ 183 w 814"/>
                <a:gd name="T5" fmla="*/ 1167 h 1167"/>
                <a:gd name="T6" fmla="*/ 814 w 814"/>
                <a:gd name="T7" fmla="*/ 1068 h 1167"/>
                <a:gd name="T8" fmla="*/ 648 w 814"/>
                <a:gd name="T9" fmla="*/ 0 h 1167"/>
                <a:gd name="T10" fmla="*/ 0 w 814"/>
                <a:gd name="T11" fmla="*/ 100 h 1167"/>
                <a:gd name="T12" fmla="*/ 309 w 814"/>
                <a:gd name="T13" fmla="*/ 1024 h 1167"/>
                <a:gd name="T14" fmla="*/ 180 w 814"/>
                <a:gd name="T15" fmla="*/ 202 h 1167"/>
                <a:gd name="T16" fmla="*/ 521 w 814"/>
                <a:gd name="T17" fmla="*/ 149 h 1167"/>
                <a:gd name="T18" fmla="*/ 649 w 814"/>
                <a:gd name="T19" fmla="*/ 971 h 1167"/>
                <a:gd name="T20" fmla="*/ 309 w 814"/>
                <a:gd name="T21" fmla="*/ 1024 h 1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14" h="1167">
                  <a:moveTo>
                    <a:pt x="0" y="100"/>
                  </a:moveTo>
                  <a:lnTo>
                    <a:pt x="24" y="144"/>
                  </a:lnTo>
                  <a:lnTo>
                    <a:pt x="183" y="1167"/>
                  </a:lnTo>
                  <a:lnTo>
                    <a:pt x="814" y="1068"/>
                  </a:lnTo>
                  <a:lnTo>
                    <a:pt x="648" y="0"/>
                  </a:lnTo>
                  <a:lnTo>
                    <a:pt x="0" y="100"/>
                  </a:lnTo>
                  <a:close/>
                  <a:moveTo>
                    <a:pt x="309" y="1024"/>
                  </a:moveTo>
                  <a:lnTo>
                    <a:pt x="180" y="202"/>
                  </a:lnTo>
                  <a:lnTo>
                    <a:pt x="521" y="149"/>
                  </a:lnTo>
                  <a:lnTo>
                    <a:pt x="649" y="971"/>
                  </a:lnTo>
                  <a:lnTo>
                    <a:pt x="309" y="10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574" name="Freeform 535"/>
            <p:cNvSpPr>
              <a:spLocks/>
            </p:cNvSpPr>
            <p:nvPr/>
          </p:nvSpPr>
          <p:spPr bwMode="auto">
            <a:xfrm>
              <a:off x="6180138" y="2644775"/>
              <a:ext cx="725488" cy="1762125"/>
            </a:xfrm>
            <a:custGeom>
              <a:avLst/>
              <a:gdLst>
                <a:gd name="T0" fmla="*/ 265 w 457"/>
                <a:gd name="T1" fmla="*/ 786 h 1110"/>
                <a:gd name="T2" fmla="*/ 273 w 457"/>
                <a:gd name="T3" fmla="*/ 740 h 1110"/>
                <a:gd name="T4" fmla="*/ 158 w 457"/>
                <a:gd name="T5" fmla="*/ 0 h 1110"/>
                <a:gd name="T6" fmla="*/ 0 w 457"/>
                <a:gd name="T7" fmla="*/ 24 h 1110"/>
                <a:gd name="T8" fmla="*/ 22 w 457"/>
                <a:gd name="T9" fmla="*/ 68 h 1110"/>
                <a:gd name="T10" fmla="*/ 127 w 457"/>
                <a:gd name="T11" fmla="*/ 741 h 1110"/>
                <a:gd name="T12" fmla="*/ 65 w 457"/>
                <a:gd name="T13" fmla="*/ 1110 h 1110"/>
                <a:gd name="T14" fmla="*/ 214 w 457"/>
                <a:gd name="T15" fmla="*/ 1086 h 1110"/>
                <a:gd name="T16" fmla="*/ 253 w 457"/>
                <a:gd name="T17" fmla="*/ 861 h 1110"/>
                <a:gd name="T18" fmla="*/ 315 w 457"/>
                <a:gd name="T19" fmla="*/ 1071 h 1110"/>
                <a:gd name="T20" fmla="*/ 457 w 457"/>
                <a:gd name="T21" fmla="*/ 1048 h 1110"/>
                <a:gd name="T22" fmla="*/ 373 w 457"/>
                <a:gd name="T23" fmla="*/ 769 h 1110"/>
                <a:gd name="T24" fmla="*/ 265 w 457"/>
                <a:gd name="T25" fmla="*/ 786 h 1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57" h="1110">
                  <a:moveTo>
                    <a:pt x="265" y="786"/>
                  </a:moveTo>
                  <a:lnTo>
                    <a:pt x="273" y="740"/>
                  </a:lnTo>
                  <a:lnTo>
                    <a:pt x="158" y="0"/>
                  </a:lnTo>
                  <a:lnTo>
                    <a:pt x="0" y="24"/>
                  </a:lnTo>
                  <a:lnTo>
                    <a:pt x="22" y="68"/>
                  </a:lnTo>
                  <a:lnTo>
                    <a:pt x="127" y="741"/>
                  </a:lnTo>
                  <a:lnTo>
                    <a:pt x="65" y="1110"/>
                  </a:lnTo>
                  <a:lnTo>
                    <a:pt x="214" y="1086"/>
                  </a:lnTo>
                  <a:lnTo>
                    <a:pt x="253" y="861"/>
                  </a:lnTo>
                  <a:lnTo>
                    <a:pt x="315" y="1071"/>
                  </a:lnTo>
                  <a:lnTo>
                    <a:pt x="457" y="1048"/>
                  </a:lnTo>
                  <a:lnTo>
                    <a:pt x="373" y="769"/>
                  </a:lnTo>
                  <a:lnTo>
                    <a:pt x="265" y="78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575" name="Freeform 536"/>
            <p:cNvSpPr>
              <a:spLocks/>
            </p:cNvSpPr>
            <p:nvPr/>
          </p:nvSpPr>
          <p:spPr bwMode="auto">
            <a:xfrm>
              <a:off x="6026151" y="2760663"/>
              <a:ext cx="317500" cy="1092200"/>
            </a:xfrm>
            <a:custGeom>
              <a:avLst/>
              <a:gdLst>
                <a:gd name="T0" fmla="*/ 95 w 200"/>
                <a:gd name="T1" fmla="*/ 0 h 688"/>
                <a:gd name="T2" fmla="*/ 0 w 200"/>
                <a:gd name="T3" fmla="*/ 15 h 688"/>
                <a:gd name="T4" fmla="*/ 22 w 200"/>
                <a:gd name="T5" fmla="*/ 56 h 688"/>
                <a:gd name="T6" fmla="*/ 120 w 200"/>
                <a:gd name="T7" fmla="*/ 688 h 688"/>
                <a:gd name="T8" fmla="*/ 200 w 200"/>
                <a:gd name="T9" fmla="*/ 676 h 688"/>
                <a:gd name="T10" fmla="*/ 95 w 200"/>
                <a:gd name="T11" fmla="*/ 0 h 688"/>
              </a:gdLst>
              <a:ahLst/>
              <a:cxnLst>
                <a:cxn ang="0">
                  <a:pos x="T0" y="T1"/>
                </a:cxn>
                <a:cxn ang="0">
                  <a:pos x="T2" y="T3"/>
                </a:cxn>
                <a:cxn ang="0">
                  <a:pos x="T4" y="T5"/>
                </a:cxn>
                <a:cxn ang="0">
                  <a:pos x="T6" y="T7"/>
                </a:cxn>
                <a:cxn ang="0">
                  <a:pos x="T8" y="T9"/>
                </a:cxn>
                <a:cxn ang="0">
                  <a:pos x="T10" y="T11"/>
                </a:cxn>
              </a:cxnLst>
              <a:rect l="0" t="0" r="r" b="b"/>
              <a:pathLst>
                <a:path w="200" h="688">
                  <a:moveTo>
                    <a:pt x="95" y="0"/>
                  </a:moveTo>
                  <a:lnTo>
                    <a:pt x="0" y="15"/>
                  </a:lnTo>
                  <a:lnTo>
                    <a:pt x="22" y="56"/>
                  </a:lnTo>
                  <a:lnTo>
                    <a:pt x="120" y="688"/>
                  </a:lnTo>
                  <a:lnTo>
                    <a:pt x="200" y="676"/>
                  </a:lnTo>
                  <a:lnTo>
                    <a:pt x="9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576" name="Freeform 537"/>
            <p:cNvSpPr>
              <a:spLocks/>
            </p:cNvSpPr>
            <p:nvPr/>
          </p:nvSpPr>
          <p:spPr bwMode="auto">
            <a:xfrm>
              <a:off x="8413751" y="2466975"/>
              <a:ext cx="882650" cy="830263"/>
            </a:xfrm>
            <a:custGeom>
              <a:avLst/>
              <a:gdLst>
                <a:gd name="T0" fmla="*/ 81 w 556"/>
                <a:gd name="T1" fmla="*/ 28 h 523"/>
                <a:gd name="T2" fmla="*/ 0 w 556"/>
                <a:gd name="T3" fmla="*/ 427 h 523"/>
                <a:gd name="T4" fmla="*/ 81 w 556"/>
                <a:gd name="T5" fmla="*/ 443 h 523"/>
                <a:gd name="T6" fmla="*/ 151 w 556"/>
                <a:gd name="T7" fmla="*/ 96 h 523"/>
                <a:gd name="T8" fmla="*/ 459 w 556"/>
                <a:gd name="T9" fmla="*/ 158 h 523"/>
                <a:gd name="T10" fmla="*/ 389 w 556"/>
                <a:gd name="T11" fmla="*/ 507 h 523"/>
                <a:gd name="T12" fmla="*/ 470 w 556"/>
                <a:gd name="T13" fmla="*/ 523 h 523"/>
                <a:gd name="T14" fmla="*/ 556 w 556"/>
                <a:gd name="T15" fmla="*/ 99 h 523"/>
                <a:gd name="T16" fmla="*/ 73 w 556"/>
                <a:gd name="T17" fmla="*/ 0 h 523"/>
                <a:gd name="T18" fmla="*/ 81 w 556"/>
                <a:gd name="T19" fmla="*/ 28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56" h="523">
                  <a:moveTo>
                    <a:pt x="81" y="28"/>
                  </a:moveTo>
                  <a:lnTo>
                    <a:pt x="0" y="427"/>
                  </a:lnTo>
                  <a:lnTo>
                    <a:pt x="81" y="443"/>
                  </a:lnTo>
                  <a:lnTo>
                    <a:pt x="151" y="96"/>
                  </a:lnTo>
                  <a:lnTo>
                    <a:pt x="459" y="158"/>
                  </a:lnTo>
                  <a:lnTo>
                    <a:pt x="389" y="507"/>
                  </a:lnTo>
                  <a:lnTo>
                    <a:pt x="470" y="523"/>
                  </a:lnTo>
                  <a:lnTo>
                    <a:pt x="556" y="99"/>
                  </a:lnTo>
                  <a:lnTo>
                    <a:pt x="73" y="0"/>
                  </a:lnTo>
                  <a:lnTo>
                    <a:pt x="81" y="2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577" name="Freeform 538"/>
            <p:cNvSpPr>
              <a:spLocks/>
            </p:cNvSpPr>
            <p:nvPr/>
          </p:nvSpPr>
          <p:spPr bwMode="auto">
            <a:xfrm>
              <a:off x="8358188" y="2722563"/>
              <a:ext cx="788988" cy="982663"/>
            </a:xfrm>
            <a:custGeom>
              <a:avLst/>
              <a:gdLst>
                <a:gd name="T0" fmla="*/ 266 w 368"/>
                <a:gd name="T1" fmla="*/ 364 h 458"/>
                <a:gd name="T2" fmla="*/ 309 w 368"/>
                <a:gd name="T3" fmla="*/ 150 h 458"/>
                <a:gd name="T4" fmla="*/ 224 w 368"/>
                <a:gd name="T5" fmla="*/ 133 h 458"/>
                <a:gd name="T6" fmla="*/ 290 w 368"/>
                <a:gd name="T7" fmla="*/ 19 h 458"/>
                <a:gd name="T8" fmla="*/ 192 w 368"/>
                <a:gd name="T9" fmla="*/ 0 h 458"/>
                <a:gd name="T10" fmla="*/ 200 w 368"/>
                <a:gd name="T11" fmla="*/ 18 h 458"/>
                <a:gd name="T12" fmla="*/ 0 w 368"/>
                <a:gd name="T13" fmla="*/ 371 h 458"/>
                <a:gd name="T14" fmla="*/ 78 w 368"/>
                <a:gd name="T15" fmla="*/ 387 h 458"/>
                <a:gd name="T16" fmla="*/ 222 w 368"/>
                <a:gd name="T17" fmla="*/ 136 h 458"/>
                <a:gd name="T18" fmla="*/ 229 w 368"/>
                <a:gd name="T19" fmla="*/ 150 h 458"/>
                <a:gd name="T20" fmla="*/ 177 w 368"/>
                <a:gd name="T21" fmla="*/ 407 h 458"/>
                <a:gd name="T22" fmla="*/ 254 w 368"/>
                <a:gd name="T23" fmla="*/ 422 h 458"/>
                <a:gd name="T24" fmla="*/ 254 w 368"/>
                <a:gd name="T25" fmla="*/ 422 h 458"/>
                <a:gd name="T26" fmla="*/ 335 w 368"/>
                <a:gd name="T27" fmla="*/ 438 h 458"/>
                <a:gd name="T28" fmla="*/ 346 w 368"/>
                <a:gd name="T29" fmla="*/ 443 h 458"/>
                <a:gd name="T30" fmla="*/ 353 w 368"/>
                <a:gd name="T31" fmla="*/ 458 h 458"/>
                <a:gd name="T32" fmla="*/ 368 w 368"/>
                <a:gd name="T33" fmla="*/ 386 h 458"/>
                <a:gd name="T34" fmla="*/ 267 w 368"/>
                <a:gd name="T35" fmla="*/ 365 h 458"/>
                <a:gd name="T36" fmla="*/ 266 w 368"/>
                <a:gd name="T37" fmla="*/ 364 h 4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68" h="458">
                  <a:moveTo>
                    <a:pt x="266" y="364"/>
                  </a:moveTo>
                  <a:cubicBezTo>
                    <a:pt x="309" y="150"/>
                    <a:pt x="309" y="150"/>
                    <a:pt x="309" y="150"/>
                  </a:cubicBezTo>
                  <a:cubicBezTo>
                    <a:pt x="224" y="133"/>
                    <a:pt x="224" y="133"/>
                    <a:pt x="224" y="133"/>
                  </a:cubicBezTo>
                  <a:cubicBezTo>
                    <a:pt x="290" y="19"/>
                    <a:pt x="290" y="19"/>
                    <a:pt x="290" y="19"/>
                  </a:cubicBezTo>
                  <a:cubicBezTo>
                    <a:pt x="192" y="0"/>
                    <a:pt x="192" y="0"/>
                    <a:pt x="192" y="0"/>
                  </a:cubicBezTo>
                  <a:cubicBezTo>
                    <a:pt x="200" y="18"/>
                    <a:pt x="200" y="18"/>
                    <a:pt x="200" y="18"/>
                  </a:cubicBezTo>
                  <a:cubicBezTo>
                    <a:pt x="0" y="371"/>
                    <a:pt x="0" y="371"/>
                    <a:pt x="0" y="371"/>
                  </a:cubicBezTo>
                  <a:cubicBezTo>
                    <a:pt x="78" y="387"/>
                    <a:pt x="78" y="387"/>
                    <a:pt x="78" y="387"/>
                  </a:cubicBezTo>
                  <a:cubicBezTo>
                    <a:pt x="222" y="136"/>
                    <a:pt x="222" y="136"/>
                    <a:pt x="222" y="136"/>
                  </a:cubicBezTo>
                  <a:cubicBezTo>
                    <a:pt x="229" y="150"/>
                    <a:pt x="229" y="150"/>
                    <a:pt x="229" y="150"/>
                  </a:cubicBezTo>
                  <a:cubicBezTo>
                    <a:pt x="177" y="407"/>
                    <a:pt x="177" y="407"/>
                    <a:pt x="177" y="407"/>
                  </a:cubicBezTo>
                  <a:cubicBezTo>
                    <a:pt x="254" y="422"/>
                    <a:pt x="254" y="422"/>
                    <a:pt x="254" y="422"/>
                  </a:cubicBezTo>
                  <a:cubicBezTo>
                    <a:pt x="254" y="422"/>
                    <a:pt x="254" y="422"/>
                    <a:pt x="254" y="422"/>
                  </a:cubicBezTo>
                  <a:cubicBezTo>
                    <a:pt x="335" y="438"/>
                    <a:pt x="335" y="438"/>
                    <a:pt x="335" y="438"/>
                  </a:cubicBezTo>
                  <a:cubicBezTo>
                    <a:pt x="339" y="439"/>
                    <a:pt x="342" y="440"/>
                    <a:pt x="346" y="443"/>
                  </a:cubicBezTo>
                  <a:cubicBezTo>
                    <a:pt x="350" y="446"/>
                    <a:pt x="352" y="451"/>
                    <a:pt x="353" y="458"/>
                  </a:cubicBezTo>
                  <a:cubicBezTo>
                    <a:pt x="368" y="386"/>
                    <a:pt x="368" y="386"/>
                    <a:pt x="368" y="386"/>
                  </a:cubicBezTo>
                  <a:cubicBezTo>
                    <a:pt x="267" y="365"/>
                    <a:pt x="267" y="365"/>
                    <a:pt x="267" y="365"/>
                  </a:cubicBezTo>
                  <a:lnTo>
                    <a:pt x="266" y="36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578" name="Freeform 539"/>
            <p:cNvSpPr>
              <a:spLocks/>
            </p:cNvSpPr>
            <p:nvPr/>
          </p:nvSpPr>
          <p:spPr bwMode="auto">
            <a:xfrm>
              <a:off x="7910513" y="2352675"/>
              <a:ext cx="596900" cy="1109663"/>
            </a:xfrm>
            <a:custGeom>
              <a:avLst/>
              <a:gdLst>
                <a:gd name="T0" fmla="*/ 208 w 279"/>
                <a:gd name="T1" fmla="*/ 296 h 517"/>
                <a:gd name="T2" fmla="*/ 219 w 279"/>
                <a:gd name="T3" fmla="*/ 301 h 517"/>
                <a:gd name="T4" fmla="*/ 225 w 279"/>
                <a:gd name="T5" fmla="*/ 316 h 517"/>
                <a:gd name="T6" fmla="*/ 240 w 279"/>
                <a:gd name="T7" fmla="*/ 243 h 517"/>
                <a:gd name="T8" fmla="*/ 196 w 279"/>
                <a:gd name="T9" fmla="*/ 234 h 517"/>
                <a:gd name="T10" fmla="*/ 224 w 279"/>
                <a:gd name="T11" fmla="*/ 98 h 517"/>
                <a:gd name="T12" fmla="*/ 247 w 279"/>
                <a:gd name="T13" fmla="*/ 103 h 517"/>
                <a:gd name="T14" fmla="*/ 258 w 279"/>
                <a:gd name="T15" fmla="*/ 108 h 517"/>
                <a:gd name="T16" fmla="*/ 265 w 279"/>
                <a:gd name="T17" fmla="*/ 123 h 517"/>
                <a:gd name="T18" fmla="*/ 279 w 279"/>
                <a:gd name="T19" fmla="*/ 50 h 517"/>
                <a:gd name="T20" fmla="*/ 120 w 279"/>
                <a:gd name="T21" fmla="*/ 18 h 517"/>
                <a:gd name="T22" fmla="*/ 105 w 279"/>
                <a:gd name="T23" fmla="*/ 0 h 517"/>
                <a:gd name="T24" fmla="*/ 90 w 279"/>
                <a:gd name="T25" fmla="*/ 71 h 517"/>
                <a:gd name="T26" fmla="*/ 146 w 279"/>
                <a:gd name="T27" fmla="*/ 82 h 517"/>
                <a:gd name="T28" fmla="*/ 118 w 279"/>
                <a:gd name="T29" fmla="*/ 219 h 517"/>
                <a:gd name="T30" fmla="*/ 81 w 279"/>
                <a:gd name="T31" fmla="*/ 211 h 517"/>
                <a:gd name="T32" fmla="*/ 65 w 279"/>
                <a:gd name="T33" fmla="*/ 193 h 517"/>
                <a:gd name="T34" fmla="*/ 51 w 279"/>
                <a:gd name="T35" fmla="*/ 264 h 517"/>
                <a:gd name="T36" fmla="*/ 107 w 279"/>
                <a:gd name="T37" fmla="*/ 275 h 517"/>
                <a:gd name="T38" fmla="*/ 73 w 279"/>
                <a:gd name="T39" fmla="*/ 441 h 517"/>
                <a:gd name="T40" fmla="*/ 14 w 279"/>
                <a:gd name="T41" fmla="*/ 445 h 517"/>
                <a:gd name="T42" fmla="*/ 0 w 279"/>
                <a:gd name="T43" fmla="*/ 517 h 517"/>
                <a:gd name="T44" fmla="*/ 23 w 279"/>
                <a:gd name="T45" fmla="*/ 504 h 517"/>
                <a:gd name="T46" fmla="*/ 190 w 279"/>
                <a:gd name="T47" fmla="*/ 493 h 517"/>
                <a:gd name="T48" fmla="*/ 206 w 279"/>
                <a:gd name="T49" fmla="*/ 412 h 517"/>
                <a:gd name="T50" fmla="*/ 185 w 279"/>
                <a:gd name="T51" fmla="*/ 431 h 517"/>
                <a:gd name="T52" fmla="*/ 156 w 279"/>
                <a:gd name="T53" fmla="*/ 434 h 517"/>
                <a:gd name="T54" fmla="*/ 185 w 279"/>
                <a:gd name="T55" fmla="*/ 291 h 517"/>
                <a:gd name="T56" fmla="*/ 208 w 279"/>
                <a:gd name="T57" fmla="*/ 296 h 5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79" h="517">
                  <a:moveTo>
                    <a:pt x="208" y="296"/>
                  </a:moveTo>
                  <a:cubicBezTo>
                    <a:pt x="211" y="296"/>
                    <a:pt x="215" y="298"/>
                    <a:pt x="219" y="301"/>
                  </a:cubicBezTo>
                  <a:cubicBezTo>
                    <a:pt x="223" y="304"/>
                    <a:pt x="225" y="309"/>
                    <a:pt x="225" y="316"/>
                  </a:cubicBezTo>
                  <a:cubicBezTo>
                    <a:pt x="240" y="243"/>
                    <a:pt x="240" y="243"/>
                    <a:pt x="240" y="243"/>
                  </a:cubicBezTo>
                  <a:cubicBezTo>
                    <a:pt x="196" y="234"/>
                    <a:pt x="196" y="234"/>
                    <a:pt x="196" y="234"/>
                  </a:cubicBezTo>
                  <a:cubicBezTo>
                    <a:pt x="224" y="98"/>
                    <a:pt x="224" y="98"/>
                    <a:pt x="224" y="98"/>
                  </a:cubicBezTo>
                  <a:cubicBezTo>
                    <a:pt x="247" y="103"/>
                    <a:pt x="247" y="103"/>
                    <a:pt x="247" y="103"/>
                  </a:cubicBezTo>
                  <a:cubicBezTo>
                    <a:pt x="250" y="103"/>
                    <a:pt x="254" y="105"/>
                    <a:pt x="258" y="108"/>
                  </a:cubicBezTo>
                  <a:cubicBezTo>
                    <a:pt x="262" y="111"/>
                    <a:pt x="264" y="116"/>
                    <a:pt x="265" y="123"/>
                  </a:cubicBezTo>
                  <a:cubicBezTo>
                    <a:pt x="279" y="50"/>
                    <a:pt x="279" y="50"/>
                    <a:pt x="279" y="50"/>
                  </a:cubicBezTo>
                  <a:cubicBezTo>
                    <a:pt x="120" y="18"/>
                    <a:pt x="120" y="18"/>
                    <a:pt x="120" y="18"/>
                  </a:cubicBezTo>
                  <a:cubicBezTo>
                    <a:pt x="105" y="0"/>
                    <a:pt x="105" y="0"/>
                    <a:pt x="105" y="0"/>
                  </a:cubicBezTo>
                  <a:cubicBezTo>
                    <a:pt x="90" y="71"/>
                    <a:pt x="90" y="71"/>
                    <a:pt x="90" y="71"/>
                  </a:cubicBezTo>
                  <a:cubicBezTo>
                    <a:pt x="146" y="82"/>
                    <a:pt x="146" y="82"/>
                    <a:pt x="146" y="82"/>
                  </a:cubicBezTo>
                  <a:cubicBezTo>
                    <a:pt x="118" y="219"/>
                    <a:pt x="118" y="219"/>
                    <a:pt x="118" y="219"/>
                  </a:cubicBezTo>
                  <a:cubicBezTo>
                    <a:pt x="81" y="211"/>
                    <a:pt x="81" y="211"/>
                    <a:pt x="81" y="211"/>
                  </a:cubicBezTo>
                  <a:cubicBezTo>
                    <a:pt x="65" y="193"/>
                    <a:pt x="65" y="193"/>
                    <a:pt x="65" y="193"/>
                  </a:cubicBezTo>
                  <a:cubicBezTo>
                    <a:pt x="51" y="264"/>
                    <a:pt x="51" y="264"/>
                    <a:pt x="51" y="264"/>
                  </a:cubicBezTo>
                  <a:cubicBezTo>
                    <a:pt x="107" y="275"/>
                    <a:pt x="107" y="275"/>
                    <a:pt x="107" y="275"/>
                  </a:cubicBezTo>
                  <a:cubicBezTo>
                    <a:pt x="73" y="441"/>
                    <a:pt x="73" y="441"/>
                    <a:pt x="73" y="441"/>
                  </a:cubicBezTo>
                  <a:cubicBezTo>
                    <a:pt x="14" y="445"/>
                    <a:pt x="14" y="445"/>
                    <a:pt x="14" y="445"/>
                  </a:cubicBezTo>
                  <a:cubicBezTo>
                    <a:pt x="0" y="517"/>
                    <a:pt x="0" y="517"/>
                    <a:pt x="0" y="517"/>
                  </a:cubicBezTo>
                  <a:cubicBezTo>
                    <a:pt x="23" y="504"/>
                    <a:pt x="23" y="504"/>
                    <a:pt x="23" y="504"/>
                  </a:cubicBezTo>
                  <a:cubicBezTo>
                    <a:pt x="190" y="493"/>
                    <a:pt x="190" y="493"/>
                    <a:pt x="190" y="493"/>
                  </a:cubicBezTo>
                  <a:cubicBezTo>
                    <a:pt x="206" y="412"/>
                    <a:pt x="206" y="412"/>
                    <a:pt x="206" y="412"/>
                  </a:cubicBezTo>
                  <a:cubicBezTo>
                    <a:pt x="185" y="431"/>
                    <a:pt x="185" y="431"/>
                    <a:pt x="185" y="431"/>
                  </a:cubicBezTo>
                  <a:cubicBezTo>
                    <a:pt x="156" y="434"/>
                    <a:pt x="156" y="434"/>
                    <a:pt x="156" y="434"/>
                  </a:cubicBezTo>
                  <a:cubicBezTo>
                    <a:pt x="185" y="291"/>
                    <a:pt x="185" y="291"/>
                    <a:pt x="185" y="291"/>
                  </a:cubicBezTo>
                  <a:lnTo>
                    <a:pt x="208" y="29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579" name="Freeform 540"/>
            <p:cNvSpPr>
              <a:spLocks/>
            </p:cNvSpPr>
            <p:nvPr/>
          </p:nvSpPr>
          <p:spPr bwMode="auto">
            <a:xfrm>
              <a:off x="10101263" y="2978150"/>
              <a:ext cx="415925" cy="542925"/>
            </a:xfrm>
            <a:custGeom>
              <a:avLst/>
              <a:gdLst>
                <a:gd name="T0" fmla="*/ 251 w 262"/>
                <a:gd name="T1" fmla="*/ 240 h 342"/>
                <a:gd name="T2" fmla="*/ 229 w 262"/>
                <a:gd name="T3" fmla="*/ 261 h 342"/>
                <a:gd name="T4" fmla="*/ 195 w 262"/>
                <a:gd name="T5" fmla="*/ 265 h 342"/>
                <a:gd name="T6" fmla="*/ 98 w 262"/>
                <a:gd name="T7" fmla="*/ 23 h 342"/>
                <a:gd name="T8" fmla="*/ 110 w 262"/>
                <a:gd name="T9" fmla="*/ 0 h 342"/>
                <a:gd name="T10" fmla="*/ 0 w 262"/>
                <a:gd name="T11" fmla="*/ 13 h 342"/>
                <a:gd name="T12" fmla="*/ 132 w 262"/>
                <a:gd name="T13" fmla="*/ 342 h 342"/>
                <a:gd name="T14" fmla="*/ 262 w 262"/>
                <a:gd name="T15" fmla="*/ 325 h 342"/>
                <a:gd name="T16" fmla="*/ 251 w 262"/>
                <a:gd name="T17" fmla="*/ 240 h 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2" h="342">
                  <a:moveTo>
                    <a:pt x="251" y="240"/>
                  </a:moveTo>
                  <a:lnTo>
                    <a:pt x="229" y="261"/>
                  </a:lnTo>
                  <a:lnTo>
                    <a:pt x="195" y="265"/>
                  </a:lnTo>
                  <a:lnTo>
                    <a:pt x="98" y="23"/>
                  </a:lnTo>
                  <a:lnTo>
                    <a:pt x="110" y="0"/>
                  </a:lnTo>
                  <a:lnTo>
                    <a:pt x="0" y="13"/>
                  </a:lnTo>
                  <a:lnTo>
                    <a:pt x="132" y="342"/>
                  </a:lnTo>
                  <a:lnTo>
                    <a:pt x="262" y="325"/>
                  </a:lnTo>
                  <a:lnTo>
                    <a:pt x="251" y="24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580" name="Freeform 541"/>
            <p:cNvSpPr>
              <a:spLocks/>
            </p:cNvSpPr>
            <p:nvPr/>
          </p:nvSpPr>
          <p:spPr bwMode="auto">
            <a:xfrm>
              <a:off x="9686926" y="2600325"/>
              <a:ext cx="760413" cy="982663"/>
            </a:xfrm>
            <a:custGeom>
              <a:avLst/>
              <a:gdLst>
                <a:gd name="T0" fmla="*/ 344 w 355"/>
                <a:gd name="T1" fmla="*/ 132 h 458"/>
                <a:gd name="T2" fmla="*/ 355 w 355"/>
                <a:gd name="T3" fmla="*/ 143 h 458"/>
                <a:gd name="T4" fmla="*/ 347 w 355"/>
                <a:gd name="T5" fmla="*/ 77 h 458"/>
                <a:gd name="T6" fmla="*/ 337 w 355"/>
                <a:gd name="T7" fmla="*/ 78 h 458"/>
                <a:gd name="T8" fmla="*/ 318 w 355"/>
                <a:gd name="T9" fmla="*/ 21 h 458"/>
                <a:gd name="T10" fmla="*/ 238 w 355"/>
                <a:gd name="T11" fmla="*/ 31 h 458"/>
                <a:gd name="T12" fmla="*/ 250 w 355"/>
                <a:gd name="T13" fmla="*/ 44 h 458"/>
                <a:gd name="T14" fmla="*/ 263 w 355"/>
                <a:gd name="T15" fmla="*/ 87 h 458"/>
                <a:gd name="T16" fmla="*/ 195 w 355"/>
                <a:gd name="T17" fmla="*/ 95 h 458"/>
                <a:gd name="T18" fmla="*/ 184 w 355"/>
                <a:gd name="T19" fmla="*/ 0 h 458"/>
                <a:gd name="T20" fmla="*/ 103 w 355"/>
                <a:gd name="T21" fmla="*/ 9 h 458"/>
                <a:gd name="T22" fmla="*/ 115 w 355"/>
                <a:gd name="T23" fmla="*/ 22 h 458"/>
                <a:gd name="T24" fmla="*/ 124 w 355"/>
                <a:gd name="T25" fmla="*/ 103 h 458"/>
                <a:gd name="T26" fmla="*/ 18 w 355"/>
                <a:gd name="T27" fmla="*/ 116 h 458"/>
                <a:gd name="T28" fmla="*/ 0 w 355"/>
                <a:gd name="T29" fmla="*/ 105 h 458"/>
                <a:gd name="T30" fmla="*/ 7 w 355"/>
                <a:gd name="T31" fmla="*/ 169 h 458"/>
                <a:gd name="T32" fmla="*/ 117 w 355"/>
                <a:gd name="T33" fmla="*/ 156 h 458"/>
                <a:gd name="T34" fmla="*/ 73 w 355"/>
                <a:gd name="T35" fmla="*/ 403 h 458"/>
                <a:gd name="T36" fmla="*/ 50 w 355"/>
                <a:gd name="T37" fmla="*/ 406 h 458"/>
                <a:gd name="T38" fmla="*/ 32 w 355"/>
                <a:gd name="T39" fmla="*/ 395 h 458"/>
                <a:gd name="T40" fmla="*/ 39 w 355"/>
                <a:gd name="T41" fmla="*/ 458 h 458"/>
                <a:gd name="T42" fmla="*/ 116 w 355"/>
                <a:gd name="T43" fmla="*/ 449 h 458"/>
                <a:gd name="T44" fmla="*/ 117 w 355"/>
                <a:gd name="T45" fmla="*/ 449 h 458"/>
                <a:gd name="T46" fmla="*/ 133 w 355"/>
                <a:gd name="T47" fmla="*/ 447 h 458"/>
                <a:gd name="T48" fmla="*/ 187 w 355"/>
                <a:gd name="T49" fmla="*/ 147 h 458"/>
                <a:gd name="T50" fmla="*/ 333 w 355"/>
                <a:gd name="T51" fmla="*/ 130 h 458"/>
                <a:gd name="T52" fmla="*/ 344 w 355"/>
                <a:gd name="T53" fmla="*/ 132 h 4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5" h="458">
                  <a:moveTo>
                    <a:pt x="344" y="132"/>
                  </a:moveTo>
                  <a:cubicBezTo>
                    <a:pt x="349" y="134"/>
                    <a:pt x="352" y="138"/>
                    <a:pt x="355" y="143"/>
                  </a:cubicBezTo>
                  <a:cubicBezTo>
                    <a:pt x="347" y="77"/>
                    <a:pt x="347" y="77"/>
                    <a:pt x="347" y="77"/>
                  </a:cubicBezTo>
                  <a:cubicBezTo>
                    <a:pt x="337" y="78"/>
                    <a:pt x="337" y="78"/>
                    <a:pt x="337" y="78"/>
                  </a:cubicBezTo>
                  <a:cubicBezTo>
                    <a:pt x="318" y="21"/>
                    <a:pt x="318" y="21"/>
                    <a:pt x="318" y="21"/>
                  </a:cubicBezTo>
                  <a:cubicBezTo>
                    <a:pt x="238" y="31"/>
                    <a:pt x="238" y="31"/>
                    <a:pt x="238" y="31"/>
                  </a:cubicBezTo>
                  <a:cubicBezTo>
                    <a:pt x="250" y="44"/>
                    <a:pt x="250" y="44"/>
                    <a:pt x="250" y="44"/>
                  </a:cubicBezTo>
                  <a:cubicBezTo>
                    <a:pt x="263" y="87"/>
                    <a:pt x="263" y="87"/>
                    <a:pt x="263" y="87"/>
                  </a:cubicBezTo>
                  <a:cubicBezTo>
                    <a:pt x="195" y="95"/>
                    <a:pt x="195" y="95"/>
                    <a:pt x="195" y="95"/>
                  </a:cubicBezTo>
                  <a:cubicBezTo>
                    <a:pt x="184" y="0"/>
                    <a:pt x="184" y="0"/>
                    <a:pt x="184" y="0"/>
                  </a:cubicBezTo>
                  <a:cubicBezTo>
                    <a:pt x="103" y="9"/>
                    <a:pt x="103" y="9"/>
                    <a:pt x="103" y="9"/>
                  </a:cubicBezTo>
                  <a:cubicBezTo>
                    <a:pt x="115" y="22"/>
                    <a:pt x="115" y="22"/>
                    <a:pt x="115" y="22"/>
                  </a:cubicBezTo>
                  <a:cubicBezTo>
                    <a:pt x="124" y="103"/>
                    <a:pt x="124" y="103"/>
                    <a:pt x="124" y="103"/>
                  </a:cubicBezTo>
                  <a:cubicBezTo>
                    <a:pt x="18" y="116"/>
                    <a:pt x="18" y="116"/>
                    <a:pt x="18" y="116"/>
                  </a:cubicBezTo>
                  <a:cubicBezTo>
                    <a:pt x="0" y="105"/>
                    <a:pt x="0" y="105"/>
                    <a:pt x="0" y="105"/>
                  </a:cubicBezTo>
                  <a:cubicBezTo>
                    <a:pt x="7" y="169"/>
                    <a:pt x="7" y="169"/>
                    <a:pt x="7" y="169"/>
                  </a:cubicBezTo>
                  <a:cubicBezTo>
                    <a:pt x="117" y="156"/>
                    <a:pt x="117" y="156"/>
                    <a:pt x="117" y="156"/>
                  </a:cubicBezTo>
                  <a:cubicBezTo>
                    <a:pt x="73" y="403"/>
                    <a:pt x="73" y="403"/>
                    <a:pt x="73" y="403"/>
                  </a:cubicBezTo>
                  <a:cubicBezTo>
                    <a:pt x="50" y="406"/>
                    <a:pt x="50" y="406"/>
                    <a:pt x="50" y="406"/>
                  </a:cubicBezTo>
                  <a:cubicBezTo>
                    <a:pt x="32" y="395"/>
                    <a:pt x="32" y="395"/>
                    <a:pt x="32" y="395"/>
                  </a:cubicBezTo>
                  <a:cubicBezTo>
                    <a:pt x="39" y="458"/>
                    <a:pt x="39" y="458"/>
                    <a:pt x="39" y="458"/>
                  </a:cubicBezTo>
                  <a:cubicBezTo>
                    <a:pt x="116" y="449"/>
                    <a:pt x="116" y="449"/>
                    <a:pt x="116" y="449"/>
                  </a:cubicBezTo>
                  <a:cubicBezTo>
                    <a:pt x="117" y="449"/>
                    <a:pt x="117" y="449"/>
                    <a:pt x="117" y="449"/>
                  </a:cubicBezTo>
                  <a:cubicBezTo>
                    <a:pt x="133" y="447"/>
                    <a:pt x="133" y="447"/>
                    <a:pt x="133" y="447"/>
                  </a:cubicBezTo>
                  <a:cubicBezTo>
                    <a:pt x="187" y="147"/>
                    <a:pt x="187" y="147"/>
                    <a:pt x="187" y="147"/>
                  </a:cubicBezTo>
                  <a:cubicBezTo>
                    <a:pt x="333" y="130"/>
                    <a:pt x="333" y="130"/>
                    <a:pt x="333" y="130"/>
                  </a:cubicBezTo>
                  <a:cubicBezTo>
                    <a:pt x="336" y="130"/>
                    <a:pt x="340" y="130"/>
                    <a:pt x="344" y="13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581" name="Freeform 542"/>
            <p:cNvSpPr>
              <a:spLocks/>
            </p:cNvSpPr>
            <p:nvPr/>
          </p:nvSpPr>
          <p:spPr bwMode="auto">
            <a:xfrm>
              <a:off x="9305926" y="2636838"/>
              <a:ext cx="431800" cy="969963"/>
            </a:xfrm>
            <a:custGeom>
              <a:avLst/>
              <a:gdLst>
                <a:gd name="T0" fmla="*/ 94 w 272"/>
                <a:gd name="T1" fmla="*/ 13 h 611"/>
                <a:gd name="T2" fmla="*/ 109 w 272"/>
                <a:gd name="T3" fmla="*/ 32 h 611"/>
                <a:gd name="T4" fmla="*/ 119 w 272"/>
                <a:gd name="T5" fmla="*/ 109 h 611"/>
                <a:gd name="T6" fmla="*/ 24 w 272"/>
                <a:gd name="T7" fmla="*/ 89 h 611"/>
                <a:gd name="T8" fmla="*/ 0 w 272"/>
                <a:gd name="T9" fmla="*/ 63 h 611"/>
                <a:gd name="T10" fmla="*/ 13 w 272"/>
                <a:gd name="T11" fmla="*/ 177 h 611"/>
                <a:gd name="T12" fmla="*/ 129 w 272"/>
                <a:gd name="T13" fmla="*/ 202 h 611"/>
                <a:gd name="T14" fmla="*/ 152 w 272"/>
                <a:gd name="T15" fmla="*/ 401 h 611"/>
                <a:gd name="T16" fmla="*/ 46 w 272"/>
                <a:gd name="T17" fmla="*/ 453 h 611"/>
                <a:gd name="T18" fmla="*/ 58 w 272"/>
                <a:gd name="T19" fmla="*/ 562 h 611"/>
                <a:gd name="T20" fmla="*/ 73 w 272"/>
                <a:gd name="T21" fmla="*/ 539 h 611"/>
                <a:gd name="T22" fmla="*/ 164 w 272"/>
                <a:gd name="T23" fmla="*/ 493 h 611"/>
                <a:gd name="T24" fmla="*/ 178 w 272"/>
                <a:gd name="T25" fmla="*/ 611 h 611"/>
                <a:gd name="T26" fmla="*/ 272 w 272"/>
                <a:gd name="T27" fmla="*/ 599 h 611"/>
                <a:gd name="T28" fmla="*/ 202 w 272"/>
                <a:gd name="T29" fmla="*/ 0 h 611"/>
                <a:gd name="T30" fmla="*/ 94 w 272"/>
                <a:gd name="T31" fmla="*/ 13 h 6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72" h="611">
                  <a:moveTo>
                    <a:pt x="94" y="13"/>
                  </a:moveTo>
                  <a:lnTo>
                    <a:pt x="109" y="32"/>
                  </a:lnTo>
                  <a:lnTo>
                    <a:pt x="119" y="109"/>
                  </a:lnTo>
                  <a:lnTo>
                    <a:pt x="24" y="89"/>
                  </a:lnTo>
                  <a:lnTo>
                    <a:pt x="0" y="63"/>
                  </a:lnTo>
                  <a:lnTo>
                    <a:pt x="13" y="177"/>
                  </a:lnTo>
                  <a:lnTo>
                    <a:pt x="129" y="202"/>
                  </a:lnTo>
                  <a:lnTo>
                    <a:pt x="152" y="401"/>
                  </a:lnTo>
                  <a:lnTo>
                    <a:pt x="46" y="453"/>
                  </a:lnTo>
                  <a:lnTo>
                    <a:pt x="58" y="562"/>
                  </a:lnTo>
                  <a:lnTo>
                    <a:pt x="73" y="539"/>
                  </a:lnTo>
                  <a:lnTo>
                    <a:pt x="164" y="493"/>
                  </a:lnTo>
                  <a:lnTo>
                    <a:pt x="178" y="611"/>
                  </a:lnTo>
                  <a:lnTo>
                    <a:pt x="272" y="599"/>
                  </a:lnTo>
                  <a:lnTo>
                    <a:pt x="202" y="0"/>
                  </a:lnTo>
                  <a:lnTo>
                    <a:pt x="94" y="1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nvGrpSpPr>
            <p:cNvPr id="14615" name="组合 14614"/>
            <p:cNvGrpSpPr/>
            <p:nvPr/>
          </p:nvGrpSpPr>
          <p:grpSpPr>
            <a:xfrm>
              <a:off x="8052594" y="3821011"/>
              <a:ext cx="2506663" cy="515938"/>
              <a:chOff x="8148638" y="3725863"/>
              <a:chExt cx="2506663" cy="515938"/>
            </a:xfrm>
            <a:solidFill>
              <a:schemeClr val="accent1">
                <a:lumMod val="50000"/>
              </a:schemeClr>
            </a:solidFill>
          </p:grpSpPr>
          <p:sp>
            <p:nvSpPr>
              <p:cNvPr id="14582" name="Freeform 543"/>
              <p:cNvSpPr>
                <a:spLocks noEditPoints="1"/>
              </p:cNvSpPr>
              <p:nvPr/>
            </p:nvSpPr>
            <p:spPr bwMode="auto">
              <a:xfrm>
                <a:off x="8148638" y="3725863"/>
                <a:ext cx="593725" cy="515938"/>
              </a:xfrm>
              <a:custGeom>
                <a:avLst/>
                <a:gdLst>
                  <a:gd name="T0" fmla="*/ 74 w 277"/>
                  <a:gd name="T1" fmla="*/ 224 h 240"/>
                  <a:gd name="T2" fmla="*/ 23 w 277"/>
                  <a:gd name="T3" fmla="*/ 110 h 240"/>
                  <a:gd name="T4" fmla="*/ 0 w 277"/>
                  <a:gd name="T5" fmla="*/ 75 h 240"/>
                  <a:gd name="T6" fmla="*/ 61 w 277"/>
                  <a:gd name="T7" fmla="*/ 82 h 240"/>
                  <a:gd name="T8" fmla="*/ 74 w 277"/>
                  <a:gd name="T9" fmla="*/ 177 h 240"/>
                  <a:gd name="T10" fmla="*/ 28 w 277"/>
                  <a:gd name="T11" fmla="*/ 57 h 240"/>
                  <a:gd name="T12" fmla="*/ 10 w 277"/>
                  <a:gd name="T13" fmla="*/ 0 h 240"/>
                  <a:gd name="T14" fmla="*/ 69 w 277"/>
                  <a:gd name="T15" fmla="*/ 57 h 240"/>
                  <a:gd name="T16" fmla="*/ 277 w 277"/>
                  <a:gd name="T17" fmla="*/ 29 h 240"/>
                  <a:gd name="T18" fmla="*/ 276 w 277"/>
                  <a:gd name="T19" fmla="*/ 240 h 240"/>
                  <a:gd name="T20" fmla="*/ 238 w 277"/>
                  <a:gd name="T21" fmla="*/ 229 h 240"/>
                  <a:gd name="T22" fmla="*/ 120 w 277"/>
                  <a:gd name="T23" fmla="*/ 29 h 240"/>
                  <a:gd name="T24" fmla="*/ 82 w 277"/>
                  <a:gd name="T25" fmla="*/ 240 h 240"/>
                  <a:gd name="T26" fmla="*/ 77 w 277"/>
                  <a:gd name="T27" fmla="*/ 1 h 240"/>
                  <a:gd name="T28" fmla="*/ 228 w 277"/>
                  <a:gd name="T29" fmla="*/ 135 h 240"/>
                  <a:gd name="T30" fmla="*/ 132 w 277"/>
                  <a:gd name="T31" fmla="*/ 228 h 240"/>
                  <a:gd name="T32" fmla="*/ 127 w 277"/>
                  <a:gd name="T33" fmla="*/ 135 h 240"/>
                  <a:gd name="T34" fmla="*/ 231 w 277"/>
                  <a:gd name="T35" fmla="*/ 87 h 240"/>
                  <a:gd name="T36" fmla="*/ 220 w 277"/>
                  <a:gd name="T37" fmla="*/ 79 h 240"/>
                  <a:gd name="T38" fmla="*/ 198 w 277"/>
                  <a:gd name="T39" fmla="*/ 95 h 240"/>
                  <a:gd name="T40" fmla="*/ 231 w 277"/>
                  <a:gd name="T41" fmla="*/ 131 h 240"/>
                  <a:gd name="T42" fmla="*/ 221 w 277"/>
                  <a:gd name="T43" fmla="*/ 123 h 240"/>
                  <a:gd name="T44" fmla="*/ 127 w 277"/>
                  <a:gd name="T45" fmla="*/ 88 h 240"/>
                  <a:gd name="T46" fmla="*/ 160 w 277"/>
                  <a:gd name="T47" fmla="*/ 95 h 240"/>
                  <a:gd name="T48" fmla="*/ 131 w 277"/>
                  <a:gd name="T49" fmla="*/ 79 h 240"/>
                  <a:gd name="T50" fmla="*/ 140 w 277"/>
                  <a:gd name="T51" fmla="*/ 51 h 240"/>
                  <a:gd name="T52" fmla="*/ 160 w 277"/>
                  <a:gd name="T53" fmla="*/ 45 h 240"/>
                  <a:gd name="T54" fmla="*/ 198 w 277"/>
                  <a:gd name="T55" fmla="*/ 37 h 240"/>
                  <a:gd name="T56" fmla="*/ 231 w 277"/>
                  <a:gd name="T57" fmla="*/ 51 h 240"/>
                  <a:gd name="T58" fmla="*/ 198 w 277"/>
                  <a:gd name="T59" fmla="*/ 200 h 240"/>
                  <a:gd name="T60" fmla="*/ 162 w 277"/>
                  <a:gd name="T61" fmla="*/ 163 h 240"/>
                  <a:gd name="T62" fmla="*/ 198 w 277"/>
                  <a:gd name="T63" fmla="*/ 200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77" h="240">
                    <a:moveTo>
                      <a:pt x="74" y="177"/>
                    </a:moveTo>
                    <a:cubicBezTo>
                      <a:pt x="74" y="224"/>
                      <a:pt x="74" y="224"/>
                      <a:pt x="74" y="224"/>
                    </a:cubicBezTo>
                    <a:cubicBezTo>
                      <a:pt x="23" y="240"/>
                      <a:pt x="23" y="240"/>
                      <a:pt x="23" y="240"/>
                    </a:cubicBezTo>
                    <a:cubicBezTo>
                      <a:pt x="23" y="110"/>
                      <a:pt x="23" y="110"/>
                      <a:pt x="23" y="110"/>
                    </a:cubicBezTo>
                    <a:cubicBezTo>
                      <a:pt x="0" y="110"/>
                      <a:pt x="0" y="110"/>
                      <a:pt x="0" y="110"/>
                    </a:cubicBezTo>
                    <a:cubicBezTo>
                      <a:pt x="0" y="75"/>
                      <a:pt x="0" y="75"/>
                      <a:pt x="0" y="75"/>
                    </a:cubicBezTo>
                    <a:cubicBezTo>
                      <a:pt x="9" y="82"/>
                      <a:pt x="9" y="82"/>
                      <a:pt x="9" y="82"/>
                    </a:cubicBezTo>
                    <a:cubicBezTo>
                      <a:pt x="61" y="82"/>
                      <a:pt x="61" y="82"/>
                      <a:pt x="61" y="82"/>
                    </a:cubicBezTo>
                    <a:cubicBezTo>
                      <a:pt x="61" y="182"/>
                      <a:pt x="61" y="182"/>
                      <a:pt x="61" y="182"/>
                    </a:cubicBezTo>
                    <a:lnTo>
                      <a:pt x="74" y="177"/>
                    </a:lnTo>
                    <a:close/>
                    <a:moveTo>
                      <a:pt x="69" y="57"/>
                    </a:moveTo>
                    <a:cubicBezTo>
                      <a:pt x="28" y="57"/>
                      <a:pt x="28" y="57"/>
                      <a:pt x="28" y="57"/>
                    </a:cubicBezTo>
                    <a:cubicBezTo>
                      <a:pt x="16" y="8"/>
                      <a:pt x="16" y="8"/>
                      <a:pt x="16" y="8"/>
                    </a:cubicBezTo>
                    <a:cubicBezTo>
                      <a:pt x="10" y="0"/>
                      <a:pt x="10" y="0"/>
                      <a:pt x="10" y="0"/>
                    </a:cubicBezTo>
                    <a:cubicBezTo>
                      <a:pt x="54" y="0"/>
                      <a:pt x="54" y="0"/>
                      <a:pt x="54" y="0"/>
                    </a:cubicBezTo>
                    <a:lnTo>
                      <a:pt x="69" y="57"/>
                    </a:lnTo>
                    <a:close/>
                    <a:moveTo>
                      <a:pt x="277" y="1"/>
                    </a:moveTo>
                    <a:cubicBezTo>
                      <a:pt x="277" y="29"/>
                      <a:pt x="277" y="29"/>
                      <a:pt x="277" y="29"/>
                    </a:cubicBezTo>
                    <a:cubicBezTo>
                      <a:pt x="276" y="29"/>
                      <a:pt x="276" y="29"/>
                      <a:pt x="276" y="29"/>
                    </a:cubicBezTo>
                    <a:cubicBezTo>
                      <a:pt x="276" y="240"/>
                      <a:pt x="276" y="240"/>
                      <a:pt x="276" y="240"/>
                    </a:cubicBezTo>
                    <a:cubicBezTo>
                      <a:pt x="231" y="240"/>
                      <a:pt x="231" y="240"/>
                      <a:pt x="231" y="240"/>
                    </a:cubicBezTo>
                    <a:cubicBezTo>
                      <a:pt x="238" y="229"/>
                      <a:pt x="238" y="229"/>
                      <a:pt x="238" y="229"/>
                    </a:cubicBezTo>
                    <a:cubicBezTo>
                      <a:pt x="238" y="29"/>
                      <a:pt x="238" y="29"/>
                      <a:pt x="238" y="29"/>
                    </a:cubicBezTo>
                    <a:cubicBezTo>
                      <a:pt x="120" y="29"/>
                      <a:pt x="120" y="29"/>
                      <a:pt x="120" y="29"/>
                    </a:cubicBezTo>
                    <a:cubicBezTo>
                      <a:pt x="120" y="240"/>
                      <a:pt x="120" y="240"/>
                      <a:pt x="120" y="240"/>
                    </a:cubicBezTo>
                    <a:cubicBezTo>
                      <a:pt x="82" y="240"/>
                      <a:pt x="82" y="240"/>
                      <a:pt x="82" y="240"/>
                    </a:cubicBezTo>
                    <a:cubicBezTo>
                      <a:pt x="82" y="9"/>
                      <a:pt x="82" y="9"/>
                      <a:pt x="82" y="9"/>
                    </a:cubicBezTo>
                    <a:cubicBezTo>
                      <a:pt x="77" y="1"/>
                      <a:pt x="77" y="1"/>
                      <a:pt x="77" y="1"/>
                    </a:cubicBezTo>
                    <a:lnTo>
                      <a:pt x="277" y="1"/>
                    </a:lnTo>
                    <a:close/>
                    <a:moveTo>
                      <a:pt x="228" y="135"/>
                    </a:moveTo>
                    <a:cubicBezTo>
                      <a:pt x="228" y="228"/>
                      <a:pt x="228" y="228"/>
                      <a:pt x="228" y="228"/>
                    </a:cubicBezTo>
                    <a:cubicBezTo>
                      <a:pt x="132" y="228"/>
                      <a:pt x="132" y="228"/>
                      <a:pt x="132" y="228"/>
                    </a:cubicBezTo>
                    <a:cubicBezTo>
                      <a:pt x="132" y="145"/>
                      <a:pt x="132" y="145"/>
                      <a:pt x="132" y="145"/>
                    </a:cubicBezTo>
                    <a:cubicBezTo>
                      <a:pt x="127" y="135"/>
                      <a:pt x="127" y="135"/>
                      <a:pt x="127" y="135"/>
                    </a:cubicBezTo>
                    <a:lnTo>
                      <a:pt x="228" y="135"/>
                    </a:lnTo>
                    <a:close/>
                    <a:moveTo>
                      <a:pt x="231" y="87"/>
                    </a:moveTo>
                    <a:cubicBezTo>
                      <a:pt x="230" y="84"/>
                      <a:pt x="228" y="81"/>
                      <a:pt x="226" y="80"/>
                    </a:cubicBezTo>
                    <a:cubicBezTo>
                      <a:pt x="224" y="79"/>
                      <a:pt x="222" y="79"/>
                      <a:pt x="220" y="79"/>
                    </a:cubicBezTo>
                    <a:cubicBezTo>
                      <a:pt x="198" y="79"/>
                      <a:pt x="198" y="79"/>
                      <a:pt x="198" y="79"/>
                    </a:cubicBezTo>
                    <a:cubicBezTo>
                      <a:pt x="198" y="95"/>
                      <a:pt x="198" y="95"/>
                      <a:pt x="198" y="95"/>
                    </a:cubicBezTo>
                    <a:cubicBezTo>
                      <a:pt x="231" y="95"/>
                      <a:pt x="231" y="95"/>
                      <a:pt x="231" y="95"/>
                    </a:cubicBezTo>
                    <a:cubicBezTo>
                      <a:pt x="231" y="131"/>
                      <a:pt x="231" y="131"/>
                      <a:pt x="231" y="131"/>
                    </a:cubicBezTo>
                    <a:cubicBezTo>
                      <a:pt x="231" y="127"/>
                      <a:pt x="229" y="125"/>
                      <a:pt x="227" y="124"/>
                    </a:cubicBezTo>
                    <a:cubicBezTo>
                      <a:pt x="225" y="123"/>
                      <a:pt x="223" y="123"/>
                      <a:pt x="221" y="123"/>
                    </a:cubicBezTo>
                    <a:cubicBezTo>
                      <a:pt x="127" y="123"/>
                      <a:pt x="127" y="123"/>
                      <a:pt x="127" y="123"/>
                    </a:cubicBezTo>
                    <a:cubicBezTo>
                      <a:pt x="127" y="88"/>
                      <a:pt x="127" y="88"/>
                      <a:pt x="127" y="88"/>
                    </a:cubicBezTo>
                    <a:cubicBezTo>
                      <a:pt x="136" y="95"/>
                      <a:pt x="136" y="95"/>
                      <a:pt x="136" y="95"/>
                    </a:cubicBezTo>
                    <a:cubicBezTo>
                      <a:pt x="160" y="95"/>
                      <a:pt x="160" y="95"/>
                      <a:pt x="160" y="95"/>
                    </a:cubicBezTo>
                    <a:cubicBezTo>
                      <a:pt x="160" y="79"/>
                      <a:pt x="160" y="79"/>
                      <a:pt x="160" y="79"/>
                    </a:cubicBezTo>
                    <a:cubicBezTo>
                      <a:pt x="131" y="79"/>
                      <a:pt x="131" y="79"/>
                      <a:pt x="131" y="79"/>
                    </a:cubicBezTo>
                    <a:cubicBezTo>
                      <a:pt x="131" y="44"/>
                      <a:pt x="131" y="44"/>
                      <a:pt x="131" y="44"/>
                    </a:cubicBezTo>
                    <a:cubicBezTo>
                      <a:pt x="140" y="51"/>
                      <a:pt x="140" y="51"/>
                      <a:pt x="140" y="51"/>
                    </a:cubicBezTo>
                    <a:cubicBezTo>
                      <a:pt x="160" y="51"/>
                      <a:pt x="160" y="51"/>
                      <a:pt x="160" y="51"/>
                    </a:cubicBezTo>
                    <a:cubicBezTo>
                      <a:pt x="160" y="45"/>
                      <a:pt x="160" y="45"/>
                      <a:pt x="160" y="45"/>
                    </a:cubicBezTo>
                    <a:cubicBezTo>
                      <a:pt x="154" y="37"/>
                      <a:pt x="154" y="37"/>
                      <a:pt x="154" y="37"/>
                    </a:cubicBezTo>
                    <a:cubicBezTo>
                      <a:pt x="198" y="37"/>
                      <a:pt x="198" y="37"/>
                      <a:pt x="198" y="37"/>
                    </a:cubicBezTo>
                    <a:cubicBezTo>
                      <a:pt x="198" y="51"/>
                      <a:pt x="198" y="51"/>
                      <a:pt x="198" y="51"/>
                    </a:cubicBezTo>
                    <a:cubicBezTo>
                      <a:pt x="231" y="51"/>
                      <a:pt x="231" y="51"/>
                      <a:pt x="231" y="51"/>
                    </a:cubicBezTo>
                    <a:lnTo>
                      <a:pt x="231" y="87"/>
                    </a:lnTo>
                    <a:close/>
                    <a:moveTo>
                      <a:pt x="198" y="200"/>
                    </a:moveTo>
                    <a:cubicBezTo>
                      <a:pt x="198" y="163"/>
                      <a:pt x="198" y="163"/>
                      <a:pt x="198" y="163"/>
                    </a:cubicBezTo>
                    <a:cubicBezTo>
                      <a:pt x="162" y="163"/>
                      <a:pt x="162" y="163"/>
                      <a:pt x="162" y="163"/>
                    </a:cubicBezTo>
                    <a:cubicBezTo>
                      <a:pt x="162" y="200"/>
                      <a:pt x="162" y="200"/>
                      <a:pt x="162" y="200"/>
                    </a:cubicBezTo>
                    <a:lnTo>
                      <a:pt x="198" y="2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583" name="Freeform 544"/>
              <p:cNvSpPr>
                <a:spLocks noEditPoints="1"/>
              </p:cNvSpPr>
              <p:nvPr/>
            </p:nvSpPr>
            <p:spPr bwMode="auto">
              <a:xfrm>
                <a:off x="8782051" y="3730625"/>
                <a:ext cx="569913" cy="506413"/>
              </a:xfrm>
              <a:custGeom>
                <a:avLst/>
                <a:gdLst>
                  <a:gd name="T0" fmla="*/ 151 w 266"/>
                  <a:gd name="T1" fmla="*/ 94 h 236"/>
                  <a:gd name="T2" fmla="*/ 115 w 266"/>
                  <a:gd name="T3" fmla="*/ 94 h 236"/>
                  <a:gd name="T4" fmla="*/ 115 w 266"/>
                  <a:gd name="T5" fmla="*/ 36 h 236"/>
                  <a:gd name="T6" fmla="*/ 0 w 266"/>
                  <a:gd name="T7" fmla="*/ 36 h 236"/>
                  <a:gd name="T8" fmla="*/ 0 w 266"/>
                  <a:gd name="T9" fmla="*/ 7 h 236"/>
                  <a:gd name="T10" fmla="*/ 9 w 266"/>
                  <a:gd name="T11" fmla="*/ 14 h 236"/>
                  <a:gd name="T12" fmla="*/ 115 w 266"/>
                  <a:gd name="T13" fmla="*/ 14 h 236"/>
                  <a:gd name="T14" fmla="*/ 115 w 266"/>
                  <a:gd name="T15" fmla="*/ 8 h 236"/>
                  <a:gd name="T16" fmla="*/ 109 w 266"/>
                  <a:gd name="T17" fmla="*/ 0 h 236"/>
                  <a:gd name="T18" fmla="*/ 151 w 266"/>
                  <a:gd name="T19" fmla="*/ 0 h 236"/>
                  <a:gd name="T20" fmla="*/ 151 w 266"/>
                  <a:gd name="T21" fmla="*/ 14 h 236"/>
                  <a:gd name="T22" fmla="*/ 266 w 266"/>
                  <a:gd name="T23" fmla="*/ 14 h 236"/>
                  <a:gd name="T24" fmla="*/ 266 w 266"/>
                  <a:gd name="T25" fmla="*/ 44 h 236"/>
                  <a:gd name="T26" fmla="*/ 261 w 266"/>
                  <a:gd name="T27" fmla="*/ 38 h 236"/>
                  <a:gd name="T28" fmla="*/ 256 w 266"/>
                  <a:gd name="T29" fmla="*/ 36 h 236"/>
                  <a:gd name="T30" fmla="*/ 151 w 266"/>
                  <a:gd name="T31" fmla="*/ 36 h 236"/>
                  <a:gd name="T32" fmla="*/ 151 w 266"/>
                  <a:gd name="T33" fmla="*/ 94 h 236"/>
                  <a:gd name="T34" fmla="*/ 266 w 266"/>
                  <a:gd name="T35" fmla="*/ 236 h 236"/>
                  <a:gd name="T36" fmla="*/ 261 w 266"/>
                  <a:gd name="T37" fmla="*/ 230 h 236"/>
                  <a:gd name="T38" fmla="*/ 256 w 266"/>
                  <a:gd name="T39" fmla="*/ 228 h 236"/>
                  <a:gd name="T40" fmla="*/ 0 w 266"/>
                  <a:gd name="T41" fmla="*/ 228 h 236"/>
                  <a:gd name="T42" fmla="*/ 0 w 266"/>
                  <a:gd name="T43" fmla="*/ 200 h 236"/>
                  <a:gd name="T44" fmla="*/ 9 w 266"/>
                  <a:gd name="T45" fmla="*/ 206 h 236"/>
                  <a:gd name="T46" fmla="*/ 266 w 266"/>
                  <a:gd name="T47" fmla="*/ 206 h 236"/>
                  <a:gd name="T48" fmla="*/ 266 w 266"/>
                  <a:gd name="T49" fmla="*/ 236 h 236"/>
                  <a:gd name="T50" fmla="*/ 52 w 266"/>
                  <a:gd name="T51" fmla="*/ 94 h 236"/>
                  <a:gd name="T52" fmla="*/ 1 w 266"/>
                  <a:gd name="T53" fmla="*/ 94 h 236"/>
                  <a:gd name="T54" fmla="*/ 49 w 266"/>
                  <a:gd name="T55" fmla="*/ 51 h 236"/>
                  <a:gd name="T56" fmla="*/ 46 w 266"/>
                  <a:gd name="T57" fmla="*/ 47 h 236"/>
                  <a:gd name="T58" fmla="*/ 98 w 266"/>
                  <a:gd name="T59" fmla="*/ 47 h 236"/>
                  <a:gd name="T60" fmla="*/ 52 w 266"/>
                  <a:gd name="T61" fmla="*/ 94 h 236"/>
                  <a:gd name="T62" fmla="*/ 252 w 266"/>
                  <a:gd name="T63" fmla="*/ 101 h 236"/>
                  <a:gd name="T64" fmla="*/ 252 w 266"/>
                  <a:gd name="T65" fmla="*/ 195 h 236"/>
                  <a:gd name="T66" fmla="*/ 16 w 266"/>
                  <a:gd name="T67" fmla="*/ 195 h 236"/>
                  <a:gd name="T68" fmla="*/ 16 w 266"/>
                  <a:gd name="T69" fmla="*/ 111 h 236"/>
                  <a:gd name="T70" fmla="*/ 12 w 266"/>
                  <a:gd name="T71" fmla="*/ 101 h 236"/>
                  <a:gd name="T72" fmla="*/ 252 w 266"/>
                  <a:gd name="T73" fmla="*/ 101 h 236"/>
                  <a:gd name="T74" fmla="*/ 216 w 266"/>
                  <a:gd name="T75" fmla="*/ 124 h 236"/>
                  <a:gd name="T76" fmla="*/ 52 w 266"/>
                  <a:gd name="T77" fmla="*/ 124 h 236"/>
                  <a:gd name="T78" fmla="*/ 52 w 266"/>
                  <a:gd name="T79" fmla="*/ 137 h 236"/>
                  <a:gd name="T80" fmla="*/ 53 w 266"/>
                  <a:gd name="T81" fmla="*/ 137 h 236"/>
                  <a:gd name="T82" fmla="*/ 205 w 266"/>
                  <a:gd name="T83" fmla="*/ 137 h 236"/>
                  <a:gd name="T84" fmla="*/ 205 w 266"/>
                  <a:gd name="T85" fmla="*/ 167 h 236"/>
                  <a:gd name="T86" fmla="*/ 201 w 266"/>
                  <a:gd name="T87" fmla="*/ 161 h 236"/>
                  <a:gd name="T88" fmla="*/ 195 w 266"/>
                  <a:gd name="T89" fmla="*/ 160 h 236"/>
                  <a:gd name="T90" fmla="*/ 52 w 266"/>
                  <a:gd name="T91" fmla="*/ 160 h 236"/>
                  <a:gd name="T92" fmla="*/ 52 w 266"/>
                  <a:gd name="T93" fmla="*/ 173 h 236"/>
                  <a:gd name="T94" fmla="*/ 216 w 266"/>
                  <a:gd name="T95" fmla="*/ 173 h 236"/>
                  <a:gd name="T96" fmla="*/ 216 w 266"/>
                  <a:gd name="T97" fmla="*/ 124 h 236"/>
                  <a:gd name="T98" fmla="*/ 185 w 266"/>
                  <a:gd name="T99" fmla="*/ 47 h 236"/>
                  <a:gd name="T100" fmla="*/ 230 w 266"/>
                  <a:gd name="T101" fmla="*/ 47 h 236"/>
                  <a:gd name="T102" fmla="*/ 266 w 266"/>
                  <a:gd name="T103" fmla="*/ 94 h 236"/>
                  <a:gd name="T104" fmla="*/ 218 w 266"/>
                  <a:gd name="T105" fmla="*/ 94 h 236"/>
                  <a:gd name="T106" fmla="*/ 185 w 266"/>
                  <a:gd name="T107" fmla="*/ 47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66" h="236">
                    <a:moveTo>
                      <a:pt x="151" y="94"/>
                    </a:moveTo>
                    <a:cubicBezTo>
                      <a:pt x="115" y="94"/>
                      <a:pt x="115" y="94"/>
                      <a:pt x="115" y="94"/>
                    </a:cubicBezTo>
                    <a:cubicBezTo>
                      <a:pt x="115" y="36"/>
                      <a:pt x="115" y="36"/>
                      <a:pt x="115" y="36"/>
                    </a:cubicBezTo>
                    <a:cubicBezTo>
                      <a:pt x="0" y="36"/>
                      <a:pt x="0" y="36"/>
                      <a:pt x="0" y="36"/>
                    </a:cubicBezTo>
                    <a:cubicBezTo>
                      <a:pt x="0" y="7"/>
                      <a:pt x="0" y="7"/>
                      <a:pt x="0" y="7"/>
                    </a:cubicBezTo>
                    <a:cubicBezTo>
                      <a:pt x="9" y="14"/>
                      <a:pt x="9" y="14"/>
                      <a:pt x="9" y="14"/>
                    </a:cubicBezTo>
                    <a:cubicBezTo>
                      <a:pt x="115" y="14"/>
                      <a:pt x="115" y="14"/>
                      <a:pt x="115" y="14"/>
                    </a:cubicBezTo>
                    <a:cubicBezTo>
                      <a:pt x="115" y="8"/>
                      <a:pt x="115" y="8"/>
                      <a:pt x="115" y="8"/>
                    </a:cubicBezTo>
                    <a:cubicBezTo>
                      <a:pt x="109" y="0"/>
                      <a:pt x="109" y="0"/>
                      <a:pt x="109" y="0"/>
                    </a:cubicBezTo>
                    <a:cubicBezTo>
                      <a:pt x="151" y="0"/>
                      <a:pt x="151" y="0"/>
                      <a:pt x="151" y="0"/>
                    </a:cubicBezTo>
                    <a:cubicBezTo>
                      <a:pt x="151" y="14"/>
                      <a:pt x="151" y="14"/>
                      <a:pt x="151" y="14"/>
                    </a:cubicBezTo>
                    <a:cubicBezTo>
                      <a:pt x="266" y="14"/>
                      <a:pt x="266" y="14"/>
                      <a:pt x="266" y="14"/>
                    </a:cubicBezTo>
                    <a:cubicBezTo>
                      <a:pt x="266" y="44"/>
                      <a:pt x="266" y="44"/>
                      <a:pt x="266" y="44"/>
                    </a:cubicBezTo>
                    <a:cubicBezTo>
                      <a:pt x="265" y="41"/>
                      <a:pt x="263" y="39"/>
                      <a:pt x="261" y="38"/>
                    </a:cubicBezTo>
                    <a:cubicBezTo>
                      <a:pt x="259" y="37"/>
                      <a:pt x="258" y="36"/>
                      <a:pt x="256" y="36"/>
                    </a:cubicBezTo>
                    <a:cubicBezTo>
                      <a:pt x="151" y="36"/>
                      <a:pt x="151" y="36"/>
                      <a:pt x="151" y="36"/>
                    </a:cubicBezTo>
                    <a:lnTo>
                      <a:pt x="151" y="94"/>
                    </a:lnTo>
                    <a:close/>
                    <a:moveTo>
                      <a:pt x="266" y="236"/>
                    </a:moveTo>
                    <a:cubicBezTo>
                      <a:pt x="265" y="233"/>
                      <a:pt x="263" y="231"/>
                      <a:pt x="261" y="230"/>
                    </a:cubicBezTo>
                    <a:cubicBezTo>
                      <a:pt x="259" y="229"/>
                      <a:pt x="258" y="228"/>
                      <a:pt x="256" y="228"/>
                    </a:cubicBezTo>
                    <a:cubicBezTo>
                      <a:pt x="0" y="228"/>
                      <a:pt x="0" y="228"/>
                      <a:pt x="0" y="228"/>
                    </a:cubicBezTo>
                    <a:cubicBezTo>
                      <a:pt x="0" y="200"/>
                      <a:pt x="0" y="200"/>
                      <a:pt x="0" y="200"/>
                    </a:cubicBezTo>
                    <a:cubicBezTo>
                      <a:pt x="9" y="206"/>
                      <a:pt x="9" y="206"/>
                      <a:pt x="9" y="206"/>
                    </a:cubicBezTo>
                    <a:cubicBezTo>
                      <a:pt x="266" y="206"/>
                      <a:pt x="266" y="206"/>
                      <a:pt x="266" y="206"/>
                    </a:cubicBezTo>
                    <a:lnTo>
                      <a:pt x="266" y="236"/>
                    </a:lnTo>
                    <a:close/>
                    <a:moveTo>
                      <a:pt x="52" y="94"/>
                    </a:moveTo>
                    <a:cubicBezTo>
                      <a:pt x="1" y="94"/>
                      <a:pt x="1" y="94"/>
                      <a:pt x="1" y="94"/>
                    </a:cubicBezTo>
                    <a:cubicBezTo>
                      <a:pt x="49" y="51"/>
                      <a:pt x="49" y="51"/>
                      <a:pt x="49" y="51"/>
                    </a:cubicBezTo>
                    <a:cubicBezTo>
                      <a:pt x="46" y="47"/>
                      <a:pt x="46" y="47"/>
                      <a:pt x="46" y="47"/>
                    </a:cubicBezTo>
                    <a:cubicBezTo>
                      <a:pt x="98" y="47"/>
                      <a:pt x="98" y="47"/>
                      <a:pt x="98" y="47"/>
                    </a:cubicBezTo>
                    <a:lnTo>
                      <a:pt x="52" y="94"/>
                    </a:lnTo>
                    <a:close/>
                    <a:moveTo>
                      <a:pt x="252" y="101"/>
                    </a:moveTo>
                    <a:cubicBezTo>
                      <a:pt x="252" y="195"/>
                      <a:pt x="252" y="195"/>
                      <a:pt x="252" y="195"/>
                    </a:cubicBezTo>
                    <a:cubicBezTo>
                      <a:pt x="16" y="195"/>
                      <a:pt x="16" y="195"/>
                      <a:pt x="16" y="195"/>
                    </a:cubicBezTo>
                    <a:cubicBezTo>
                      <a:pt x="16" y="111"/>
                      <a:pt x="16" y="111"/>
                      <a:pt x="16" y="111"/>
                    </a:cubicBezTo>
                    <a:cubicBezTo>
                      <a:pt x="12" y="101"/>
                      <a:pt x="12" y="101"/>
                      <a:pt x="12" y="101"/>
                    </a:cubicBezTo>
                    <a:lnTo>
                      <a:pt x="252" y="101"/>
                    </a:lnTo>
                    <a:close/>
                    <a:moveTo>
                      <a:pt x="216" y="124"/>
                    </a:moveTo>
                    <a:cubicBezTo>
                      <a:pt x="52" y="124"/>
                      <a:pt x="52" y="124"/>
                      <a:pt x="52" y="124"/>
                    </a:cubicBezTo>
                    <a:cubicBezTo>
                      <a:pt x="52" y="137"/>
                      <a:pt x="52" y="137"/>
                      <a:pt x="52" y="137"/>
                    </a:cubicBezTo>
                    <a:cubicBezTo>
                      <a:pt x="53" y="137"/>
                      <a:pt x="53" y="137"/>
                      <a:pt x="53" y="137"/>
                    </a:cubicBezTo>
                    <a:cubicBezTo>
                      <a:pt x="205" y="137"/>
                      <a:pt x="205" y="137"/>
                      <a:pt x="205" y="137"/>
                    </a:cubicBezTo>
                    <a:cubicBezTo>
                      <a:pt x="205" y="167"/>
                      <a:pt x="205" y="167"/>
                      <a:pt x="205" y="167"/>
                    </a:cubicBezTo>
                    <a:cubicBezTo>
                      <a:pt x="204" y="164"/>
                      <a:pt x="203" y="162"/>
                      <a:pt x="201" y="161"/>
                    </a:cubicBezTo>
                    <a:cubicBezTo>
                      <a:pt x="198" y="160"/>
                      <a:pt x="197" y="160"/>
                      <a:pt x="195" y="160"/>
                    </a:cubicBezTo>
                    <a:cubicBezTo>
                      <a:pt x="52" y="160"/>
                      <a:pt x="52" y="160"/>
                      <a:pt x="52" y="160"/>
                    </a:cubicBezTo>
                    <a:cubicBezTo>
                      <a:pt x="52" y="173"/>
                      <a:pt x="52" y="173"/>
                      <a:pt x="52" y="173"/>
                    </a:cubicBezTo>
                    <a:cubicBezTo>
                      <a:pt x="216" y="173"/>
                      <a:pt x="216" y="173"/>
                      <a:pt x="216" y="173"/>
                    </a:cubicBezTo>
                    <a:lnTo>
                      <a:pt x="216" y="124"/>
                    </a:lnTo>
                    <a:close/>
                    <a:moveTo>
                      <a:pt x="185" y="47"/>
                    </a:moveTo>
                    <a:cubicBezTo>
                      <a:pt x="230" y="47"/>
                      <a:pt x="230" y="47"/>
                      <a:pt x="230" y="47"/>
                    </a:cubicBezTo>
                    <a:cubicBezTo>
                      <a:pt x="266" y="94"/>
                      <a:pt x="266" y="94"/>
                      <a:pt x="266" y="94"/>
                    </a:cubicBezTo>
                    <a:cubicBezTo>
                      <a:pt x="218" y="94"/>
                      <a:pt x="218" y="94"/>
                      <a:pt x="218" y="94"/>
                    </a:cubicBezTo>
                    <a:lnTo>
                      <a:pt x="185" y="4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584" name="Freeform 545"/>
              <p:cNvSpPr>
                <a:spLocks noEditPoints="1"/>
              </p:cNvSpPr>
              <p:nvPr/>
            </p:nvSpPr>
            <p:spPr bwMode="auto">
              <a:xfrm>
                <a:off x="9388476" y="3735388"/>
                <a:ext cx="574675" cy="496888"/>
              </a:xfrm>
              <a:custGeom>
                <a:avLst/>
                <a:gdLst>
                  <a:gd name="T0" fmla="*/ 79 w 268"/>
                  <a:gd name="T1" fmla="*/ 63 h 232"/>
                  <a:gd name="T2" fmla="*/ 62 w 268"/>
                  <a:gd name="T3" fmla="*/ 62 h 232"/>
                  <a:gd name="T4" fmla="*/ 75 w 268"/>
                  <a:gd name="T5" fmla="*/ 130 h 232"/>
                  <a:gd name="T6" fmla="*/ 83 w 268"/>
                  <a:gd name="T7" fmla="*/ 160 h 232"/>
                  <a:gd name="T8" fmla="*/ 62 w 268"/>
                  <a:gd name="T9" fmla="*/ 229 h 232"/>
                  <a:gd name="T10" fmla="*/ 26 w 268"/>
                  <a:gd name="T11" fmla="*/ 218 h 232"/>
                  <a:gd name="T12" fmla="*/ 9 w 268"/>
                  <a:gd name="T13" fmla="*/ 179 h 232"/>
                  <a:gd name="T14" fmla="*/ 0 w 268"/>
                  <a:gd name="T15" fmla="*/ 150 h 232"/>
                  <a:gd name="T16" fmla="*/ 26 w 268"/>
                  <a:gd name="T17" fmla="*/ 62 h 232"/>
                  <a:gd name="T18" fmla="*/ 0 w 268"/>
                  <a:gd name="T19" fmla="*/ 29 h 232"/>
                  <a:gd name="T20" fmla="*/ 26 w 268"/>
                  <a:gd name="T21" fmla="*/ 35 h 232"/>
                  <a:gd name="T22" fmla="*/ 21 w 268"/>
                  <a:gd name="T23" fmla="*/ 0 h 232"/>
                  <a:gd name="T24" fmla="*/ 62 w 268"/>
                  <a:gd name="T25" fmla="*/ 35 h 232"/>
                  <a:gd name="T26" fmla="*/ 83 w 268"/>
                  <a:gd name="T27" fmla="*/ 69 h 232"/>
                  <a:gd name="T28" fmla="*/ 134 w 268"/>
                  <a:gd name="T29" fmla="*/ 199 h 232"/>
                  <a:gd name="T30" fmla="*/ 165 w 268"/>
                  <a:gd name="T31" fmla="*/ 205 h 232"/>
                  <a:gd name="T32" fmla="*/ 134 w 268"/>
                  <a:gd name="T33" fmla="*/ 170 h 232"/>
                  <a:gd name="T34" fmla="*/ 166 w 268"/>
                  <a:gd name="T35" fmla="*/ 124 h 232"/>
                  <a:gd name="T36" fmla="*/ 199 w 268"/>
                  <a:gd name="T37" fmla="*/ 177 h 232"/>
                  <a:gd name="T38" fmla="*/ 231 w 268"/>
                  <a:gd name="T39" fmla="*/ 112 h 232"/>
                  <a:gd name="T40" fmla="*/ 124 w 268"/>
                  <a:gd name="T41" fmla="*/ 232 h 232"/>
                  <a:gd name="T42" fmla="*/ 93 w 268"/>
                  <a:gd name="T43" fmla="*/ 18 h 232"/>
                  <a:gd name="T44" fmla="*/ 102 w 268"/>
                  <a:gd name="T45" fmla="*/ 7 h 232"/>
                  <a:gd name="T46" fmla="*/ 265 w 268"/>
                  <a:gd name="T47" fmla="*/ 7 h 232"/>
                  <a:gd name="T48" fmla="*/ 267 w 268"/>
                  <a:gd name="T49" fmla="*/ 76 h 232"/>
                  <a:gd name="T50" fmla="*/ 230 w 268"/>
                  <a:gd name="T51" fmla="*/ 66 h 232"/>
                  <a:gd name="T52" fmla="*/ 130 w 268"/>
                  <a:gd name="T53" fmla="*/ 33 h 232"/>
                  <a:gd name="T54" fmla="*/ 264 w 268"/>
                  <a:gd name="T55" fmla="*/ 86 h 232"/>
                  <a:gd name="T56" fmla="*/ 264 w 268"/>
                  <a:gd name="T57" fmla="*/ 112 h 232"/>
                  <a:gd name="T58" fmla="*/ 227 w 268"/>
                  <a:gd name="T59" fmla="*/ 201 h 232"/>
                  <a:gd name="T60" fmla="*/ 259 w 268"/>
                  <a:gd name="T61" fmla="*/ 206 h 232"/>
                  <a:gd name="T62" fmla="*/ 268 w 268"/>
                  <a:gd name="T63" fmla="*/ 232 h 232"/>
                  <a:gd name="T64" fmla="*/ 236 w 268"/>
                  <a:gd name="T65" fmla="*/ 232 h 232"/>
                  <a:gd name="T66" fmla="*/ 200 w 268"/>
                  <a:gd name="T67" fmla="*/ 223 h 232"/>
                  <a:gd name="T68" fmla="*/ 134 w 268"/>
                  <a:gd name="T69" fmla="*/ 232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68" h="232">
                    <a:moveTo>
                      <a:pt x="83" y="69"/>
                    </a:moveTo>
                    <a:cubicBezTo>
                      <a:pt x="83" y="66"/>
                      <a:pt x="81" y="64"/>
                      <a:pt x="79" y="63"/>
                    </a:cubicBezTo>
                    <a:cubicBezTo>
                      <a:pt x="77" y="62"/>
                      <a:pt x="75" y="62"/>
                      <a:pt x="74" y="62"/>
                    </a:cubicBezTo>
                    <a:cubicBezTo>
                      <a:pt x="62" y="62"/>
                      <a:pt x="62" y="62"/>
                      <a:pt x="62" y="62"/>
                    </a:cubicBezTo>
                    <a:cubicBezTo>
                      <a:pt x="62" y="134"/>
                      <a:pt x="62" y="134"/>
                      <a:pt x="62" y="134"/>
                    </a:cubicBezTo>
                    <a:cubicBezTo>
                      <a:pt x="75" y="130"/>
                      <a:pt x="75" y="130"/>
                      <a:pt x="75" y="130"/>
                    </a:cubicBezTo>
                    <a:cubicBezTo>
                      <a:pt x="83" y="117"/>
                      <a:pt x="83" y="117"/>
                      <a:pt x="83" y="117"/>
                    </a:cubicBezTo>
                    <a:cubicBezTo>
                      <a:pt x="83" y="160"/>
                      <a:pt x="83" y="160"/>
                      <a:pt x="83" y="160"/>
                    </a:cubicBezTo>
                    <a:cubicBezTo>
                      <a:pt x="62" y="166"/>
                      <a:pt x="62" y="166"/>
                      <a:pt x="62" y="166"/>
                    </a:cubicBezTo>
                    <a:cubicBezTo>
                      <a:pt x="62" y="229"/>
                      <a:pt x="62" y="229"/>
                      <a:pt x="62" y="229"/>
                    </a:cubicBezTo>
                    <a:cubicBezTo>
                      <a:pt x="19" y="229"/>
                      <a:pt x="19" y="229"/>
                      <a:pt x="19" y="229"/>
                    </a:cubicBezTo>
                    <a:cubicBezTo>
                      <a:pt x="26" y="218"/>
                      <a:pt x="26" y="218"/>
                      <a:pt x="26" y="218"/>
                    </a:cubicBezTo>
                    <a:cubicBezTo>
                      <a:pt x="26" y="175"/>
                      <a:pt x="26" y="175"/>
                      <a:pt x="26" y="175"/>
                    </a:cubicBezTo>
                    <a:cubicBezTo>
                      <a:pt x="9" y="179"/>
                      <a:pt x="9" y="179"/>
                      <a:pt x="9" y="179"/>
                    </a:cubicBezTo>
                    <a:cubicBezTo>
                      <a:pt x="0" y="187"/>
                      <a:pt x="0" y="187"/>
                      <a:pt x="0" y="187"/>
                    </a:cubicBezTo>
                    <a:cubicBezTo>
                      <a:pt x="0" y="150"/>
                      <a:pt x="0" y="150"/>
                      <a:pt x="0" y="150"/>
                    </a:cubicBezTo>
                    <a:cubicBezTo>
                      <a:pt x="26" y="144"/>
                      <a:pt x="26" y="144"/>
                      <a:pt x="26" y="144"/>
                    </a:cubicBezTo>
                    <a:cubicBezTo>
                      <a:pt x="26" y="62"/>
                      <a:pt x="26" y="62"/>
                      <a:pt x="26" y="62"/>
                    </a:cubicBezTo>
                    <a:cubicBezTo>
                      <a:pt x="0" y="62"/>
                      <a:pt x="0" y="62"/>
                      <a:pt x="0" y="62"/>
                    </a:cubicBezTo>
                    <a:cubicBezTo>
                      <a:pt x="0" y="29"/>
                      <a:pt x="0" y="29"/>
                      <a:pt x="0" y="29"/>
                    </a:cubicBezTo>
                    <a:cubicBezTo>
                      <a:pt x="9" y="35"/>
                      <a:pt x="9" y="35"/>
                      <a:pt x="9" y="35"/>
                    </a:cubicBezTo>
                    <a:cubicBezTo>
                      <a:pt x="26" y="35"/>
                      <a:pt x="26" y="35"/>
                      <a:pt x="26" y="35"/>
                    </a:cubicBezTo>
                    <a:cubicBezTo>
                      <a:pt x="26" y="8"/>
                      <a:pt x="26" y="8"/>
                      <a:pt x="26" y="8"/>
                    </a:cubicBezTo>
                    <a:cubicBezTo>
                      <a:pt x="21" y="0"/>
                      <a:pt x="21" y="0"/>
                      <a:pt x="21" y="0"/>
                    </a:cubicBezTo>
                    <a:cubicBezTo>
                      <a:pt x="62" y="0"/>
                      <a:pt x="62" y="0"/>
                      <a:pt x="62" y="0"/>
                    </a:cubicBezTo>
                    <a:cubicBezTo>
                      <a:pt x="62" y="35"/>
                      <a:pt x="62" y="35"/>
                      <a:pt x="62" y="35"/>
                    </a:cubicBezTo>
                    <a:cubicBezTo>
                      <a:pt x="84" y="35"/>
                      <a:pt x="84" y="35"/>
                      <a:pt x="84" y="35"/>
                    </a:cubicBezTo>
                    <a:lnTo>
                      <a:pt x="83" y="69"/>
                    </a:lnTo>
                    <a:close/>
                    <a:moveTo>
                      <a:pt x="134" y="232"/>
                    </a:moveTo>
                    <a:cubicBezTo>
                      <a:pt x="134" y="199"/>
                      <a:pt x="134" y="199"/>
                      <a:pt x="134" y="199"/>
                    </a:cubicBezTo>
                    <a:cubicBezTo>
                      <a:pt x="143" y="205"/>
                      <a:pt x="143" y="205"/>
                      <a:pt x="143" y="205"/>
                    </a:cubicBezTo>
                    <a:cubicBezTo>
                      <a:pt x="165" y="205"/>
                      <a:pt x="165" y="205"/>
                      <a:pt x="165" y="205"/>
                    </a:cubicBezTo>
                    <a:cubicBezTo>
                      <a:pt x="172" y="200"/>
                      <a:pt x="172" y="200"/>
                      <a:pt x="172" y="200"/>
                    </a:cubicBezTo>
                    <a:cubicBezTo>
                      <a:pt x="134" y="170"/>
                      <a:pt x="134" y="170"/>
                      <a:pt x="134" y="170"/>
                    </a:cubicBezTo>
                    <a:cubicBezTo>
                      <a:pt x="134" y="124"/>
                      <a:pt x="134" y="124"/>
                      <a:pt x="134" y="124"/>
                    </a:cubicBezTo>
                    <a:cubicBezTo>
                      <a:pt x="166" y="124"/>
                      <a:pt x="166" y="124"/>
                      <a:pt x="166" y="124"/>
                    </a:cubicBezTo>
                    <a:cubicBezTo>
                      <a:pt x="166" y="150"/>
                      <a:pt x="166" y="150"/>
                      <a:pt x="166" y="150"/>
                    </a:cubicBezTo>
                    <a:cubicBezTo>
                      <a:pt x="199" y="177"/>
                      <a:pt x="199" y="177"/>
                      <a:pt x="199" y="177"/>
                    </a:cubicBezTo>
                    <a:cubicBezTo>
                      <a:pt x="231" y="150"/>
                      <a:pt x="231" y="150"/>
                      <a:pt x="231" y="150"/>
                    </a:cubicBezTo>
                    <a:cubicBezTo>
                      <a:pt x="231" y="112"/>
                      <a:pt x="231" y="112"/>
                      <a:pt x="231" y="112"/>
                    </a:cubicBezTo>
                    <a:cubicBezTo>
                      <a:pt x="128" y="112"/>
                      <a:pt x="128" y="112"/>
                      <a:pt x="128" y="112"/>
                    </a:cubicBezTo>
                    <a:cubicBezTo>
                      <a:pt x="124" y="232"/>
                      <a:pt x="124" y="232"/>
                      <a:pt x="124" y="232"/>
                    </a:cubicBezTo>
                    <a:cubicBezTo>
                      <a:pt x="88" y="232"/>
                      <a:pt x="88" y="232"/>
                      <a:pt x="88" y="232"/>
                    </a:cubicBezTo>
                    <a:cubicBezTo>
                      <a:pt x="93" y="18"/>
                      <a:pt x="93" y="18"/>
                      <a:pt x="93" y="18"/>
                    </a:cubicBezTo>
                    <a:cubicBezTo>
                      <a:pt x="93" y="0"/>
                      <a:pt x="93" y="0"/>
                      <a:pt x="93" y="0"/>
                    </a:cubicBezTo>
                    <a:cubicBezTo>
                      <a:pt x="102" y="7"/>
                      <a:pt x="102" y="7"/>
                      <a:pt x="102" y="7"/>
                    </a:cubicBezTo>
                    <a:cubicBezTo>
                      <a:pt x="265" y="7"/>
                      <a:pt x="265" y="7"/>
                      <a:pt x="265" y="7"/>
                    </a:cubicBezTo>
                    <a:cubicBezTo>
                      <a:pt x="265" y="7"/>
                      <a:pt x="265" y="7"/>
                      <a:pt x="265" y="7"/>
                    </a:cubicBezTo>
                    <a:cubicBezTo>
                      <a:pt x="267" y="7"/>
                      <a:pt x="267" y="7"/>
                      <a:pt x="267" y="7"/>
                    </a:cubicBezTo>
                    <a:cubicBezTo>
                      <a:pt x="267" y="76"/>
                      <a:pt x="267" y="76"/>
                      <a:pt x="267" y="76"/>
                    </a:cubicBezTo>
                    <a:cubicBezTo>
                      <a:pt x="223" y="76"/>
                      <a:pt x="223" y="76"/>
                      <a:pt x="223" y="76"/>
                    </a:cubicBezTo>
                    <a:cubicBezTo>
                      <a:pt x="230" y="66"/>
                      <a:pt x="230" y="66"/>
                      <a:pt x="230" y="66"/>
                    </a:cubicBezTo>
                    <a:cubicBezTo>
                      <a:pt x="230" y="33"/>
                      <a:pt x="230" y="33"/>
                      <a:pt x="230" y="33"/>
                    </a:cubicBezTo>
                    <a:cubicBezTo>
                      <a:pt x="130" y="33"/>
                      <a:pt x="130" y="33"/>
                      <a:pt x="130" y="33"/>
                    </a:cubicBezTo>
                    <a:cubicBezTo>
                      <a:pt x="129" y="86"/>
                      <a:pt x="129" y="86"/>
                      <a:pt x="129" y="86"/>
                    </a:cubicBezTo>
                    <a:cubicBezTo>
                      <a:pt x="264" y="86"/>
                      <a:pt x="264" y="86"/>
                      <a:pt x="264" y="86"/>
                    </a:cubicBezTo>
                    <a:cubicBezTo>
                      <a:pt x="264" y="112"/>
                      <a:pt x="264" y="112"/>
                      <a:pt x="264" y="112"/>
                    </a:cubicBezTo>
                    <a:cubicBezTo>
                      <a:pt x="264" y="112"/>
                      <a:pt x="264" y="112"/>
                      <a:pt x="264" y="112"/>
                    </a:cubicBezTo>
                    <a:cubicBezTo>
                      <a:pt x="264" y="170"/>
                      <a:pt x="264" y="170"/>
                      <a:pt x="264" y="170"/>
                    </a:cubicBezTo>
                    <a:cubicBezTo>
                      <a:pt x="227" y="201"/>
                      <a:pt x="227" y="201"/>
                      <a:pt x="227" y="201"/>
                    </a:cubicBezTo>
                    <a:cubicBezTo>
                      <a:pt x="233" y="206"/>
                      <a:pt x="233" y="206"/>
                      <a:pt x="233" y="206"/>
                    </a:cubicBezTo>
                    <a:cubicBezTo>
                      <a:pt x="259" y="206"/>
                      <a:pt x="259" y="206"/>
                      <a:pt x="259" y="206"/>
                    </a:cubicBezTo>
                    <a:cubicBezTo>
                      <a:pt x="268" y="199"/>
                      <a:pt x="268" y="199"/>
                      <a:pt x="268" y="199"/>
                    </a:cubicBezTo>
                    <a:cubicBezTo>
                      <a:pt x="268" y="232"/>
                      <a:pt x="268" y="232"/>
                      <a:pt x="268" y="232"/>
                    </a:cubicBezTo>
                    <a:cubicBezTo>
                      <a:pt x="237" y="232"/>
                      <a:pt x="237" y="232"/>
                      <a:pt x="237" y="232"/>
                    </a:cubicBezTo>
                    <a:cubicBezTo>
                      <a:pt x="236" y="232"/>
                      <a:pt x="236" y="232"/>
                      <a:pt x="236" y="232"/>
                    </a:cubicBezTo>
                    <a:cubicBezTo>
                      <a:pt x="213" y="232"/>
                      <a:pt x="213" y="232"/>
                      <a:pt x="213" y="232"/>
                    </a:cubicBezTo>
                    <a:cubicBezTo>
                      <a:pt x="200" y="223"/>
                      <a:pt x="200" y="223"/>
                      <a:pt x="200" y="223"/>
                    </a:cubicBezTo>
                    <a:cubicBezTo>
                      <a:pt x="189" y="232"/>
                      <a:pt x="189" y="232"/>
                      <a:pt x="189" y="232"/>
                    </a:cubicBezTo>
                    <a:lnTo>
                      <a:pt x="134" y="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585" name="Freeform 546"/>
              <p:cNvSpPr>
                <a:spLocks noEditPoints="1"/>
              </p:cNvSpPr>
              <p:nvPr/>
            </p:nvSpPr>
            <p:spPr bwMode="auto">
              <a:xfrm>
                <a:off x="10053638" y="3729038"/>
                <a:ext cx="601663" cy="511175"/>
              </a:xfrm>
              <a:custGeom>
                <a:avLst/>
                <a:gdLst>
                  <a:gd name="T0" fmla="*/ 279 w 281"/>
                  <a:gd name="T1" fmla="*/ 60 h 238"/>
                  <a:gd name="T2" fmla="*/ 275 w 281"/>
                  <a:gd name="T3" fmla="*/ 53 h 238"/>
                  <a:gd name="T4" fmla="*/ 269 w 281"/>
                  <a:gd name="T5" fmla="*/ 52 h 238"/>
                  <a:gd name="T6" fmla="*/ 173 w 281"/>
                  <a:gd name="T7" fmla="*/ 52 h 238"/>
                  <a:gd name="T8" fmla="*/ 173 w 281"/>
                  <a:gd name="T9" fmla="*/ 86 h 238"/>
                  <a:gd name="T10" fmla="*/ 281 w 281"/>
                  <a:gd name="T11" fmla="*/ 86 h 238"/>
                  <a:gd name="T12" fmla="*/ 281 w 281"/>
                  <a:gd name="T13" fmla="*/ 122 h 238"/>
                  <a:gd name="T14" fmla="*/ 277 w 281"/>
                  <a:gd name="T15" fmla="*/ 116 h 238"/>
                  <a:gd name="T16" fmla="*/ 271 w 281"/>
                  <a:gd name="T17" fmla="*/ 114 h 238"/>
                  <a:gd name="T18" fmla="*/ 2 w 281"/>
                  <a:gd name="T19" fmla="*/ 114 h 238"/>
                  <a:gd name="T20" fmla="*/ 2 w 281"/>
                  <a:gd name="T21" fmla="*/ 80 h 238"/>
                  <a:gd name="T22" fmla="*/ 12 w 281"/>
                  <a:gd name="T23" fmla="*/ 86 h 238"/>
                  <a:gd name="T24" fmla="*/ 135 w 281"/>
                  <a:gd name="T25" fmla="*/ 86 h 238"/>
                  <a:gd name="T26" fmla="*/ 135 w 281"/>
                  <a:gd name="T27" fmla="*/ 52 h 238"/>
                  <a:gd name="T28" fmla="*/ 49 w 281"/>
                  <a:gd name="T29" fmla="*/ 52 h 238"/>
                  <a:gd name="T30" fmla="*/ 41 w 281"/>
                  <a:gd name="T31" fmla="*/ 74 h 238"/>
                  <a:gd name="T32" fmla="*/ 0 w 281"/>
                  <a:gd name="T33" fmla="*/ 74 h 238"/>
                  <a:gd name="T34" fmla="*/ 24 w 281"/>
                  <a:gd name="T35" fmla="*/ 11 h 238"/>
                  <a:gd name="T36" fmla="*/ 18 w 281"/>
                  <a:gd name="T37" fmla="*/ 0 h 238"/>
                  <a:gd name="T38" fmla="*/ 68 w 281"/>
                  <a:gd name="T39" fmla="*/ 0 h 238"/>
                  <a:gd name="T40" fmla="*/ 59 w 281"/>
                  <a:gd name="T41" fmla="*/ 24 h 238"/>
                  <a:gd name="T42" fmla="*/ 135 w 281"/>
                  <a:gd name="T43" fmla="*/ 24 h 238"/>
                  <a:gd name="T44" fmla="*/ 135 w 281"/>
                  <a:gd name="T45" fmla="*/ 10 h 238"/>
                  <a:gd name="T46" fmla="*/ 130 w 281"/>
                  <a:gd name="T47" fmla="*/ 2 h 238"/>
                  <a:gd name="T48" fmla="*/ 173 w 281"/>
                  <a:gd name="T49" fmla="*/ 2 h 238"/>
                  <a:gd name="T50" fmla="*/ 173 w 281"/>
                  <a:gd name="T51" fmla="*/ 24 h 238"/>
                  <a:gd name="T52" fmla="*/ 279 w 281"/>
                  <a:gd name="T53" fmla="*/ 24 h 238"/>
                  <a:gd name="T54" fmla="*/ 279 w 281"/>
                  <a:gd name="T55" fmla="*/ 60 h 238"/>
                  <a:gd name="T56" fmla="*/ 281 w 281"/>
                  <a:gd name="T57" fmla="*/ 130 h 238"/>
                  <a:gd name="T58" fmla="*/ 281 w 281"/>
                  <a:gd name="T59" fmla="*/ 238 h 238"/>
                  <a:gd name="T60" fmla="*/ 7 w 281"/>
                  <a:gd name="T61" fmla="*/ 238 h 238"/>
                  <a:gd name="T62" fmla="*/ 7 w 281"/>
                  <a:gd name="T63" fmla="*/ 140 h 238"/>
                  <a:gd name="T64" fmla="*/ 2 w 281"/>
                  <a:gd name="T65" fmla="*/ 130 h 238"/>
                  <a:gd name="T66" fmla="*/ 281 w 281"/>
                  <a:gd name="T67" fmla="*/ 130 h 238"/>
                  <a:gd name="T68" fmla="*/ 243 w 281"/>
                  <a:gd name="T69" fmla="*/ 211 h 238"/>
                  <a:gd name="T70" fmla="*/ 243 w 281"/>
                  <a:gd name="T71" fmla="*/ 158 h 238"/>
                  <a:gd name="T72" fmla="*/ 45 w 281"/>
                  <a:gd name="T73" fmla="*/ 158 h 238"/>
                  <a:gd name="T74" fmla="*/ 45 w 281"/>
                  <a:gd name="T75" fmla="*/ 211 h 238"/>
                  <a:gd name="T76" fmla="*/ 243 w 281"/>
                  <a:gd name="T77" fmla="*/ 211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81" h="238">
                    <a:moveTo>
                      <a:pt x="279" y="60"/>
                    </a:moveTo>
                    <a:cubicBezTo>
                      <a:pt x="278" y="57"/>
                      <a:pt x="277" y="54"/>
                      <a:pt x="275" y="53"/>
                    </a:cubicBezTo>
                    <a:cubicBezTo>
                      <a:pt x="272" y="52"/>
                      <a:pt x="271" y="52"/>
                      <a:pt x="269" y="52"/>
                    </a:cubicBezTo>
                    <a:cubicBezTo>
                      <a:pt x="173" y="52"/>
                      <a:pt x="173" y="52"/>
                      <a:pt x="173" y="52"/>
                    </a:cubicBezTo>
                    <a:cubicBezTo>
                      <a:pt x="173" y="86"/>
                      <a:pt x="173" y="86"/>
                      <a:pt x="173" y="86"/>
                    </a:cubicBezTo>
                    <a:cubicBezTo>
                      <a:pt x="281" y="86"/>
                      <a:pt x="281" y="86"/>
                      <a:pt x="281" y="86"/>
                    </a:cubicBezTo>
                    <a:cubicBezTo>
                      <a:pt x="281" y="122"/>
                      <a:pt x="281" y="122"/>
                      <a:pt x="281" y="122"/>
                    </a:cubicBezTo>
                    <a:cubicBezTo>
                      <a:pt x="280" y="119"/>
                      <a:pt x="279" y="117"/>
                      <a:pt x="277" y="116"/>
                    </a:cubicBezTo>
                    <a:cubicBezTo>
                      <a:pt x="275" y="115"/>
                      <a:pt x="273" y="114"/>
                      <a:pt x="271" y="114"/>
                    </a:cubicBezTo>
                    <a:cubicBezTo>
                      <a:pt x="2" y="114"/>
                      <a:pt x="2" y="114"/>
                      <a:pt x="2" y="114"/>
                    </a:cubicBezTo>
                    <a:cubicBezTo>
                      <a:pt x="2" y="80"/>
                      <a:pt x="2" y="80"/>
                      <a:pt x="2" y="80"/>
                    </a:cubicBezTo>
                    <a:cubicBezTo>
                      <a:pt x="12" y="86"/>
                      <a:pt x="12" y="86"/>
                      <a:pt x="12" y="86"/>
                    </a:cubicBezTo>
                    <a:cubicBezTo>
                      <a:pt x="135" y="86"/>
                      <a:pt x="135" y="86"/>
                      <a:pt x="135" y="86"/>
                    </a:cubicBezTo>
                    <a:cubicBezTo>
                      <a:pt x="135" y="52"/>
                      <a:pt x="135" y="52"/>
                      <a:pt x="135" y="52"/>
                    </a:cubicBezTo>
                    <a:cubicBezTo>
                      <a:pt x="49" y="52"/>
                      <a:pt x="49" y="52"/>
                      <a:pt x="49" y="52"/>
                    </a:cubicBezTo>
                    <a:cubicBezTo>
                      <a:pt x="41" y="74"/>
                      <a:pt x="41" y="74"/>
                      <a:pt x="41" y="74"/>
                    </a:cubicBezTo>
                    <a:cubicBezTo>
                      <a:pt x="0" y="74"/>
                      <a:pt x="0" y="74"/>
                      <a:pt x="0" y="74"/>
                    </a:cubicBezTo>
                    <a:cubicBezTo>
                      <a:pt x="24" y="11"/>
                      <a:pt x="24" y="11"/>
                      <a:pt x="24" y="11"/>
                    </a:cubicBezTo>
                    <a:cubicBezTo>
                      <a:pt x="18" y="0"/>
                      <a:pt x="18" y="0"/>
                      <a:pt x="18" y="0"/>
                    </a:cubicBezTo>
                    <a:cubicBezTo>
                      <a:pt x="68" y="0"/>
                      <a:pt x="68" y="0"/>
                      <a:pt x="68" y="0"/>
                    </a:cubicBezTo>
                    <a:cubicBezTo>
                      <a:pt x="59" y="24"/>
                      <a:pt x="59" y="24"/>
                      <a:pt x="59" y="24"/>
                    </a:cubicBezTo>
                    <a:cubicBezTo>
                      <a:pt x="135" y="24"/>
                      <a:pt x="135" y="24"/>
                      <a:pt x="135" y="24"/>
                    </a:cubicBezTo>
                    <a:cubicBezTo>
                      <a:pt x="135" y="10"/>
                      <a:pt x="135" y="10"/>
                      <a:pt x="135" y="10"/>
                    </a:cubicBezTo>
                    <a:cubicBezTo>
                      <a:pt x="130" y="2"/>
                      <a:pt x="130" y="2"/>
                      <a:pt x="130" y="2"/>
                    </a:cubicBezTo>
                    <a:cubicBezTo>
                      <a:pt x="173" y="2"/>
                      <a:pt x="173" y="2"/>
                      <a:pt x="173" y="2"/>
                    </a:cubicBezTo>
                    <a:cubicBezTo>
                      <a:pt x="173" y="24"/>
                      <a:pt x="173" y="24"/>
                      <a:pt x="173" y="24"/>
                    </a:cubicBezTo>
                    <a:cubicBezTo>
                      <a:pt x="279" y="24"/>
                      <a:pt x="279" y="24"/>
                      <a:pt x="279" y="24"/>
                    </a:cubicBezTo>
                    <a:lnTo>
                      <a:pt x="279" y="60"/>
                    </a:lnTo>
                    <a:close/>
                    <a:moveTo>
                      <a:pt x="281" y="130"/>
                    </a:moveTo>
                    <a:cubicBezTo>
                      <a:pt x="281" y="238"/>
                      <a:pt x="281" y="238"/>
                      <a:pt x="281" y="238"/>
                    </a:cubicBezTo>
                    <a:cubicBezTo>
                      <a:pt x="7" y="238"/>
                      <a:pt x="7" y="238"/>
                      <a:pt x="7" y="238"/>
                    </a:cubicBezTo>
                    <a:cubicBezTo>
                      <a:pt x="7" y="140"/>
                      <a:pt x="7" y="140"/>
                      <a:pt x="7" y="140"/>
                    </a:cubicBezTo>
                    <a:cubicBezTo>
                      <a:pt x="2" y="130"/>
                      <a:pt x="2" y="130"/>
                      <a:pt x="2" y="130"/>
                    </a:cubicBezTo>
                    <a:lnTo>
                      <a:pt x="281" y="130"/>
                    </a:lnTo>
                    <a:close/>
                    <a:moveTo>
                      <a:pt x="243" y="211"/>
                    </a:moveTo>
                    <a:cubicBezTo>
                      <a:pt x="243" y="158"/>
                      <a:pt x="243" y="158"/>
                      <a:pt x="243" y="158"/>
                    </a:cubicBezTo>
                    <a:cubicBezTo>
                      <a:pt x="45" y="158"/>
                      <a:pt x="45" y="158"/>
                      <a:pt x="45" y="158"/>
                    </a:cubicBezTo>
                    <a:cubicBezTo>
                      <a:pt x="45" y="211"/>
                      <a:pt x="45" y="211"/>
                      <a:pt x="45" y="211"/>
                    </a:cubicBezTo>
                    <a:lnTo>
                      <a:pt x="243" y="21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sp>
          <p:nvSpPr>
            <p:cNvPr id="14586" name="Freeform 547"/>
            <p:cNvSpPr>
              <a:spLocks/>
            </p:cNvSpPr>
            <p:nvPr/>
          </p:nvSpPr>
          <p:spPr bwMode="auto">
            <a:xfrm>
              <a:off x="6985001" y="1090613"/>
              <a:ext cx="3473450" cy="1243013"/>
            </a:xfrm>
            <a:custGeom>
              <a:avLst/>
              <a:gdLst>
                <a:gd name="T0" fmla="*/ 55 w 1621"/>
                <a:gd name="T1" fmla="*/ 116 h 579"/>
                <a:gd name="T2" fmla="*/ 14 w 1621"/>
                <a:gd name="T3" fmla="*/ 355 h 579"/>
                <a:gd name="T4" fmla="*/ 132 w 1621"/>
                <a:gd name="T5" fmla="*/ 504 h 579"/>
                <a:gd name="T6" fmla="*/ 1465 w 1621"/>
                <a:gd name="T7" fmla="*/ 576 h 579"/>
                <a:gd name="T8" fmla="*/ 1597 w 1621"/>
                <a:gd name="T9" fmla="*/ 469 h 579"/>
                <a:gd name="T10" fmla="*/ 1609 w 1621"/>
                <a:gd name="T11" fmla="*/ 395 h 579"/>
                <a:gd name="T12" fmla="*/ 1506 w 1621"/>
                <a:gd name="T13" fmla="*/ 249 h 579"/>
                <a:gd name="T14" fmla="*/ 203 w 1621"/>
                <a:gd name="T15" fmla="*/ 13 h 579"/>
                <a:gd name="T16" fmla="*/ 55 w 1621"/>
                <a:gd name="T17" fmla="*/ 116 h 5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21" h="579">
                  <a:moveTo>
                    <a:pt x="55" y="116"/>
                  </a:moveTo>
                  <a:cubicBezTo>
                    <a:pt x="14" y="355"/>
                    <a:pt x="14" y="355"/>
                    <a:pt x="14" y="355"/>
                  </a:cubicBezTo>
                  <a:cubicBezTo>
                    <a:pt x="0" y="430"/>
                    <a:pt x="56" y="500"/>
                    <a:pt x="132" y="504"/>
                  </a:cubicBezTo>
                  <a:cubicBezTo>
                    <a:pt x="1465" y="576"/>
                    <a:pt x="1465" y="576"/>
                    <a:pt x="1465" y="576"/>
                  </a:cubicBezTo>
                  <a:cubicBezTo>
                    <a:pt x="1530" y="579"/>
                    <a:pt x="1587" y="533"/>
                    <a:pt x="1597" y="469"/>
                  </a:cubicBezTo>
                  <a:cubicBezTo>
                    <a:pt x="1609" y="395"/>
                    <a:pt x="1609" y="395"/>
                    <a:pt x="1609" y="395"/>
                  </a:cubicBezTo>
                  <a:cubicBezTo>
                    <a:pt x="1621" y="327"/>
                    <a:pt x="1575" y="262"/>
                    <a:pt x="1506" y="249"/>
                  </a:cubicBezTo>
                  <a:cubicBezTo>
                    <a:pt x="203" y="13"/>
                    <a:pt x="203" y="13"/>
                    <a:pt x="203" y="13"/>
                  </a:cubicBezTo>
                  <a:cubicBezTo>
                    <a:pt x="134" y="0"/>
                    <a:pt x="67" y="47"/>
                    <a:pt x="55" y="116"/>
                  </a:cubicBezTo>
                  <a:close/>
                </a:path>
              </a:pathLst>
            </a:custGeom>
            <a:solidFill>
              <a:srgbClr val="D9D9D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587" name="Freeform 548"/>
            <p:cNvSpPr>
              <a:spLocks noEditPoints="1"/>
            </p:cNvSpPr>
            <p:nvPr/>
          </p:nvSpPr>
          <p:spPr bwMode="auto">
            <a:xfrm>
              <a:off x="10377488" y="1892300"/>
              <a:ext cx="604838" cy="747713"/>
            </a:xfrm>
            <a:custGeom>
              <a:avLst/>
              <a:gdLst>
                <a:gd name="T0" fmla="*/ 218 w 282"/>
                <a:gd name="T1" fmla="*/ 346 h 349"/>
                <a:gd name="T2" fmla="*/ 256 w 282"/>
                <a:gd name="T3" fmla="*/ 344 h 349"/>
                <a:gd name="T4" fmla="*/ 266 w 282"/>
                <a:gd name="T5" fmla="*/ 296 h 349"/>
                <a:gd name="T6" fmla="*/ 235 w 282"/>
                <a:gd name="T7" fmla="*/ 298 h 349"/>
                <a:gd name="T8" fmla="*/ 205 w 282"/>
                <a:gd name="T9" fmla="*/ 267 h 349"/>
                <a:gd name="T10" fmla="*/ 279 w 282"/>
                <a:gd name="T11" fmla="*/ 134 h 349"/>
                <a:gd name="T12" fmla="*/ 281 w 282"/>
                <a:gd name="T13" fmla="*/ 105 h 349"/>
                <a:gd name="T14" fmla="*/ 238 w 282"/>
                <a:gd name="T15" fmla="*/ 97 h 349"/>
                <a:gd name="T16" fmla="*/ 236 w 282"/>
                <a:gd name="T17" fmla="*/ 127 h 349"/>
                <a:gd name="T18" fmla="*/ 191 w 282"/>
                <a:gd name="T19" fmla="*/ 222 h 349"/>
                <a:gd name="T20" fmla="*/ 146 w 282"/>
                <a:gd name="T21" fmla="*/ 145 h 349"/>
                <a:gd name="T22" fmla="*/ 202 w 282"/>
                <a:gd name="T23" fmla="*/ 84 h 349"/>
                <a:gd name="T24" fmla="*/ 193 w 282"/>
                <a:gd name="T25" fmla="*/ 33 h 349"/>
                <a:gd name="T26" fmla="*/ 148 w 282"/>
                <a:gd name="T27" fmla="*/ 5 h 349"/>
                <a:gd name="T28" fmla="*/ 92 w 282"/>
                <a:gd name="T29" fmla="*/ 14 h 349"/>
                <a:gd name="T30" fmla="*/ 63 w 282"/>
                <a:gd name="T31" fmla="*/ 61 h 349"/>
                <a:gd name="T32" fmla="*/ 80 w 282"/>
                <a:gd name="T33" fmla="*/ 131 h 349"/>
                <a:gd name="T34" fmla="*/ 5 w 282"/>
                <a:gd name="T35" fmla="*/ 208 h 349"/>
                <a:gd name="T36" fmla="*/ 16 w 282"/>
                <a:gd name="T37" fmla="*/ 281 h 349"/>
                <a:gd name="T38" fmla="*/ 76 w 282"/>
                <a:gd name="T39" fmla="*/ 319 h 349"/>
                <a:gd name="T40" fmla="*/ 169 w 282"/>
                <a:gd name="T41" fmla="*/ 296 h 349"/>
                <a:gd name="T42" fmla="*/ 218 w 282"/>
                <a:gd name="T43" fmla="*/ 346 h 349"/>
                <a:gd name="T44" fmla="*/ 218 w 282"/>
                <a:gd name="T45" fmla="*/ 346 h 349"/>
                <a:gd name="T46" fmla="*/ 107 w 282"/>
                <a:gd name="T47" fmla="*/ 72 h 349"/>
                <a:gd name="T48" fmla="*/ 119 w 282"/>
                <a:gd name="T49" fmla="*/ 52 h 349"/>
                <a:gd name="T50" fmla="*/ 139 w 282"/>
                <a:gd name="T51" fmla="*/ 48 h 349"/>
                <a:gd name="T52" fmla="*/ 154 w 282"/>
                <a:gd name="T53" fmla="*/ 59 h 349"/>
                <a:gd name="T54" fmla="*/ 157 w 282"/>
                <a:gd name="T55" fmla="*/ 80 h 349"/>
                <a:gd name="T56" fmla="*/ 121 w 282"/>
                <a:gd name="T57" fmla="*/ 115 h 349"/>
                <a:gd name="T58" fmla="*/ 107 w 282"/>
                <a:gd name="T59" fmla="*/ 72 h 349"/>
                <a:gd name="T60" fmla="*/ 107 w 282"/>
                <a:gd name="T61" fmla="*/ 72 h 349"/>
                <a:gd name="T62" fmla="*/ 88 w 282"/>
                <a:gd name="T63" fmla="*/ 270 h 349"/>
                <a:gd name="T64" fmla="*/ 61 w 282"/>
                <a:gd name="T65" fmla="*/ 252 h 349"/>
                <a:gd name="T66" fmla="*/ 56 w 282"/>
                <a:gd name="T67" fmla="*/ 216 h 349"/>
                <a:gd name="T68" fmla="*/ 103 w 282"/>
                <a:gd name="T69" fmla="*/ 163 h 349"/>
                <a:gd name="T70" fmla="*/ 156 w 282"/>
                <a:gd name="T71" fmla="*/ 251 h 349"/>
                <a:gd name="T72" fmla="*/ 88 w 282"/>
                <a:gd name="T73" fmla="*/ 270 h 349"/>
                <a:gd name="T74" fmla="*/ 88 w 282"/>
                <a:gd name="T75" fmla="*/ 270 h 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82" h="349">
                  <a:moveTo>
                    <a:pt x="218" y="346"/>
                  </a:moveTo>
                  <a:cubicBezTo>
                    <a:pt x="231" y="349"/>
                    <a:pt x="244" y="348"/>
                    <a:pt x="256" y="344"/>
                  </a:cubicBezTo>
                  <a:cubicBezTo>
                    <a:pt x="266" y="296"/>
                    <a:pt x="266" y="296"/>
                    <a:pt x="266" y="296"/>
                  </a:cubicBezTo>
                  <a:cubicBezTo>
                    <a:pt x="256" y="300"/>
                    <a:pt x="245" y="300"/>
                    <a:pt x="235" y="298"/>
                  </a:cubicBezTo>
                  <a:cubicBezTo>
                    <a:pt x="224" y="296"/>
                    <a:pt x="214" y="286"/>
                    <a:pt x="205" y="267"/>
                  </a:cubicBezTo>
                  <a:cubicBezTo>
                    <a:pt x="244" y="231"/>
                    <a:pt x="269" y="186"/>
                    <a:pt x="279" y="134"/>
                  </a:cubicBezTo>
                  <a:cubicBezTo>
                    <a:pt x="281" y="123"/>
                    <a:pt x="282" y="113"/>
                    <a:pt x="281" y="105"/>
                  </a:cubicBezTo>
                  <a:cubicBezTo>
                    <a:pt x="238" y="97"/>
                    <a:pt x="238" y="97"/>
                    <a:pt x="238" y="97"/>
                  </a:cubicBezTo>
                  <a:cubicBezTo>
                    <a:pt x="239" y="106"/>
                    <a:pt x="238" y="116"/>
                    <a:pt x="236" y="127"/>
                  </a:cubicBezTo>
                  <a:cubicBezTo>
                    <a:pt x="228" y="166"/>
                    <a:pt x="213" y="198"/>
                    <a:pt x="191" y="222"/>
                  </a:cubicBezTo>
                  <a:cubicBezTo>
                    <a:pt x="181" y="188"/>
                    <a:pt x="166" y="162"/>
                    <a:pt x="146" y="145"/>
                  </a:cubicBezTo>
                  <a:cubicBezTo>
                    <a:pt x="178" y="136"/>
                    <a:pt x="196" y="115"/>
                    <a:pt x="202" y="84"/>
                  </a:cubicBezTo>
                  <a:cubicBezTo>
                    <a:pt x="206" y="65"/>
                    <a:pt x="203" y="47"/>
                    <a:pt x="193" y="33"/>
                  </a:cubicBezTo>
                  <a:cubicBezTo>
                    <a:pt x="183" y="18"/>
                    <a:pt x="168" y="9"/>
                    <a:pt x="148" y="5"/>
                  </a:cubicBezTo>
                  <a:cubicBezTo>
                    <a:pt x="126" y="0"/>
                    <a:pt x="108" y="3"/>
                    <a:pt x="92" y="14"/>
                  </a:cubicBezTo>
                  <a:cubicBezTo>
                    <a:pt x="77" y="24"/>
                    <a:pt x="68" y="40"/>
                    <a:pt x="63" y="61"/>
                  </a:cubicBezTo>
                  <a:cubicBezTo>
                    <a:pt x="59" y="84"/>
                    <a:pt x="64" y="108"/>
                    <a:pt x="80" y="131"/>
                  </a:cubicBezTo>
                  <a:cubicBezTo>
                    <a:pt x="38" y="142"/>
                    <a:pt x="13" y="168"/>
                    <a:pt x="5" y="208"/>
                  </a:cubicBezTo>
                  <a:cubicBezTo>
                    <a:pt x="0" y="237"/>
                    <a:pt x="3" y="262"/>
                    <a:pt x="16" y="281"/>
                  </a:cubicBezTo>
                  <a:cubicBezTo>
                    <a:pt x="29" y="301"/>
                    <a:pt x="49" y="313"/>
                    <a:pt x="76" y="319"/>
                  </a:cubicBezTo>
                  <a:cubicBezTo>
                    <a:pt x="108" y="325"/>
                    <a:pt x="139" y="317"/>
                    <a:pt x="169" y="296"/>
                  </a:cubicBezTo>
                  <a:cubicBezTo>
                    <a:pt x="182" y="326"/>
                    <a:pt x="198" y="342"/>
                    <a:pt x="218" y="346"/>
                  </a:cubicBezTo>
                  <a:cubicBezTo>
                    <a:pt x="218" y="346"/>
                    <a:pt x="218" y="346"/>
                    <a:pt x="218" y="346"/>
                  </a:cubicBezTo>
                  <a:close/>
                  <a:moveTo>
                    <a:pt x="107" y="72"/>
                  </a:moveTo>
                  <a:cubicBezTo>
                    <a:pt x="109" y="63"/>
                    <a:pt x="113" y="57"/>
                    <a:pt x="119" y="52"/>
                  </a:cubicBezTo>
                  <a:cubicBezTo>
                    <a:pt x="125" y="48"/>
                    <a:pt x="132" y="46"/>
                    <a:pt x="139" y="48"/>
                  </a:cubicBezTo>
                  <a:cubicBezTo>
                    <a:pt x="146" y="49"/>
                    <a:pt x="151" y="53"/>
                    <a:pt x="154" y="59"/>
                  </a:cubicBezTo>
                  <a:cubicBezTo>
                    <a:pt x="158" y="65"/>
                    <a:pt x="159" y="72"/>
                    <a:pt x="157" y="80"/>
                  </a:cubicBezTo>
                  <a:cubicBezTo>
                    <a:pt x="154" y="98"/>
                    <a:pt x="142" y="110"/>
                    <a:pt x="121" y="115"/>
                  </a:cubicBezTo>
                  <a:cubicBezTo>
                    <a:pt x="109" y="102"/>
                    <a:pt x="104" y="88"/>
                    <a:pt x="107" y="72"/>
                  </a:cubicBezTo>
                  <a:cubicBezTo>
                    <a:pt x="107" y="72"/>
                    <a:pt x="107" y="72"/>
                    <a:pt x="107" y="72"/>
                  </a:cubicBezTo>
                  <a:close/>
                  <a:moveTo>
                    <a:pt x="88" y="270"/>
                  </a:moveTo>
                  <a:cubicBezTo>
                    <a:pt x="75" y="268"/>
                    <a:pt x="66" y="262"/>
                    <a:pt x="61" y="252"/>
                  </a:cubicBezTo>
                  <a:cubicBezTo>
                    <a:pt x="55" y="242"/>
                    <a:pt x="53" y="230"/>
                    <a:pt x="56" y="216"/>
                  </a:cubicBezTo>
                  <a:cubicBezTo>
                    <a:pt x="61" y="190"/>
                    <a:pt x="77" y="172"/>
                    <a:pt x="103" y="163"/>
                  </a:cubicBezTo>
                  <a:cubicBezTo>
                    <a:pt x="128" y="182"/>
                    <a:pt x="145" y="212"/>
                    <a:pt x="156" y="251"/>
                  </a:cubicBezTo>
                  <a:cubicBezTo>
                    <a:pt x="133" y="269"/>
                    <a:pt x="110" y="275"/>
                    <a:pt x="88" y="270"/>
                  </a:cubicBezTo>
                  <a:cubicBezTo>
                    <a:pt x="88" y="270"/>
                    <a:pt x="88" y="270"/>
                    <a:pt x="88" y="270"/>
                  </a:cubicBez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4592" name="Freeform 553"/>
            <p:cNvSpPr>
              <a:spLocks/>
            </p:cNvSpPr>
            <p:nvPr/>
          </p:nvSpPr>
          <p:spPr bwMode="auto">
            <a:xfrm>
              <a:off x="6896101" y="1179513"/>
              <a:ext cx="3471863" cy="1243013"/>
            </a:xfrm>
            <a:custGeom>
              <a:avLst/>
              <a:gdLst>
                <a:gd name="T0" fmla="*/ 55 w 1620"/>
                <a:gd name="T1" fmla="*/ 116 h 579"/>
                <a:gd name="T2" fmla="*/ 13 w 1620"/>
                <a:gd name="T3" fmla="*/ 355 h 579"/>
                <a:gd name="T4" fmla="*/ 132 w 1620"/>
                <a:gd name="T5" fmla="*/ 504 h 579"/>
                <a:gd name="T6" fmla="*/ 1464 w 1620"/>
                <a:gd name="T7" fmla="*/ 575 h 579"/>
                <a:gd name="T8" fmla="*/ 1597 w 1620"/>
                <a:gd name="T9" fmla="*/ 469 h 579"/>
                <a:gd name="T10" fmla="*/ 1609 w 1620"/>
                <a:gd name="T11" fmla="*/ 395 h 579"/>
                <a:gd name="T12" fmla="*/ 1506 w 1620"/>
                <a:gd name="T13" fmla="*/ 249 h 579"/>
                <a:gd name="T14" fmla="*/ 203 w 1620"/>
                <a:gd name="T15" fmla="*/ 13 h 579"/>
                <a:gd name="T16" fmla="*/ 55 w 1620"/>
                <a:gd name="T17" fmla="*/ 116 h 5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20" h="579">
                  <a:moveTo>
                    <a:pt x="55" y="116"/>
                  </a:moveTo>
                  <a:cubicBezTo>
                    <a:pt x="13" y="355"/>
                    <a:pt x="13" y="355"/>
                    <a:pt x="13" y="355"/>
                  </a:cubicBezTo>
                  <a:cubicBezTo>
                    <a:pt x="0" y="430"/>
                    <a:pt x="56" y="500"/>
                    <a:pt x="132" y="504"/>
                  </a:cubicBezTo>
                  <a:cubicBezTo>
                    <a:pt x="1464" y="575"/>
                    <a:pt x="1464" y="575"/>
                    <a:pt x="1464" y="575"/>
                  </a:cubicBezTo>
                  <a:cubicBezTo>
                    <a:pt x="1529" y="579"/>
                    <a:pt x="1586" y="533"/>
                    <a:pt x="1597" y="469"/>
                  </a:cubicBezTo>
                  <a:cubicBezTo>
                    <a:pt x="1609" y="395"/>
                    <a:pt x="1609" y="395"/>
                    <a:pt x="1609" y="395"/>
                  </a:cubicBezTo>
                  <a:cubicBezTo>
                    <a:pt x="1620" y="326"/>
                    <a:pt x="1574" y="261"/>
                    <a:pt x="1506" y="249"/>
                  </a:cubicBezTo>
                  <a:cubicBezTo>
                    <a:pt x="203" y="13"/>
                    <a:pt x="203" y="13"/>
                    <a:pt x="203" y="13"/>
                  </a:cubicBezTo>
                  <a:cubicBezTo>
                    <a:pt x="133" y="0"/>
                    <a:pt x="67" y="46"/>
                    <a:pt x="55" y="116"/>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4593" name="Freeform 554"/>
            <p:cNvSpPr>
              <a:spLocks noEditPoints="1"/>
            </p:cNvSpPr>
            <p:nvPr/>
          </p:nvSpPr>
          <p:spPr bwMode="auto">
            <a:xfrm>
              <a:off x="7194551" y="1485900"/>
              <a:ext cx="687388" cy="633413"/>
            </a:xfrm>
            <a:custGeom>
              <a:avLst/>
              <a:gdLst>
                <a:gd name="T0" fmla="*/ 101 w 321"/>
                <a:gd name="T1" fmla="*/ 77 h 295"/>
                <a:gd name="T2" fmla="*/ 86 w 321"/>
                <a:gd name="T3" fmla="*/ 73 h 295"/>
                <a:gd name="T4" fmla="*/ 89 w 321"/>
                <a:gd name="T5" fmla="*/ 147 h 295"/>
                <a:gd name="T6" fmla="*/ 95 w 321"/>
                <a:gd name="T7" fmla="*/ 187 h 295"/>
                <a:gd name="T8" fmla="*/ 67 w 321"/>
                <a:gd name="T9" fmla="*/ 263 h 295"/>
                <a:gd name="T10" fmla="*/ 27 w 321"/>
                <a:gd name="T11" fmla="*/ 247 h 295"/>
                <a:gd name="T12" fmla="*/ 12 w 321"/>
                <a:gd name="T13" fmla="*/ 201 h 295"/>
                <a:gd name="T14" fmla="*/ 5 w 321"/>
                <a:gd name="T15" fmla="*/ 163 h 295"/>
                <a:gd name="T16" fmla="*/ 44 w 321"/>
                <a:gd name="T17" fmla="*/ 69 h 295"/>
                <a:gd name="T18" fmla="*/ 18 w 321"/>
                <a:gd name="T19" fmla="*/ 29 h 295"/>
                <a:gd name="T20" fmla="*/ 47 w 321"/>
                <a:gd name="T21" fmla="*/ 40 h 295"/>
                <a:gd name="T22" fmla="*/ 45 w 321"/>
                <a:gd name="T23" fmla="*/ 0 h 295"/>
                <a:gd name="T24" fmla="*/ 89 w 321"/>
                <a:gd name="T25" fmla="*/ 44 h 295"/>
                <a:gd name="T26" fmla="*/ 105 w 321"/>
                <a:gd name="T27" fmla="*/ 84 h 295"/>
                <a:gd name="T28" fmla="*/ 275 w 321"/>
                <a:gd name="T29" fmla="*/ 95 h 295"/>
                <a:gd name="T30" fmla="*/ 160 w 321"/>
                <a:gd name="T31" fmla="*/ 64 h 295"/>
                <a:gd name="T32" fmla="*/ 116 w 321"/>
                <a:gd name="T33" fmla="*/ 79 h 295"/>
                <a:gd name="T34" fmla="*/ 117 w 321"/>
                <a:gd name="T35" fmla="*/ 30 h 295"/>
                <a:gd name="T36" fmla="*/ 201 w 321"/>
                <a:gd name="T37" fmla="*/ 23 h 295"/>
                <a:gd name="T38" fmla="*/ 243 w 321"/>
                <a:gd name="T39" fmla="*/ 19 h 295"/>
                <a:gd name="T40" fmla="*/ 321 w 321"/>
                <a:gd name="T41" fmla="*/ 50 h 295"/>
                <a:gd name="T42" fmla="*/ 297 w 321"/>
                <a:gd name="T43" fmla="*/ 213 h 295"/>
                <a:gd name="T44" fmla="*/ 286 w 321"/>
                <a:gd name="T45" fmla="*/ 204 h 295"/>
                <a:gd name="T46" fmla="*/ 220 w 321"/>
                <a:gd name="T47" fmla="*/ 248 h 295"/>
                <a:gd name="T48" fmla="*/ 296 w 321"/>
                <a:gd name="T49" fmla="*/ 295 h 295"/>
                <a:gd name="T50" fmla="*/ 286 w 321"/>
                <a:gd name="T51" fmla="*/ 285 h 295"/>
                <a:gd name="T52" fmla="*/ 102 w 321"/>
                <a:gd name="T53" fmla="*/ 230 h 295"/>
                <a:gd name="T54" fmla="*/ 180 w 321"/>
                <a:gd name="T55" fmla="*/ 244 h 295"/>
                <a:gd name="T56" fmla="*/ 112 w 321"/>
                <a:gd name="T57" fmla="*/ 186 h 295"/>
                <a:gd name="T58" fmla="*/ 126 w 321"/>
                <a:gd name="T59" fmla="*/ 158 h 295"/>
                <a:gd name="T60" fmla="*/ 297 w 321"/>
                <a:gd name="T61" fmla="*/ 213 h 295"/>
                <a:gd name="T62" fmla="*/ 117 w 321"/>
                <a:gd name="T63" fmla="*/ 143 h 295"/>
                <a:gd name="T64" fmla="*/ 141 w 321"/>
                <a:gd name="T65" fmla="*/ 93 h 295"/>
                <a:gd name="T66" fmla="*/ 165 w 321"/>
                <a:gd name="T67" fmla="*/ 147 h 295"/>
                <a:gd name="T68" fmla="*/ 292 w 321"/>
                <a:gd name="T69" fmla="*/ 108 h 295"/>
                <a:gd name="T70" fmla="*/ 306 w 321"/>
                <a:gd name="T71" fmla="*/ 161 h 295"/>
                <a:gd name="T72" fmla="*/ 235 w 321"/>
                <a:gd name="T73" fmla="*/ 103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21" h="295">
                  <a:moveTo>
                    <a:pt x="105" y="84"/>
                  </a:moveTo>
                  <a:cubicBezTo>
                    <a:pt x="104" y="80"/>
                    <a:pt x="103" y="78"/>
                    <a:pt x="101" y="77"/>
                  </a:cubicBezTo>
                  <a:cubicBezTo>
                    <a:pt x="98" y="75"/>
                    <a:pt x="96" y="74"/>
                    <a:pt x="94" y="74"/>
                  </a:cubicBezTo>
                  <a:cubicBezTo>
                    <a:pt x="86" y="73"/>
                    <a:pt x="86" y="73"/>
                    <a:pt x="86" y="73"/>
                  </a:cubicBezTo>
                  <a:cubicBezTo>
                    <a:pt x="78" y="149"/>
                    <a:pt x="78" y="149"/>
                    <a:pt x="78" y="149"/>
                  </a:cubicBezTo>
                  <a:cubicBezTo>
                    <a:pt x="89" y="147"/>
                    <a:pt x="89" y="147"/>
                    <a:pt x="89" y="147"/>
                  </a:cubicBezTo>
                  <a:cubicBezTo>
                    <a:pt x="100" y="136"/>
                    <a:pt x="100" y="136"/>
                    <a:pt x="100" y="136"/>
                  </a:cubicBezTo>
                  <a:cubicBezTo>
                    <a:pt x="95" y="187"/>
                    <a:pt x="95" y="187"/>
                    <a:pt x="95" y="187"/>
                  </a:cubicBezTo>
                  <a:cubicBezTo>
                    <a:pt x="74" y="191"/>
                    <a:pt x="74" y="191"/>
                    <a:pt x="74" y="191"/>
                  </a:cubicBezTo>
                  <a:cubicBezTo>
                    <a:pt x="67" y="263"/>
                    <a:pt x="67" y="263"/>
                    <a:pt x="67" y="263"/>
                  </a:cubicBezTo>
                  <a:cubicBezTo>
                    <a:pt x="18" y="258"/>
                    <a:pt x="18" y="258"/>
                    <a:pt x="18" y="258"/>
                  </a:cubicBezTo>
                  <a:cubicBezTo>
                    <a:pt x="27" y="247"/>
                    <a:pt x="27" y="247"/>
                    <a:pt x="27" y="247"/>
                  </a:cubicBezTo>
                  <a:cubicBezTo>
                    <a:pt x="32" y="197"/>
                    <a:pt x="32" y="197"/>
                    <a:pt x="32" y="197"/>
                  </a:cubicBezTo>
                  <a:cubicBezTo>
                    <a:pt x="12" y="201"/>
                    <a:pt x="12" y="201"/>
                    <a:pt x="12" y="201"/>
                  </a:cubicBezTo>
                  <a:cubicBezTo>
                    <a:pt x="0" y="210"/>
                    <a:pt x="0" y="210"/>
                    <a:pt x="0" y="210"/>
                  </a:cubicBezTo>
                  <a:cubicBezTo>
                    <a:pt x="5" y="163"/>
                    <a:pt x="5" y="163"/>
                    <a:pt x="5" y="163"/>
                  </a:cubicBezTo>
                  <a:cubicBezTo>
                    <a:pt x="36" y="158"/>
                    <a:pt x="36" y="158"/>
                    <a:pt x="36" y="158"/>
                  </a:cubicBezTo>
                  <a:cubicBezTo>
                    <a:pt x="44" y="69"/>
                    <a:pt x="44" y="69"/>
                    <a:pt x="44" y="69"/>
                  </a:cubicBezTo>
                  <a:cubicBezTo>
                    <a:pt x="14" y="66"/>
                    <a:pt x="14" y="66"/>
                    <a:pt x="14" y="66"/>
                  </a:cubicBezTo>
                  <a:cubicBezTo>
                    <a:pt x="18" y="29"/>
                    <a:pt x="18" y="29"/>
                    <a:pt x="18" y="29"/>
                  </a:cubicBezTo>
                  <a:cubicBezTo>
                    <a:pt x="27" y="38"/>
                    <a:pt x="27" y="38"/>
                    <a:pt x="27" y="38"/>
                  </a:cubicBezTo>
                  <a:cubicBezTo>
                    <a:pt x="47" y="40"/>
                    <a:pt x="47" y="40"/>
                    <a:pt x="47" y="40"/>
                  </a:cubicBezTo>
                  <a:cubicBezTo>
                    <a:pt x="50" y="8"/>
                    <a:pt x="50" y="8"/>
                    <a:pt x="50" y="8"/>
                  </a:cubicBezTo>
                  <a:cubicBezTo>
                    <a:pt x="45" y="0"/>
                    <a:pt x="45" y="0"/>
                    <a:pt x="45" y="0"/>
                  </a:cubicBezTo>
                  <a:cubicBezTo>
                    <a:pt x="92" y="4"/>
                    <a:pt x="92" y="4"/>
                    <a:pt x="92" y="4"/>
                  </a:cubicBezTo>
                  <a:cubicBezTo>
                    <a:pt x="89" y="44"/>
                    <a:pt x="89" y="44"/>
                    <a:pt x="89" y="44"/>
                  </a:cubicBezTo>
                  <a:cubicBezTo>
                    <a:pt x="109" y="46"/>
                    <a:pt x="109" y="46"/>
                    <a:pt x="109" y="46"/>
                  </a:cubicBezTo>
                  <a:lnTo>
                    <a:pt x="105" y="84"/>
                  </a:lnTo>
                  <a:close/>
                  <a:moveTo>
                    <a:pt x="316" y="99"/>
                  </a:moveTo>
                  <a:cubicBezTo>
                    <a:pt x="275" y="95"/>
                    <a:pt x="275" y="95"/>
                    <a:pt x="275" y="95"/>
                  </a:cubicBezTo>
                  <a:cubicBezTo>
                    <a:pt x="276" y="75"/>
                    <a:pt x="276" y="75"/>
                    <a:pt x="276" y="75"/>
                  </a:cubicBezTo>
                  <a:cubicBezTo>
                    <a:pt x="160" y="64"/>
                    <a:pt x="160" y="64"/>
                    <a:pt x="160" y="64"/>
                  </a:cubicBezTo>
                  <a:cubicBezTo>
                    <a:pt x="158" y="84"/>
                    <a:pt x="158" y="84"/>
                    <a:pt x="158" y="84"/>
                  </a:cubicBezTo>
                  <a:cubicBezTo>
                    <a:pt x="116" y="79"/>
                    <a:pt x="116" y="79"/>
                    <a:pt x="116" y="79"/>
                  </a:cubicBezTo>
                  <a:cubicBezTo>
                    <a:pt x="120" y="40"/>
                    <a:pt x="120" y="40"/>
                    <a:pt x="120" y="40"/>
                  </a:cubicBezTo>
                  <a:cubicBezTo>
                    <a:pt x="117" y="30"/>
                    <a:pt x="117" y="30"/>
                    <a:pt x="117" y="30"/>
                  </a:cubicBezTo>
                  <a:cubicBezTo>
                    <a:pt x="200" y="38"/>
                    <a:pt x="200" y="38"/>
                    <a:pt x="200" y="38"/>
                  </a:cubicBezTo>
                  <a:cubicBezTo>
                    <a:pt x="201" y="23"/>
                    <a:pt x="201" y="23"/>
                    <a:pt x="201" y="23"/>
                  </a:cubicBezTo>
                  <a:cubicBezTo>
                    <a:pt x="196" y="14"/>
                    <a:pt x="196" y="14"/>
                    <a:pt x="196" y="14"/>
                  </a:cubicBezTo>
                  <a:cubicBezTo>
                    <a:pt x="243" y="19"/>
                    <a:pt x="243" y="19"/>
                    <a:pt x="243" y="19"/>
                  </a:cubicBezTo>
                  <a:cubicBezTo>
                    <a:pt x="241" y="42"/>
                    <a:pt x="241" y="42"/>
                    <a:pt x="241" y="42"/>
                  </a:cubicBezTo>
                  <a:cubicBezTo>
                    <a:pt x="321" y="50"/>
                    <a:pt x="321" y="50"/>
                    <a:pt x="321" y="50"/>
                  </a:cubicBezTo>
                  <a:lnTo>
                    <a:pt x="316" y="99"/>
                  </a:lnTo>
                  <a:close/>
                  <a:moveTo>
                    <a:pt x="297" y="213"/>
                  </a:moveTo>
                  <a:cubicBezTo>
                    <a:pt x="296" y="209"/>
                    <a:pt x="294" y="207"/>
                    <a:pt x="292" y="206"/>
                  </a:cubicBezTo>
                  <a:cubicBezTo>
                    <a:pt x="290" y="204"/>
                    <a:pt x="288" y="204"/>
                    <a:pt x="286" y="204"/>
                  </a:cubicBezTo>
                  <a:cubicBezTo>
                    <a:pt x="225" y="198"/>
                    <a:pt x="225" y="198"/>
                    <a:pt x="225" y="198"/>
                  </a:cubicBezTo>
                  <a:cubicBezTo>
                    <a:pt x="220" y="248"/>
                    <a:pt x="220" y="248"/>
                    <a:pt x="220" y="248"/>
                  </a:cubicBezTo>
                  <a:cubicBezTo>
                    <a:pt x="300" y="256"/>
                    <a:pt x="300" y="256"/>
                    <a:pt x="300" y="256"/>
                  </a:cubicBezTo>
                  <a:cubicBezTo>
                    <a:pt x="296" y="295"/>
                    <a:pt x="296" y="295"/>
                    <a:pt x="296" y="295"/>
                  </a:cubicBezTo>
                  <a:cubicBezTo>
                    <a:pt x="296" y="291"/>
                    <a:pt x="294" y="289"/>
                    <a:pt x="292" y="287"/>
                  </a:cubicBezTo>
                  <a:cubicBezTo>
                    <a:pt x="290" y="286"/>
                    <a:pt x="288" y="285"/>
                    <a:pt x="286" y="285"/>
                  </a:cubicBezTo>
                  <a:cubicBezTo>
                    <a:pt x="98" y="267"/>
                    <a:pt x="98" y="267"/>
                    <a:pt x="98" y="267"/>
                  </a:cubicBezTo>
                  <a:cubicBezTo>
                    <a:pt x="102" y="230"/>
                    <a:pt x="102" y="230"/>
                    <a:pt x="102" y="230"/>
                  </a:cubicBezTo>
                  <a:cubicBezTo>
                    <a:pt x="111" y="237"/>
                    <a:pt x="111" y="237"/>
                    <a:pt x="111" y="237"/>
                  </a:cubicBezTo>
                  <a:cubicBezTo>
                    <a:pt x="180" y="244"/>
                    <a:pt x="180" y="244"/>
                    <a:pt x="180" y="244"/>
                  </a:cubicBezTo>
                  <a:cubicBezTo>
                    <a:pt x="185" y="194"/>
                    <a:pt x="185" y="194"/>
                    <a:pt x="185" y="194"/>
                  </a:cubicBezTo>
                  <a:cubicBezTo>
                    <a:pt x="112" y="186"/>
                    <a:pt x="112" y="186"/>
                    <a:pt x="112" y="186"/>
                  </a:cubicBezTo>
                  <a:cubicBezTo>
                    <a:pt x="116" y="149"/>
                    <a:pt x="116" y="149"/>
                    <a:pt x="116" y="149"/>
                  </a:cubicBezTo>
                  <a:cubicBezTo>
                    <a:pt x="126" y="158"/>
                    <a:pt x="126" y="158"/>
                    <a:pt x="126" y="158"/>
                  </a:cubicBezTo>
                  <a:cubicBezTo>
                    <a:pt x="300" y="175"/>
                    <a:pt x="300" y="175"/>
                    <a:pt x="300" y="175"/>
                  </a:cubicBezTo>
                  <a:lnTo>
                    <a:pt x="297" y="213"/>
                  </a:lnTo>
                  <a:close/>
                  <a:moveTo>
                    <a:pt x="165" y="147"/>
                  </a:moveTo>
                  <a:cubicBezTo>
                    <a:pt x="117" y="143"/>
                    <a:pt x="117" y="143"/>
                    <a:pt x="117" y="143"/>
                  </a:cubicBezTo>
                  <a:cubicBezTo>
                    <a:pt x="148" y="99"/>
                    <a:pt x="148" y="99"/>
                    <a:pt x="148" y="99"/>
                  </a:cubicBezTo>
                  <a:cubicBezTo>
                    <a:pt x="141" y="93"/>
                    <a:pt x="141" y="93"/>
                    <a:pt x="141" y="93"/>
                  </a:cubicBezTo>
                  <a:cubicBezTo>
                    <a:pt x="198" y="99"/>
                    <a:pt x="198" y="99"/>
                    <a:pt x="198" y="99"/>
                  </a:cubicBezTo>
                  <a:lnTo>
                    <a:pt x="165" y="147"/>
                  </a:lnTo>
                  <a:close/>
                  <a:moveTo>
                    <a:pt x="235" y="103"/>
                  </a:moveTo>
                  <a:cubicBezTo>
                    <a:pt x="292" y="108"/>
                    <a:pt x="292" y="108"/>
                    <a:pt x="292" y="108"/>
                  </a:cubicBezTo>
                  <a:cubicBezTo>
                    <a:pt x="284" y="113"/>
                    <a:pt x="284" y="113"/>
                    <a:pt x="284" y="113"/>
                  </a:cubicBezTo>
                  <a:cubicBezTo>
                    <a:pt x="306" y="161"/>
                    <a:pt x="306" y="161"/>
                    <a:pt x="306" y="161"/>
                  </a:cubicBezTo>
                  <a:cubicBezTo>
                    <a:pt x="258" y="157"/>
                    <a:pt x="258" y="157"/>
                    <a:pt x="258" y="157"/>
                  </a:cubicBezTo>
                  <a:lnTo>
                    <a:pt x="235" y="103"/>
                  </a:lnTo>
                  <a:close/>
                </a:path>
              </a:pathLst>
            </a:custGeom>
            <a:solidFill>
              <a:srgbClr val="F6F6F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594" name="Freeform 555"/>
            <p:cNvSpPr>
              <a:spLocks noEditPoints="1"/>
            </p:cNvSpPr>
            <p:nvPr/>
          </p:nvSpPr>
          <p:spPr bwMode="auto">
            <a:xfrm>
              <a:off x="7875588" y="1563688"/>
              <a:ext cx="701675" cy="612775"/>
            </a:xfrm>
            <a:custGeom>
              <a:avLst/>
              <a:gdLst>
                <a:gd name="T0" fmla="*/ 35 w 327"/>
                <a:gd name="T1" fmla="*/ 175 h 286"/>
                <a:gd name="T2" fmla="*/ 12 w 327"/>
                <a:gd name="T3" fmla="*/ 173 h 286"/>
                <a:gd name="T4" fmla="*/ 27 w 327"/>
                <a:gd name="T5" fmla="*/ 20 h 286"/>
                <a:gd name="T6" fmla="*/ 24 w 327"/>
                <a:gd name="T7" fmla="*/ 9 h 286"/>
                <a:gd name="T8" fmla="*/ 51 w 327"/>
                <a:gd name="T9" fmla="*/ 11 h 286"/>
                <a:gd name="T10" fmla="*/ 35 w 327"/>
                <a:gd name="T11" fmla="*/ 175 h 286"/>
                <a:gd name="T12" fmla="*/ 83 w 327"/>
                <a:gd name="T13" fmla="*/ 184 h 286"/>
                <a:gd name="T14" fmla="*/ 78 w 327"/>
                <a:gd name="T15" fmla="*/ 194 h 286"/>
                <a:gd name="T16" fmla="*/ 109 w 327"/>
                <a:gd name="T17" fmla="*/ 197 h 286"/>
                <a:gd name="T18" fmla="*/ 113 w 327"/>
                <a:gd name="T19" fmla="*/ 268 h 286"/>
                <a:gd name="T20" fmla="*/ 73 w 327"/>
                <a:gd name="T21" fmla="*/ 264 h 286"/>
                <a:gd name="T22" fmla="*/ 69 w 327"/>
                <a:gd name="T23" fmla="*/ 211 h 286"/>
                <a:gd name="T24" fmla="*/ 43 w 327"/>
                <a:gd name="T25" fmla="*/ 261 h 286"/>
                <a:gd name="T26" fmla="*/ 0 w 327"/>
                <a:gd name="T27" fmla="*/ 256 h 286"/>
                <a:gd name="T28" fmla="*/ 42 w 327"/>
                <a:gd name="T29" fmla="*/ 175 h 286"/>
                <a:gd name="T30" fmla="*/ 58 w 327"/>
                <a:gd name="T31" fmla="*/ 12 h 286"/>
                <a:gd name="T32" fmla="*/ 55 w 327"/>
                <a:gd name="T33" fmla="*/ 0 h 286"/>
                <a:gd name="T34" fmla="*/ 101 w 327"/>
                <a:gd name="T35" fmla="*/ 5 h 286"/>
                <a:gd name="T36" fmla="*/ 83 w 327"/>
                <a:gd name="T37" fmla="*/ 184 h 286"/>
                <a:gd name="T38" fmla="*/ 114 w 327"/>
                <a:gd name="T39" fmla="*/ 183 h 286"/>
                <a:gd name="T40" fmla="*/ 91 w 327"/>
                <a:gd name="T41" fmla="*/ 180 h 286"/>
                <a:gd name="T42" fmla="*/ 106 w 327"/>
                <a:gd name="T43" fmla="*/ 27 h 286"/>
                <a:gd name="T44" fmla="*/ 103 w 327"/>
                <a:gd name="T45" fmla="*/ 16 h 286"/>
                <a:gd name="T46" fmla="*/ 130 w 327"/>
                <a:gd name="T47" fmla="*/ 19 h 286"/>
                <a:gd name="T48" fmla="*/ 114 w 327"/>
                <a:gd name="T49" fmla="*/ 183 h 286"/>
                <a:gd name="T50" fmla="*/ 327 w 327"/>
                <a:gd name="T51" fmla="*/ 27 h 286"/>
                <a:gd name="T52" fmla="*/ 301 w 327"/>
                <a:gd name="T53" fmla="*/ 286 h 286"/>
                <a:gd name="T54" fmla="*/ 119 w 327"/>
                <a:gd name="T55" fmla="*/ 268 h 286"/>
                <a:gd name="T56" fmla="*/ 143 w 327"/>
                <a:gd name="T57" fmla="*/ 20 h 286"/>
                <a:gd name="T58" fmla="*/ 139 w 327"/>
                <a:gd name="T59" fmla="*/ 9 h 286"/>
                <a:gd name="T60" fmla="*/ 327 w 327"/>
                <a:gd name="T61" fmla="*/ 27 h 286"/>
                <a:gd name="T62" fmla="*/ 281 w 327"/>
                <a:gd name="T63" fmla="*/ 53 h 286"/>
                <a:gd name="T64" fmla="*/ 183 w 327"/>
                <a:gd name="T65" fmla="*/ 44 h 286"/>
                <a:gd name="T66" fmla="*/ 163 w 327"/>
                <a:gd name="T67" fmla="*/ 243 h 286"/>
                <a:gd name="T68" fmla="*/ 262 w 327"/>
                <a:gd name="T69" fmla="*/ 253 h 286"/>
                <a:gd name="T70" fmla="*/ 281 w 327"/>
                <a:gd name="T71" fmla="*/ 53 h 286"/>
                <a:gd name="T72" fmla="*/ 259 w 327"/>
                <a:gd name="T73" fmla="*/ 239 h 286"/>
                <a:gd name="T74" fmla="*/ 231 w 327"/>
                <a:gd name="T75" fmla="*/ 236 h 286"/>
                <a:gd name="T76" fmla="*/ 225 w 327"/>
                <a:gd name="T77" fmla="*/ 147 h 286"/>
                <a:gd name="T78" fmla="*/ 202 w 327"/>
                <a:gd name="T79" fmla="*/ 233 h 286"/>
                <a:gd name="T80" fmla="*/ 170 w 327"/>
                <a:gd name="T81" fmla="*/ 230 h 286"/>
                <a:gd name="T82" fmla="*/ 202 w 327"/>
                <a:gd name="T83" fmla="*/ 116 h 286"/>
                <a:gd name="T84" fmla="*/ 183 w 327"/>
                <a:gd name="T85" fmla="*/ 115 h 286"/>
                <a:gd name="T86" fmla="*/ 187 w 327"/>
                <a:gd name="T87" fmla="*/ 77 h 286"/>
                <a:gd name="T88" fmla="*/ 196 w 327"/>
                <a:gd name="T89" fmla="*/ 85 h 286"/>
                <a:gd name="T90" fmla="*/ 210 w 327"/>
                <a:gd name="T91" fmla="*/ 87 h 286"/>
                <a:gd name="T92" fmla="*/ 214 w 327"/>
                <a:gd name="T93" fmla="*/ 72 h 286"/>
                <a:gd name="T94" fmla="*/ 210 w 327"/>
                <a:gd name="T95" fmla="*/ 59 h 286"/>
                <a:gd name="T96" fmla="*/ 249 w 327"/>
                <a:gd name="T97" fmla="*/ 63 h 286"/>
                <a:gd name="T98" fmla="*/ 241 w 327"/>
                <a:gd name="T99" fmla="*/ 90 h 286"/>
                <a:gd name="T100" fmla="*/ 271 w 327"/>
                <a:gd name="T101" fmla="*/ 93 h 286"/>
                <a:gd name="T102" fmla="*/ 267 w 327"/>
                <a:gd name="T103" fmla="*/ 132 h 286"/>
                <a:gd name="T104" fmla="*/ 263 w 327"/>
                <a:gd name="T105" fmla="*/ 124 h 286"/>
                <a:gd name="T106" fmla="*/ 256 w 327"/>
                <a:gd name="T107" fmla="*/ 122 h 286"/>
                <a:gd name="T108" fmla="*/ 233 w 327"/>
                <a:gd name="T109" fmla="*/ 119 h 286"/>
                <a:gd name="T110" fmla="*/ 226 w 327"/>
                <a:gd name="T111" fmla="*/ 146 h 286"/>
                <a:gd name="T112" fmla="*/ 254 w 327"/>
                <a:gd name="T113" fmla="*/ 148 h 286"/>
                <a:gd name="T114" fmla="*/ 259 w 327"/>
                <a:gd name="T115" fmla="*/ 239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27" h="286">
                  <a:moveTo>
                    <a:pt x="35" y="175"/>
                  </a:moveTo>
                  <a:cubicBezTo>
                    <a:pt x="12" y="173"/>
                    <a:pt x="12" y="173"/>
                    <a:pt x="12" y="173"/>
                  </a:cubicBezTo>
                  <a:cubicBezTo>
                    <a:pt x="27" y="20"/>
                    <a:pt x="27" y="20"/>
                    <a:pt x="27" y="20"/>
                  </a:cubicBezTo>
                  <a:cubicBezTo>
                    <a:pt x="24" y="9"/>
                    <a:pt x="24" y="9"/>
                    <a:pt x="24" y="9"/>
                  </a:cubicBezTo>
                  <a:cubicBezTo>
                    <a:pt x="51" y="11"/>
                    <a:pt x="51" y="11"/>
                    <a:pt x="51" y="11"/>
                  </a:cubicBezTo>
                  <a:lnTo>
                    <a:pt x="35" y="175"/>
                  </a:lnTo>
                  <a:close/>
                  <a:moveTo>
                    <a:pt x="83" y="184"/>
                  </a:moveTo>
                  <a:cubicBezTo>
                    <a:pt x="78" y="194"/>
                    <a:pt x="78" y="194"/>
                    <a:pt x="78" y="194"/>
                  </a:cubicBezTo>
                  <a:cubicBezTo>
                    <a:pt x="109" y="197"/>
                    <a:pt x="109" y="197"/>
                    <a:pt x="109" y="197"/>
                  </a:cubicBezTo>
                  <a:cubicBezTo>
                    <a:pt x="113" y="268"/>
                    <a:pt x="113" y="268"/>
                    <a:pt x="113" y="268"/>
                  </a:cubicBezTo>
                  <a:cubicBezTo>
                    <a:pt x="73" y="264"/>
                    <a:pt x="73" y="264"/>
                    <a:pt x="73" y="264"/>
                  </a:cubicBezTo>
                  <a:cubicBezTo>
                    <a:pt x="69" y="211"/>
                    <a:pt x="69" y="211"/>
                    <a:pt x="69" y="211"/>
                  </a:cubicBezTo>
                  <a:cubicBezTo>
                    <a:pt x="43" y="261"/>
                    <a:pt x="43" y="261"/>
                    <a:pt x="43" y="261"/>
                  </a:cubicBezTo>
                  <a:cubicBezTo>
                    <a:pt x="0" y="256"/>
                    <a:pt x="0" y="256"/>
                    <a:pt x="0" y="256"/>
                  </a:cubicBezTo>
                  <a:cubicBezTo>
                    <a:pt x="42" y="175"/>
                    <a:pt x="42" y="175"/>
                    <a:pt x="42" y="175"/>
                  </a:cubicBezTo>
                  <a:cubicBezTo>
                    <a:pt x="58" y="12"/>
                    <a:pt x="58" y="12"/>
                    <a:pt x="58" y="12"/>
                  </a:cubicBezTo>
                  <a:cubicBezTo>
                    <a:pt x="55" y="0"/>
                    <a:pt x="55" y="0"/>
                    <a:pt x="55" y="0"/>
                  </a:cubicBezTo>
                  <a:cubicBezTo>
                    <a:pt x="101" y="5"/>
                    <a:pt x="101" y="5"/>
                    <a:pt x="101" y="5"/>
                  </a:cubicBezTo>
                  <a:lnTo>
                    <a:pt x="83" y="184"/>
                  </a:lnTo>
                  <a:close/>
                  <a:moveTo>
                    <a:pt x="114" y="183"/>
                  </a:moveTo>
                  <a:cubicBezTo>
                    <a:pt x="91" y="180"/>
                    <a:pt x="91" y="180"/>
                    <a:pt x="91" y="180"/>
                  </a:cubicBezTo>
                  <a:cubicBezTo>
                    <a:pt x="106" y="27"/>
                    <a:pt x="106" y="27"/>
                    <a:pt x="106" y="27"/>
                  </a:cubicBezTo>
                  <a:cubicBezTo>
                    <a:pt x="103" y="16"/>
                    <a:pt x="103" y="16"/>
                    <a:pt x="103" y="16"/>
                  </a:cubicBezTo>
                  <a:cubicBezTo>
                    <a:pt x="130" y="19"/>
                    <a:pt x="130" y="19"/>
                    <a:pt x="130" y="19"/>
                  </a:cubicBezTo>
                  <a:lnTo>
                    <a:pt x="114" y="183"/>
                  </a:lnTo>
                  <a:close/>
                  <a:moveTo>
                    <a:pt x="327" y="27"/>
                  </a:moveTo>
                  <a:cubicBezTo>
                    <a:pt x="301" y="286"/>
                    <a:pt x="301" y="286"/>
                    <a:pt x="301" y="286"/>
                  </a:cubicBezTo>
                  <a:cubicBezTo>
                    <a:pt x="119" y="268"/>
                    <a:pt x="119" y="268"/>
                    <a:pt x="119" y="268"/>
                  </a:cubicBezTo>
                  <a:cubicBezTo>
                    <a:pt x="143" y="20"/>
                    <a:pt x="143" y="20"/>
                    <a:pt x="143" y="20"/>
                  </a:cubicBezTo>
                  <a:cubicBezTo>
                    <a:pt x="139" y="9"/>
                    <a:pt x="139" y="9"/>
                    <a:pt x="139" y="9"/>
                  </a:cubicBezTo>
                  <a:lnTo>
                    <a:pt x="327" y="27"/>
                  </a:lnTo>
                  <a:close/>
                  <a:moveTo>
                    <a:pt x="281" y="53"/>
                  </a:moveTo>
                  <a:cubicBezTo>
                    <a:pt x="183" y="44"/>
                    <a:pt x="183" y="44"/>
                    <a:pt x="183" y="44"/>
                  </a:cubicBezTo>
                  <a:cubicBezTo>
                    <a:pt x="163" y="243"/>
                    <a:pt x="163" y="243"/>
                    <a:pt x="163" y="243"/>
                  </a:cubicBezTo>
                  <a:cubicBezTo>
                    <a:pt x="262" y="253"/>
                    <a:pt x="262" y="253"/>
                    <a:pt x="262" y="253"/>
                  </a:cubicBezTo>
                  <a:lnTo>
                    <a:pt x="281" y="53"/>
                  </a:lnTo>
                  <a:close/>
                  <a:moveTo>
                    <a:pt x="259" y="239"/>
                  </a:moveTo>
                  <a:cubicBezTo>
                    <a:pt x="231" y="236"/>
                    <a:pt x="231" y="236"/>
                    <a:pt x="231" y="236"/>
                  </a:cubicBezTo>
                  <a:cubicBezTo>
                    <a:pt x="225" y="147"/>
                    <a:pt x="225" y="147"/>
                    <a:pt x="225" y="147"/>
                  </a:cubicBezTo>
                  <a:cubicBezTo>
                    <a:pt x="202" y="233"/>
                    <a:pt x="202" y="233"/>
                    <a:pt x="202" y="233"/>
                  </a:cubicBezTo>
                  <a:cubicBezTo>
                    <a:pt x="170" y="230"/>
                    <a:pt x="170" y="230"/>
                    <a:pt x="170" y="230"/>
                  </a:cubicBezTo>
                  <a:cubicBezTo>
                    <a:pt x="202" y="116"/>
                    <a:pt x="202" y="116"/>
                    <a:pt x="202" y="116"/>
                  </a:cubicBezTo>
                  <a:cubicBezTo>
                    <a:pt x="183" y="115"/>
                    <a:pt x="183" y="115"/>
                    <a:pt x="183" y="115"/>
                  </a:cubicBezTo>
                  <a:cubicBezTo>
                    <a:pt x="187" y="77"/>
                    <a:pt x="187" y="77"/>
                    <a:pt x="187" y="77"/>
                  </a:cubicBezTo>
                  <a:cubicBezTo>
                    <a:pt x="196" y="85"/>
                    <a:pt x="196" y="85"/>
                    <a:pt x="196" y="85"/>
                  </a:cubicBezTo>
                  <a:cubicBezTo>
                    <a:pt x="210" y="87"/>
                    <a:pt x="210" y="87"/>
                    <a:pt x="210" y="87"/>
                  </a:cubicBezTo>
                  <a:cubicBezTo>
                    <a:pt x="214" y="72"/>
                    <a:pt x="214" y="72"/>
                    <a:pt x="214" y="72"/>
                  </a:cubicBezTo>
                  <a:cubicBezTo>
                    <a:pt x="210" y="59"/>
                    <a:pt x="210" y="59"/>
                    <a:pt x="210" y="59"/>
                  </a:cubicBezTo>
                  <a:cubicBezTo>
                    <a:pt x="249" y="63"/>
                    <a:pt x="249" y="63"/>
                    <a:pt x="249" y="63"/>
                  </a:cubicBezTo>
                  <a:cubicBezTo>
                    <a:pt x="241" y="90"/>
                    <a:pt x="241" y="90"/>
                    <a:pt x="241" y="90"/>
                  </a:cubicBezTo>
                  <a:cubicBezTo>
                    <a:pt x="271" y="93"/>
                    <a:pt x="271" y="93"/>
                    <a:pt x="271" y="93"/>
                  </a:cubicBezTo>
                  <a:cubicBezTo>
                    <a:pt x="267" y="132"/>
                    <a:pt x="267" y="132"/>
                    <a:pt x="267" y="132"/>
                  </a:cubicBezTo>
                  <a:cubicBezTo>
                    <a:pt x="266" y="128"/>
                    <a:pt x="265" y="125"/>
                    <a:pt x="263" y="124"/>
                  </a:cubicBezTo>
                  <a:cubicBezTo>
                    <a:pt x="260" y="123"/>
                    <a:pt x="258" y="122"/>
                    <a:pt x="256" y="122"/>
                  </a:cubicBezTo>
                  <a:cubicBezTo>
                    <a:pt x="233" y="119"/>
                    <a:pt x="233" y="119"/>
                    <a:pt x="233" y="119"/>
                  </a:cubicBezTo>
                  <a:cubicBezTo>
                    <a:pt x="226" y="146"/>
                    <a:pt x="226" y="146"/>
                    <a:pt x="226" y="146"/>
                  </a:cubicBezTo>
                  <a:cubicBezTo>
                    <a:pt x="254" y="148"/>
                    <a:pt x="254" y="148"/>
                    <a:pt x="254" y="148"/>
                  </a:cubicBezTo>
                  <a:lnTo>
                    <a:pt x="259" y="239"/>
                  </a:lnTo>
                  <a:close/>
                </a:path>
              </a:pathLst>
            </a:custGeom>
            <a:solidFill>
              <a:srgbClr val="F6F6F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595" name="Freeform 556"/>
            <p:cNvSpPr>
              <a:spLocks noEditPoints="1"/>
            </p:cNvSpPr>
            <p:nvPr/>
          </p:nvSpPr>
          <p:spPr bwMode="auto">
            <a:xfrm>
              <a:off x="8564563" y="1644650"/>
              <a:ext cx="701675" cy="603250"/>
            </a:xfrm>
            <a:custGeom>
              <a:avLst/>
              <a:gdLst>
                <a:gd name="T0" fmla="*/ 0 w 328"/>
                <a:gd name="T1" fmla="*/ 228 h 281"/>
                <a:gd name="T2" fmla="*/ 27 w 328"/>
                <a:gd name="T3" fmla="*/ 133 h 281"/>
                <a:gd name="T4" fmla="*/ 49 w 328"/>
                <a:gd name="T5" fmla="*/ 218 h 281"/>
                <a:gd name="T6" fmla="*/ 152 w 328"/>
                <a:gd name="T7" fmla="*/ 130 h 281"/>
                <a:gd name="T8" fmla="*/ 93 w 328"/>
                <a:gd name="T9" fmla="*/ 126 h 281"/>
                <a:gd name="T10" fmla="*/ 70 w 328"/>
                <a:gd name="T11" fmla="*/ 123 h 281"/>
                <a:gd name="T12" fmla="*/ 20 w 328"/>
                <a:gd name="T13" fmla="*/ 80 h 281"/>
                <a:gd name="T14" fmla="*/ 66 w 328"/>
                <a:gd name="T15" fmla="*/ 93 h 281"/>
                <a:gd name="T16" fmla="*/ 24 w 328"/>
                <a:gd name="T17" fmla="*/ 37 h 281"/>
                <a:gd name="T18" fmla="*/ 36 w 328"/>
                <a:gd name="T19" fmla="*/ 7 h 281"/>
                <a:gd name="T20" fmla="*/ 157 w 328"/>
                <a:gd name="T21" fmla="*/ 10 h 281"/>
                <a:gd name="T22" fmla="*/ 199 w 328"/>
                <a:gd name="T23" fmla="*/ 5 h 281"/>
                <a:gd name="T24" fmla="*/ 328 w 328"/>
                <a:gd name="T25" fmla="*/ 36 h 281"/>
                <a:gd name="T26" fmla="*/ 320 w 328"/>
                <a:gd name="T27" fmla="*/ 68 h 281"/>
                <a:gd name="T28" fmla="*/ 221 w 328"/>
                <a:gd name="T29" fmla="*/ 56 h 281"/>
                <a:gd name="T30" fmla="*/ 310 w 328"/>
                <a:gd name="T31" fmla="*/ 117 h 281"/>
                <a:gd name="T32" fmla="*/ 317 w 328"/>
                <a:gd name="T33" fmla="*/ 148 h 281"/>
                <a:gd name="T34" fmla="*/ 262 w 328"/>
                <a:gd name="T35" fmla="*/ 142 h 281"/>
                <a:gd name="T36" fmla="*/ 171 w 328"/>
                <a:gd name="T37" fmla="*/ 59 h 281"/>
                <a:gd name="T38" fmla="*/ 185 w 328"/>
                <a:gd name="T39" fmla="*/ 88 h 281"/>
                <a:gd name="T40" fmla="*/ 197 w 328"/>
                <a:gd name="T41" fmla="*/ 135 h 281"/>
                <a:gd name="T42" fmla="*/ 285 w 328"/>
                <a:gd name="T43" fmla="*/ 281 h 281"/>
                <a:gd name="T44" fmla="*/ 274 w 328"/>
                <a:gd name="T45" fmla="*/ 271 h 281"/>
                <a:gd name="T46" fmla="*/ 79 w 328"/>
                <a:gd name="T47" fmla="*/ 169 h 281"/>
                <a:gd name="T48" fmla="*/ 121 w 328"/>
                <a:gd name="T49" fmla="*/ 165 h 281"/>
                <a:gd name="T50" fmla="*/ 288 w 328"/>
                <a:gd name="T51" fmla="*/ 249 h 281"/>
                <a:gd name="T52" fmla="*/ 167 w 328"/>
                <a:gd name="T53" fmla="*/ 218 h 281"/>
                <a:gd name="T54" fmla="*/ 193 w 328"/>
                <a:gd name="T55" fmla="*/ 150 h 281"/>
                <a:gd name="T56" fmla="*/ 215 w 328"/>
                <a:gd name="T57" fmla="*/ 223 h 281"/>
                <a:gd name="T58" fmla="*/ 255 w 328"/>
                <a:gd name="T59" fmla="*/ 227 h 281"/>
                <a:gd name="T60" fmla="*/ 281 w 328"/>
                <a:gd name="T61" fmla="*/ 158 h 281"/>
                <a:gd name="T62" fmla="*/ 303 w 328"/>
                <a:gd name="T63" fmla="*/ 232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28" h="281">
                  <a:moveTo>
                    <a:pt x="43" y="233"/>
                  </a:moveTo>
                  <a:cubicBezTo>
                    <a:pt x="0" y="228"/>
                    <a:pt x="0" y="228"/>
                    <a:pt x="0" y="228"/>
                  </a:cubicBezTo>
                  <a:cubicBezTo>
                    <a:pt x="34" y="143"/>
                    <a:pt x="34" y="143"/>
                    <a:pt x="34" y="143"/>
                  </a:cubicBezTo>
                  <a:cubicBezTo>
                    <a:pt x="27" y="133"/>
                    <a:pt x="27" y="133"/>
                    <a:pt x="27" y="133"/>
                  </a:cubicBezTo>
                  <a:cubicBezTo>
                    <a:pt x="80" y="139"/>
                    <a:pt x="80" y="139"/>
                    <a:pt x="80" y="139"/>
                  </a:cubicBezTo>
                  <a:cubicBezTo>
                    <a:pt x="49" y="218"/>
                    <a:pt x="49" y="218"/>
                    <a:pt x="49" y="218"/>
                  </a:cubicBezTo>
                  <a:lnTo>
                    <a:pt x="43" y="233"/>
                  </a:lnTo>
                  <a:close/>
                  <a:moveTo>
                    <a:pt x="152" y="130"/>
                  </a:moveTo>
                  <a:cubicBezTo>
                    <a:pt x="133" y="91"/>
                    <a:pt x="133" y="91"/>
                    <a:pt x="133" y="91"/>
                  </a:cubicBezTo>
                  <a:cubicBezTo>
                    <a:pt x="93" y="126"/>
                    <a:pt x="93" y="126"/>
                    <a:pt x="93" y="126"/>
                  </a:cubicBezTo>
                  <a:cubicBezTo>
                    <a:pt x="71" y="124"/>
                    <a:pt x="71" y="124"/>
                    <a:pt x="71" y="124"/>
                  </a:cubicBezTo>
                  <a:cubicBezTo>
                    <a:pt x="70" y="123"/>
                    <a:pt x="70" y="123"/>
                    <a:pt x="70" y="123"/>
                  </a:cubicBezTo>
                  <a:cubicBezTo>
                    <a:pt x="16" y="118"/>
                    <a:pt x="16" y="118"/>
                    <a:pt x="16" y="118"/>
                  </a:cubicBezTo>
                  <a:cubicBezTo>
                    <a:pt x="20" y="80"/>
                    <a:pt x="20" y="80"/>
                    <a:pt x="20" y="80"/>
                  </a:cubicBezTo>
                  <a:cubicBezTo>
                    <a:pt x="29" y="89"/>
                    <a:pt x="29" y="89"/>
                    <a:pt x="29" y="89"/>
                  </a:cubicBezTo>
                  <a:cubicBezTo>
                    <a:pt x="66" y="93"/>
                    <a:pt x="66" y="93"/>
                    <a:pt x="66" y="93"/>
                  </a:cubicBezTo>
                  <a:cubicBezTo>
                    <a:pt x="122" y="46"/>
                    <a:pt x="122" y="46"/>
                    <a:pt x="122" y="46"/>
                  </a:cubicBezTo>
                  <a:cubicBezTo>
                    <a:pt x="24" y="37"/>
                    <a:pt x="24" y="37"/>
                    <a:pt x="24" y="37"/>
                  </a:cubicBezTo>
                  <a:cubicBezTo>
                    <a:pt x="27" y="0"/>
                    <a:pt x="27" y="0"/>
                    <a:pt x="27" y="0"/>
                  </a:cubicBezTo>
                  <a:cubicBezTo>
                    <a:pt x="36" y="7"/>
                    <a:pt x="36" y="7"/>
                    <a:pt x="36" y="7"/>
                  </a:cubicBezTo>
                  <a:cubicBezTo>
                    <a:pt x="156" y="19"/>
                    <a:pt x="156" y="19"/>
                    <a:pt x="156" y="19"/>
                  </a:cubicBezTo>
                  <a:cubicBezTo>
                    <a:pt x="157" y="10"/>
                    <a:pt x="157" y="10"/>
                    <a:pt x="157" y="10"/>
                  </a:cubicBezTo>
                  <a:cubicBezTo>
                    <a:pt x="152" y="0"/>
                    <a:pt x="152" y="0"/>
                    <a:pt x="152" y="0"/>
                  </a:cubicBezTo>
                  <a:cubicBezTo>
                    <a:pt x="199" y="5"/>
                    <a:pt x="199" y="5"/>
                    <a:pt x="199" y="5"/>
                  </a:cubicBezTo>
                  <a:cubicBezTo>
                    <a:pt x="197" y="23"/>
                    <a:pt x="197" y="23"/>
                    <a:pt x="197" y="23"/>
                  </a:cubicBezTo>
                  <a:cubicBezTo>
                    <a:pt x="328" y="36"/>
                    <a:pt x="328" y="36"/>
                    <a:pt x="328" y="36"/>
                  </a:cubicBezTo>
                  <a:cubicBezTo>
                    <a:pt x="324" y="75"/>
                    <a:pt x="324" y="75"/>
                    <a:pt x="324" y="75"/>
                  </a:cubicBezTo>
                  <a:cubicBezTo>
                    <a:pt x="324" y="72"/>
                    <a:pt x="322" y="69"/>
                    <a:pt x="320" y="68"/>
                  </a:cubicBezTo>
                  <a:cubicBezTo>
                    <a:pt x="318" y="66"/>
                    <a:pt x="316" y="65"/>
                    <a:pt x="314" y="65"/>
                  </a:cubicBezTo>
                  <a:cubicBezTo>
                    <a:pt x="221" y="56"/>
                    <a:pt x="221" y="56"/>
                    <a:pt x="221" y="56"/>
                  </a:cubicBezTo>
                  <a:cubicBezTo>
                    <a:pt x="270" y="113"/>
                    <a:pt x="270" y="113"/>
                    <a:pt x="270" y="113"/>
                  </a:cubicBezTo>
                  <a:cubicBezTo>
                    <a:pt x="310" y="117"/>
                    <a:pt x="310" y="117"/>
                    <a:pt x="310" y="117"/>
                  </a:cubicBezTo>
                  <a:cubicBezTo>
                    <a:pt x="320" y="110"/>
                    <a:pt x="320" y="110"/>
                    <a:pt x="320" y="110"/>
                  </a:cubicBezTo>
                  <a:cubicBezTo>
                    <a:pt x="317" y="148"/>
                    <a:pt x="317" y="148"/>
                    <a:pt x="317" y="148"/>
                  </a:cubicBezTo>
                  <a:cubicBezTo>
                    <a:pt x="262" y="142"/>
                    <a:pt x="262" y="142"/>
                    <a:pt x="262" y="142"/>
                  </a:cubicBezTo>
                  <a:cubicBezTo>
                    <a:pt x="262" y="142"/>
                    <a:pt x="262" y="142"/>
                    <a:pt x="262" y="142"/>
                  </a:cubicBezTo>
                  <a:cubicBezTo>
                    <a:pt x="240" y="140"/>
                    <a:pt x="240" y="140"/>
                    <a:pt x="240" y="140"/>
                  </a:cubicBezTo>
                  <a:cubicBezTo>
                    <a:pt x="171" y="59"/>
                    <a:pt x="171" y="59"/>
                    <a:pt x="171" y="59"/>
                  </a:cubicBezTo>
                  <a:cubicBezTo>
                    <a:pt x="142" y="83"/>
                    <a:pt x="142" y="83"/>
                    <a:pt x="142" y="83"/>
                  </a:cubicBezTo>
                  <a:cubicBezTo>
                    <a:pt x="185" y="88"/>
                    <a:pt x="185" y="88"/>
                    <a:pt x="185" y="88"/>
                  </a:cubicBezTo>
                  <a:cubicBezTo>
                    <a:pt x="179" y="97"/>
                    <a:pt x="179" y="97"/>
                    <a:pt x="179" y="97"/>
                  </a:cubicBezTo>
                  <a:cubicBezTo>
                    <a:pt x="197" y="135"/>
                    <a:pt x="197" y="135"/>
                    <a:pt x="197" y="135"/>
                  </a:cubicBezTo>
                  <a:lnTo>
                    <a:pt x="152" y="130"/>
                  </a:lnTo>
                  <a:close/>
                  <a:moveTo>
                    <a:pt x="285" y="281"/>
                  </a:moveTo>
                  <a:cubicBezTo>
                    <a:pt x="284" y="277"/>
                    <a:pt x="283" y="275"/>
                    <a:pt x="280" y="273"/>
                  </a:cubicBezTo>
                  <a:cubicBezTo>
                    <a:pt x="278" y="272"/>
                    <a:pt x="276" y="271"/>
                    <a:pt x="274" y="271"/>
                  </a:cubicBezTo>
                  <a:cubicBezTo>
                    <a:pt x="71" y="251"/>
                    <a:pt x="71" y="251"/>
                    <a:pt x="71" y="251"/>
                  </a:cubicBezTo>
                  <a:cubicBezTo>
                    <a:pt x="79" y="169"/>
                    <a:pt x="79" y="169"/>
                    <a:pt x="79" y="169"/>
                  </a:cubicBezTo>
                  <a:cubicBezTo>
                    <a:pt x="74" y="160"/>
                    <a:pt x="74" y="160"/>
                    <a:pt x="74" y="160"/>
                  </a:cubicBezTo>
                  <a:cubicBezTo>
                    <a:pt x="121" y="165"/>
                    <a:pt x="121" y="165"/>
                    <a:pt x="121" y="165"/>
                  </a:cubicBezTo>
                  <a:cubicBezTo>
                    <a:pt x="114" y="232"/>
                    <a:pt x="114" y="232"/>
                    <a:pt x="114" y="232"/>
                  </a:cubicBezTo>
                  <a:cubicBezTo>
                    <a:pt x="288" y="249"/>
                    <a:pt x="288" y="249"/>
                    <a:pt x="288" y="249"/>
                  </a:cubicBezTo>
                  <a:lnTo>
                    <a:pt x="285" y="281"/>
                  </a:lnTo>
                  <a:close/>
                  <a:moveTo>
                    <a:pt x="167" y="218"/>
                  </a:moveTo>
                  <a:cubicBezTo>
                    <a:pt x="133" y="144"/>
                    <a:pt x="133" y="144"/>
                    <a:pt x="133" y="144"/>
                  </a:cubicBezTo>
                  <a:cubicBezTo>
                    <a:pt x="193" y="150"/>
                    <a:pt x="193" y="150"/>
                    <a:pt x="193" y="150"/>
                  </a:cubicBezTo>
                  <a:cubicBezTo>
                    <a:pt x="186" y="159"/>
                    <a:pt x="186" y="159"/>
                    <a:pt x="186" y="159"/>
                  </a:cubicBezTo>
                  <a:cubicBezTo>
                    <a:pt x="215" y="223"/>
                    <a:pt x="215" y="223"/>
                    <a:pt x="215" y="223"/>
                  </a:cubicBezTo>
                  <a:lnTo>
                    <a:pt x="167" y="218"/>
                  </a:lnTo>
                  <a:close/>
                  <a:moveTo>
                    <a:pt x="255" y="227"/>
                  </a:moveTo>
                  <a:cubicBezTo>
                    <a:pt x="222" y="153"/>
                    <a:pt x="222" y="153"/>
                    <a:pt x="222" y="153"/>
                  </a:cubicBezTo>
                  <a:cubicBezTo>
                    <a:pt x="281" y="158"/>
                    <a:pt x="281" y="158"/>
                    <a:pt x="281" y="158"/>
                  </a:cubicBezTo>
                  <a:cubicBezTo>
                    <a:pt x="274" y="168"/>
                    <a:pt x="274" y="168"/>
                    <a:pt x="274" y="168"/>
                  </a:cubicBezTo>
                  <a:cubicBezTo>
                    <a:pt x="303" y="232"/>
                    <a:pt x="303" y="232"/>
                    <a:pt x="303" y="232"/>
                  </a:cubicBezTo>
                  <a:lnTo>
                    <a:pt x="255" y="227"/>
                  </a:lnTo>
                  <a:close/>
                </a:path>
              </a:pathLst>
            </a:custGeom>
            <a:solidFill>
              <a:srgbClr val="F6F6F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596" name="Freeform 557"/>
            <p:cNvSpPr>
              <a:spLocks noEditPoints="1"/>
            </p:cNvSpPr>
            <p:nvPr/>
          </p:nvSpPr>
          <p:spPr bwMode="auto">
            <a:xfrm>
              <a:off x="9253538" y="1722438"/>
              <a:ext cx="696913" cy="592138"/>
            </a:xfrm>
            <a:custGeom>
              <a:avLst/>
              <a:gdLst>
                <a:gd name="T0" fmla="*/ 317 w 325"/>
                <a:gd name="T1" fmla="*/ 70 h 276"/>
                <a:gd name="T2" fmla="*/ 82 w 325"/>
                <a:gd name="T3" fmla="*/ 45 h 276"/>
                <a:gd name="T4" fmla="*/ 0 w 325"/>
                <a:gd name="T5" fmla="*/ 246 h 276"/>
                <a:gd name="T6" fmla="*/ 41 w 325"/>
                <a:gd name="T7" fmla="*/ 11 h 276"/>
                <a:gd name="T8" fmla="*/ 174 w 325"/>
                <a:gd name="T9" fmla="*/ 9 h 276"/>
                <a:gd name="T10" fmla="*/ 216 w 325"/>
                <a:gd name="T11" fmla="*/ 5 h 276"/>
                <a:gd name="T12" fmla="*/ 325 w 325"/>
                <a:gd name="T13" fmla="*/ 39 h 276"/>
                <a:gd name="T14" fmla="*/ 151 w 325"/>
                <a:gd name="T15" fmla="*/ 261 h 276"/>
                <a:gd name="T16" fmla="*/ 61 w 325"/>
                <a:gd name="T17" fmla="*/ 215 h 276"/>
                <a:gd name="T18" fmla="*/ 132 w 325"/>
                <a:gd name="T19" fmla="*/ 230 h 276"/>
                <a:gd name="T20" fmla="*/ 81 w 325"/>
                <a:gd name="T21" fmla="*/ 179 h 276"/>
                <a:gd name="T22" fmla="*/ 163 w 325"/>
                <a:gd name="T23" fmla="*/ 194 h 276"/>
                <a:gd name="T24" fmla="*/ 254 w 325"/>
                <a:gd name="T25" fmla="*/ 192 h 276"/>
                <a:gd name="T26" fmla="*/ 80 w 325"/>
                <a:gd name="T27" fmla="*/ 170 h 276"/>
                <a:gd name="T28" fmla="*/ 93 w 325"/>
                <a:gd name="T29" fmla="*/ 145 h 276"/>
                <a:gd name="T30" fmla="*/ 257 w 325"/>
                <a:gd name="T31" fmla="*/ 161 h 276"/>
                <a:gd name="T32" fmla="*/ 299 w 325"/>
                <a:gd name="T33" fmla="*/ 204 h 276"/>
                <a:gd name="T34" fmla="*/ 242 w 325"/>
                <a:gd name="T35" fmla="*/ 240 h 276"/>
                <a:gd name="T36" fmla="*/ 305 w 325"/>
                <a:gd name="T37" fmla="*/ 239 h 276"/>
                <a:gd name="T38" fmla="*/ 224 w 325"/>
                <a:gd name="T39" fmla="*/ 268 h 276"/>
                <a:gd name="T40" fmla="*/ 151 w 325"/>
                <a:gd name="T41" fmla="*/ 261 h 276"/>
                <a:gd name="T42" fmla="*/ 312 w 325"/>
                <a:gd name="T43" fmla="*/ 120 h 276"/>
                <a:gd name="T44" fmla="*/ 292 w 325"/>
                <a:gd name="T45" fmla="*/ 117 h 276"/>
                <a:gd name="T46" fmla="*/ 107 w 325"/>
                <a:gd name="T47" fmla="*/ 139 h 276"/>
                <a:gd name="T48" fmla="*/ 88 w 325"/>
                <a:gd name="T49" fmla="*/ 97 h 276"/>
                <a:gd name="T50" fmla="*/ 100 w 325"/>
                <a:gd name="T51" fmla="*/ 72 h 276"/>
                <a:gd name="T52" fmla="*/ 114 w 325"/>
                <a:gd name="T53" fmla="*/ 66 h 276"/>
                <a:gd name="T54" fmla="*/ 156 w 325"/>
                <a:gd name="T55" fmla="*/ 61 h 276"/>
                <a:gd name="T56" fmla="*/ 254 w 325"/>
                <a:gd name="T57" fmla="*/ 87 h 276"/>
                <a:gd name="T58" fmla="*/ 249 w 325"/>
                <a:gd name="T59" fmla="*/ 71 h 276"/>
                <a:gd name="T60" fmla="*/ 295 w 325"/>
                <a:gd name="T61" fmla="*/ 91 h 276"/>
                <a:gd name="T62" fmla="*/ 316 w 325"/>
                <a:gd name="T63" fmla="*/ 128 h 276"/>
                <a:gd name="T64" fmla="*/ 250 w 325"/>
                <a:gd name="T65" fmla="*/ 128 h 276"/>
                <a:gd name="T66" fmla="*/ 152 w 325"/>
                <a:gd name="T67" fmla="*/ 103 h 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25" h="276">
                  <a:moveTo>
                    <a:pt x="321" y="77"/>
                  </a:moveTo>
                  <a:cubicBezTo>
                    <a:pt x="321" y="74"/>
                    <a:pt x="319" y="71"/>
                    <a:pt x="317" y="70"/>
                  </a:cubicBezTo>
                  <a:cubicBezTo>
                    <a:pt x="315" y="68"/>
                    <a:pt x="313" y="67"/>
                    <a:pt x="311" y="67"/>
                  </a:cubicBezTo>
                  <a:cubicBezTo>
                    <a:pt x="82" y="45"/>
                    <a:pt x="82" y="45"/>
                    <a:pt x="82" y="45"/>
                  </a:cubicBezTo>
                  <a:cubicBezTo>
                    <a:pt x="39" y="250"/>
                    <a:pt x="39" y="250"/>
                    <a:pt x="39" y="250"/>
                  </a:cubicBezTo>
                  <a:cubicBezTo>
                    <a:pt x="0" y="246"/>
                    <a:pt x="0" y="246"/>
                    <a:pt x="0" y="246"/>
                  </a:cubicBezTo>
                  <a:cubicBezTo>
                    <a:pt x="46" y="20"/>
                    <a:pt x="46" y="20"/>
                    <a:pt x="46" y="20"/>
                  </a:cubicBezTo>
                  <a:cubicBezTo>
                    <a:pt x="41" y="11"/>
                    <a:pt x="41" y="11"/>
                    <a:pt x="41" y="11"/>
                  </a:cubicBezTo>
                  <a:cubicBezTo>
                    <a:pt x="174" y="24"/>
                    <a:pt x="174" y="24"/>
                    <a:pt x="174" y="24"/>
                  </a:cubicBezTo>
                  <a:cubicBezTo>
                    <a:pt x="174" y="9"/>
                    <a:pt x="174" y="9"/>
                    <a:pt x="174" y="9"/>
                  </a:cubicBezTo>
                  <a:cubicBezTo>
                    <a:pt x="169" y="0"/>
                    <a:pt x="169" y="0"/>
                    <a:pt x="169" y="0"/>
                  </a:cubicBezTo>
                  <a:cubicBezTo>
                    <a:pt x="216" y="5"/>
                    <a:pt x="216" y="5"/>
                    <a:pt x="216" y="5"/>
                  </a:cubicBezTo>
                  <a:cubicBezTo>
                    <a:pt x="216" y="28"/>
                    <a:pt x="216" y="28"/>
                    <a:pt x="216" y="28"/>
                  </a:cubicBezTo>
                  <a:cubicBezTo>
                    <a:pt x="325" y="39"/>
                    <a:pt x="325" y="39"/>
                    <a:pt x="325" y="39"/>
                  </a:cubicBezTo>
                  <a:lnTo>
                    <a:pt x="321" y="77"/>
                  </a:lnTo>
                  <a:close/>
                  <a:moveTo>
                    <a:pt x="151" y="261"/>
                  </a:moveTo>
                  <a:cubicBezTo>
                    <a:pt x="57" y="252"/>
                    <a:pt x="57" y="252"/>
                    <a:pt x="57" y="252"/>
                  </a:cubicBezTo>
                  <a:cubicBezTo>
                    <a:pt x="61" y="215"/>
                    <a:pt x="61" y="215"/>
                    <a:pt x="61" y="215"/>
                  </a:cubicBezTo>
                  <a:cubicBezTo>
                    <a:pt x="71" y="223"/>
                    <a:pt x="71" y="223"/>
                    <a:pt x="71" y="223"/>
                  </a:cubicBezTo>
                  <a:cubicBezTo>
                    <a:pt x="132" y="230"/>
                    <a:pt x="132" y="230"/>
                    <a:pt x="132" y="230"/>
                  </a:cubicBezTo>
                  <a:cubicBezTo>
                    <a:pt x="152" y="224"/>
                    <a:pt x="152" y="224"/>
                    <a:pt x="152" y="224"/>
                  </a:cubicBezTo>
                  <a:cubicBezTo>
                    <a:pt x="81" y="179"/>
                    <a:pt x="81" y="179"/>
                    <a:pt x="81" y="179"/>
                  </a:cubicBezTo>
                  <a:cubicBezTo>
                    <a:pt x="172" y="188"/>
                    <a:pt x="172" y="188"/>
                    <a:pt x="172" y="188"/>
                  </a:cubicBezTo>
                  <a:cubicBezTo>
                    <a:pt x="163" y="194"/>
                    <a:pt x="163" y="194"/>
                    <a:pt x="163" y="194"/>
                  </a:cubicBezTo>
                  <a:cubicBezTo>
                    <a:pt x="192" y="211"/>
                    <a:pt x="192" y="211"/>
                    <a:pt x="192" y="211"/>
                  </a:cubicBezTo>
                  <a:cubicBezTo>
                    <a:pt x="254" y="192"/>
                    <a:pt x="254" y="192"/>
                    <a:pt x="254" y="192"/>
                  </a:cubicBezTo>
                  <a:cubicBezTo>
                    <a:pt x="255" y="187"/>
                    <a:pt x="255" y="187"/>
                    <a:pt x="255" y="187"/>
                  </a:cubicBezTo>
                  <a:cubicBezTo>
                    <a:pt x="80" y="170"/>
                    <a:pt x="80" y="170"/>
                    <a:pt x="80" y="170"/>
                  </a:cubicBezTo>
                  <a:cubicBezTo>
                    <a:pt x="84" y="137"/>
                    <a:pt x="84" y="137"/>
                    <a:pt x="84" y="137"/>
                  </a:cubicBezTo>
                  <a:cubicBezTo>
                    <a:pt x="93" y="145"/>
                    <a:pt x="93" y="145"/>
                    <a:pt x="93" y="145"/>
                  </a:cubicBezTo>
                  <a:cubicBezTo>
                    <a:pt x="257" y="161"/>
                    <a:pt x="257" y="161"/>
                    <a:pt x="257" y="161"/>
                  </a:cubicBezTo>
                  <a:cubicBezTo>
                    <a:pt x="257" y="161"/>
                    <a:pt x="257" y="161"/>
                    <a:pt x="257" y="161"/>
                  </a:cubicBezTo>
                  <a:cubicBezTo>
                    <a:pt x="303" y="166"/>
                    <a:pt x="303" y="166"/>
                    <a:pt x="303" y="166"/>
                  </a:cubicBezTo>
                  <a:cubicBezTo>
                    <a:pt x="299" y="204"/>
                    <a:pt x="299" y="204"/>
                    <a:pt x="299" y="204"/>
                  </a:cubicBezTo>
                  <a:cubicBezTo>
                    <a:pt x="227" y="232"/>
                    <a:pt x="227" y="232"/>
                    <a:pt x="227" y="232"/>
                  </a:cubicBezTo>
                  <a:cubicBezTo>
                    <a:pt x="242" y="240"/>
                    <a:pt x="242" y="240"/>
                    <a:pt x="242" y="240"/>
                  </a:cubicBezTo>
                  <a:cubicBezTo>
                    <a:pt x="294" y="245"/>
                    <a:pt x="294" y="245"/>
                    <a:pt x="294" y="245"/>
                  </a:cubicBezTo>
                  <a:cubicBezTo>
                    <a:pt x="305" y="239"/>
                    <a:pt x="305" y="239"/>
                    <a:pt x="305" y="239"/>
                  </a:cubicBezTo>
                  <a:cubicBezTo>
                    <a:pt x="302" y="276"/>
                    <a:pt x="302" y="276"/>
                    <a:pt x="302" y="276"/>
                  </a:cubicBezTo>
                  <a:cubicBezTo>
                    <a:pt x="224" y="268"/>
                    <a:pt x="224" y="268"/>
                    <a:pt x="224" y="268"/>
                  </a:cubicBezTo>
                  <a:cubicBezTo>
                    <a:pt x="189" y="247"/>
                    <a:pt x="189" y="247"/>
                    <a:pt x="189" y="247"/>
                  </a:cubicBezTo>
                  <a:lnTo>
                    <a:pt x="151" y="261"/>
                  </a:lnTo>
                  <a:close/>
                  <a:moveTo>
                    <a:pt x="316" y="128"/>
                  </a:moveTo>
                  <a:cubicBezTo>
                    <a:pt x="316" y="124"/>
                    <a:pt x="314" y="122"/>
                    <a:pt x="312" y="120"/>
                  </a:cubicBezTo>
                  <a:cubicBezTo>
                    <a:pt x="310" y="119"/>
                    <a:pt x="308" y="118"/>
                    <a:pt x="306" y="118"/>
                  </a:cubicBezTo>
                  <a:cubicBezTo>
                    <a:pt x="292" y="117"/>
                    <a:pt x="292" y="117"/>
                    <a:pt x="292" y="117"/>
                  </a:cubicBezTo>
                  <a:cubicBezTo>
                    <a:pt x="288" y="157"/>
                    <a:pt x="288" y="157"/>
                    <a:pt x="288" y="157"/>
                  </a:cubicBezTo>
                  <a:cubicBezTo>
                    <a:pt x="107" y="139"/>
                    <a:pt x="107" y="139"/>
                    <a:pt x="107" y="139"/>
                  </a:cubicBezTo>
                  <a:cubicBezTo>
                    <a:pt x="111" y="99"/>
                    <a:pt x="111" y="99"/>
                    <a:pt x="111" y="99"/>
                  </a:cubicBezTo>
                  <a:cubicBezTo>
                    <a:pt x="88" y="97"/>
                    <a:pt x="88" y="97"/>
                    <a:pt x="88" y="97"/>
                  </a:cubicBezTo>
                  <a:cubicBezTo>
                    <a:pt x="91" y="64"/>
                    <a:pt x="91" y="64"/>
                    <a:pt x="91" y="64"/>
                  </a:cubicBezTo>
                  <a:cubicBezTo>
                    <a:pt x="100" y="72"/>
                    <a:pt x="100" y="72"/>
                    <a:pt x="100" y="72"/>
                  </a:cubicBezTo>
                  <a:cubicBezTo>
                    <a:pt x="113" y="73"/>
                    <a:pt x="113" y="73"/>
                    <a:pt x="113" y="73"/>
                  </a:cubicBezTo>
                  <a:cubicBezTo>
                    <a:pt x="114" y="66"/>
                    <a:pt x="114" y="66"/>
                    <a:pt x="114" y="66"/>
                  </a:cubicBezTo>
                  <a:cubicBezTo>
                    <a:pt x="109" y="57"/>
                    <a:pt x="109" y="57"/>
                    <a:pt x="109" y="57"/>
                  </a:cubicBezTo>
                  <a:cubicBezTo>
                    <a:pt x="156" y="61"/>
                    <a:pt x="156" y="61"/>
                    <a:pt x="156" y="61"/>
                  </a:cubicBezTo>
                  <a:cubicBezTo>
                    <a:pt x="154" y="78"/>
                    <a:pt x="154" y="78"/>
                    <a:pt x="154" y="78"/>
                  </a:cubicBezTo>
                  <a:cubicBezTo>
                    <a:pt x="254" y="87"/>
                    <a:pt x="254" y="87"/>
                    <a:pt x="254" y="87"/>
                  </a:cubicBezTo>
                  <a:cubicBezTo>
                    <a:pt x="254" y="79"/>
                    <a:pt x="254" y="79"/>
                    <a:pt x="254" y="79"/>
                  </a:cubicBezTo>
                  <a:cubicBezTo>
                    <a:pt x="249" y="71"/>
                    <a:pt x="249" y="71"/>
                    <a:pt x="249" y="71"/>
                  </a:cubicBezTo>
                  <a:cubicBezTo>
                    <a:pt x="296" y="75"/>
                    <a:pt x="296" y="75"/>
                    <a:pt x="296" y="75"/>
                  </a:cubicBezTo>
                  <a:cubicBezTo>
                    <a:pt x="295" y="91"/>
                    <a:pt x="295" y="91"/>
                    <a:pt x="295" y="91"/>
                  </a:cubicBezTo>
                  <a:cubicBezTo>
                    <a:pt x="320" y="94"/>
                    <a:pt x="320" y="94"/>
                    <a:pt x="320" y="94"/>
                  </a:cubicBezTo>
                  <a:lnTo>
                    <a:pt x="316" y="128"/>
                  </a:lnTo>
                  <a:close/>
                  <a:moveTo>
                    <a:pt x="150" y="118"/>
                  </a:moveTo>
                  <a:cubicBezTo>
                    <a:pt x="250" y="128"/>
                    <a:pt x="250" y="128"/>
                    <a:pt x="250" y="128"/>
                  </a:cubicBezTo>
                  <a:cubicBezTo>
                    <a:pt x="251" y="113"/>
                    <a:pt x="251" y="113"/>
                    <a:pt x="251" y="113"/>
                  </a:cubicBezTo>
                  <a:cubicBezTo>
                    <a:pt x="152" y="103"/>
                    <a:pt x="152" y="103"/>
                    <a:pt x="152" y="103"/>
                  </a:cubicBezTo>
                  <a:lnTo>
                    <a:pt x="150" y="118"/>
                  </a:lnTo>
                  <a:close/>
                </a:path>
              </a:pathLst>
            </a:custGeom>
            <a:solidFill>
              <a:srgbClr val="F6F6F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nvGrpSpPr>
            <p:cNvPr id="14614" name="组合 14613"/>
            <p:cNvGrpSpPr/>
            <p:nvPr/>
          </p:nvGrpSpPr>
          <p:grpSpPr>
            <a:xfrm>
              <a:off x="4090988" y="2574925"/>
              <a:ext cx="1928813" cy="1773238"/>
              <a:chOff x="4090988" y="2574925"/>
              <a:chExt cx="1928813" cy="1773238"/>
            </a:xfrm>
            <a:solidFill>
              <a:schemeClr val="accent3">
                <a:lumMod val="75000"/>
              </a:schemeClr>
            </a:solidFill>
          </p:grpSpPr>
          <p:sp>
            <p:nvSpPr>
              <p:cNvPr id="14597" name="Freeform 558"/>
              <p:cNvSpPr>
                <a:spLocks/>
              </p:cNvSpPr>
              <p:nvPr/>
            </p:nvSpPr>
            <p:spPr bwMode="auto">
              <a:xfrm>
                <a:off x="4624388" y="2638425"/>
                <a:ext cx="1395413" cy="1709738"/>
              </a:xfrm>
              <a:custGeom>
                <a:avLst/>
                <a:gdLst>
                  <a:gd name="T0" fmla="*/ 258 w 879"/>
                  <a:gd name="T1" fmla="*/ 0 h 1077"/>
                  <a:gd name="T2" fmla="*/ 228 w 879"/>
                  <a:gd name="T3" fmla="*/ 133 h 1077"/>
                  <a:gd name="T4" fmla="*/ 281 w 879"/>
                  <a:gd name="T5" fmla="*/ 145 h 1077"/>
                  <a:gd name="T6" fmla="*/ 69 w 879"/>
                  <a:gd name="T7" fmla="*/ 829 h 1077"/>
                  <a:gd name="T8" fmla="*/ 58 w 879"/>
                  <a:gd name="T9" fmla="*/ 826 h 1077"/>
                  <a:gd name="T10" fmla="*/ 28 w 879"/>
                  <a:gd name="T11" fmla="*/ 792 h 1077"/>
                  <a:gd name="T12" fmla="*/ 0 w 879"/>
                  <a:gd name="T13" fmla="*/ 922 h 1077"/>
                  <a:gd name="T14" fmla="*/ 193 w 879"/>
                  <a:gd name="T15" fmla="*/ 965 h 1077"/>
                  <a:gd name="T16" fmla="*/ 439 w 879"/>
                  <a:gd name="T17" fmla="*/ 180 h 1077"/>
                  <a:gd name="T18" fmla="*/ 668 w 879"/>
                  <a:gd name="T19" fmla="*/ 231 h 1077"/>
                  <a:gd name="T20" fmla="*/ 440 w 879"/>
                  <a:gd name="T21" fmla="*/ 419 h 1077"/>
                  <a:gd name="T22" fmla="*/ 442 w 879"/>
                  <a:gd name="T23" fmla="*/ 419 h 1077"/>
                  <a:gd name="T24" fmla="*/ 417 w 879"/>
                  <a:gd name="T25" fmla="*/ 527 h 1077"/>
                  <a:gd name="T26" fmla="*/ 618 w 879"/>
                  <a:gd name="T27" fmla="*/ 572 h 1077"/>
                  <a:gd name="T28" fmla="*/ 537 w 879"/>
                  <a:gd name="T29" fmla="*/ 656 h 1077"/>
                  <a:gd name="T30" fmla="*/ 516 w 879"/>
                  <a:gd name="T31" fmla="*/ 608 h 1077"/>
                  <a:gd name="T32" fmla="*/ 320 w 879"/>
                  <a:gd name="T33" fmla="*/ 565 h 1077"/>
                  <a:gd name="T34" fmla="*/ 417 w 879"/>
                  <a:gd name="T35" fmla="*/ 779 h 1077"/>
                  <a:gd name="T36" fmla="*/ 319 w 879"/>
                  <a:gd name="T37" fmla="*/ 884 h 1077"/>
                  <a:gd name="T38" fmla="*/ 302 w 879"/>
                  <a:gd name="T39" fmla="*/ 880 h 1077"/>
                  <a:gd name="T40" fmla="*/ 273 w 879"/>
                  <a:gd name="T41" fmla="*/ 846 h 1077"/>
                  <a:gd name="T42" fmla="*/ 243 w 879"/>
                  <a:gd name="T43" fmla="*/ 976 h 1077"/>
                  <a:gd name="T44" fmla="*/ 412 w 879"/>
                  <a:gd name="T45" fmla="*/ 1014 h 1077"/>
                  <a:gd name="T46" fmla="*/ 489 w 879"/>
                  <a:gd name="T47" fmla="*/ 933 h 1077"/>
                  <a:gd name="T48" fmla="*/ 540 w 879"/>
                  <a:gd name="T49" fmla="*/ 1042 h 1077"/>
                  <a:gd name="T50" fmla="*/ 699 w 879"/>
                  <a:gd name="T51" fmla="*/ 1077 h 1077"/>
                  <a:gd name="T52" fmla="*/ 729 w 879"/>
                  <a:gd name="T53" fmla="*/ 946 h 1077"/>
                  <a:gd name="T54" fmla="*/ 686 w 879"/>
                  <a:gd name="T55" fmla="*/ 964 h 1077"/>
                  <a:gd name="T56" fmla="*/ 682 w 879"/>
                  <a:gd name="T57" fmla="*/ 963 h 1077"/>
                  <a:gd name="T58" fmla="*/ 609 w 879"/>
                  <a:gd name="T59" fmla="*/ 808 h 1077"/>
                  <a:gd name="T60" fmla="*/ 799 w 879"/>
                  <a:gd name="T61" fmla="*/ 610 h 1077"/>
                  <a:gd name="T62" fmla="*/ 824 w 879"/>
                  <a:gd name="T63" fmla="*/ 504 h 1077"/>
                  <a:gd name="T64" fmla="*/ 635 w 879"/>
                  <a:gd name="T65" fmla="*/ 462 h 1077"/>
                  <a:gd name="T66" fmla="*/ 856 w 879"/>
                  <a:gd name="T67" fmla="*/ 273 h 1077"/>
                  <a:gd name="T68" fmla="*/ 879 w 879"/>
                  <a:gd name="T69" fmla="*/ 165 h 1077"/>
                  <a:gd name="T70" fmla="*/ 288 w 879"/>
                  <a:gd name="T71" fmla="*/ 34 h 1077"/>
                  <a:gd name="T72" fmla="*/ 258 w 879"/>
                  <a:gd name="T73" fmla="*/ 0 h 10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879" h="1077">
                    <a:moveTo>
                      <a:pt x="258" y="0"/>
                    </a:moveTo>
                    <a:lnTo>
                      <a:pt x="228" y="133"/>
                    </a:lnTo>
                    <a:lnTo>
                      <a:pt x="281" y="145"/>
                    </a:lnTo>
                    <a:lnTo>
                      <a:pt x="69" y="829"/>
                    </a:lnTo>
                    <a:lnTo>
                      <a:pt x="58" y="826"/>
                    </a:lnTo>
                    <a:lnTo>
                      <a:pt x="28" y="792"/>
                    </a:lnTo>
                    <a:lnTo>
                      <a:pt x="0" y="922"/>
                    </a:lnTo>
                    <a:lnTo>
                      <a:pt x="193" y="965"/>
                    </a:lnTo>
                    <a:lnTo>
                      <a:pt x="439" y="180"/>
                    </a:lnTo>
                    <a:lnTo>
                      <a:pt x="668" y="231"/>
                    </a:lnTo>
                    <a:lnTo>
                      <a:pt x="440" y="419"/>
                    </a:lnTo>
                    <a:lnTo>
                      <a:pt x="442" y="419"/>
                    </a:lnTo>
                    <a:lnTo>
                      <a:pt x="417" y="527"/>
                    </a:lnTo>
                    <a:lnTo>
                      <a:pt x="618" y="572"/>
                    </a:lnTo>
                    <a:lnTo>
                      <a:pt x="537" y="656"/>
                    </a:lnTo>
                    <a:lnTo>
                      <a:pt x="516" y="608"/>
                    </a:lnTo>
                    <a:lnTo>
                      <a:pt x="320" y="565"/>
                    </a:lnTo>
                    <a:lnTo>
                      <a:pt x="417" y="779"/>
                    </a:lnTo>
                    <a:lnTo>
                      <a:pt x="319" y="884"/>
                    </a:lnTo>
                    <a:lnTo>
                      <a:pt x="302" y="880"/>
                    </a:lnTo>
                    <a:lnTo>
                      <a:pt x="273" y="846"/>
                    </a:lnTo>
                    <a:lnTo>
                      <a:pt x="243" y="976"/>
                    </a:lnTo>
                    <a:lnTo>
                      <a:pt x="412" y="1014"/>
                    </a:lnTo>
                    <a:lnTo>
                      <a:pt x="489" y="933"/>
                    </a:lnTo>
                    <a:lnTo>
                      <a:pt x="540" y="1042"/>
                    </a:lnTo>
                    <a:lnTo>
                      <a:pt x="699" y="1077"/>
                    </a:lnTo>
                    <a:lnTo>
                      <a:pt x="729" y="946"/>
                    </a:lnTo>
                    <a:lnTo>
                      <a:pt x="686" y="964"/>
                    </a:lnTo>
                    <a:lnTo>
                      <a:pt x="682" y="963"/>
                    </a:lnTo>
                    <a:lnTo>
                      <a:pt x="609" y="808"/>
                    </a:lnTo>
                    <a:lnTo>
                      <a:pt x="799" y="610"/>
                    </a:lnTo>
                    <a:lnTo>
                      <a:pt x="824" y="504"/>
                    </a:lnTo>
                    <a:lnTo>
                      <a:pt x="635" y="462"/>
                    </a:lnTo>
                    <a:lnTo>
                      <a:pt x="856" y="273"/>
                    </a:lnTo>
                    <a:lnTo>
                      <a:pt x="879" y="165"/>
                    </a:lnTo>
                    <a:lnTo>
                      <a:pt x="288" y="34"/>
                    </a:lnTo>
                    <a:lnTo>
                      <a:pt x="258"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598" name="Freeform 559"/>
              <p:cNvSpPr>
                <a:spLocks noEditPoints="1"/>
              </p:cNvSpPr>
              <p:nvPr/>
            </p:nvSpPr>
            <p:spPr bwMode="auto">
              <a:xfrm>
                <a:off x="4090988" y="2574925"/>
                <a:ext cx="766763" cy="1443038"/>
              </a:xfrm>
              <a:custGeom>
                <a:avLst/>
                <a:gdLst>
                  <a:gd name="T0" fmla="*/ 170 w 483"/>
                  <a:gd name="T1" fmla="*/ 0 h 909"/>
                  <a:gd name="T2" fmla="*/ 178 w 483"/>
                  <a:gd name="T3" fmla="*/ 40 h 909"/>
                  <a:gd name="T4" fmla="*/ 0 w 483"/>
                  <a:gd name="T5" fmla="*/ 843 h 909"/>
                  <a:gd name="T6" fmla="*/ 296 w 483"/>
                  <a:gd name="T7" fmla="*/ 909 h 909"/>
                  <a:gd name="T8" fmla="*/ 483 w 483"/>
                  <a:gd name="T9" fmla="*/ 68 h 909"/>
                  <a:gd name="T10" fmla="*/ 170 w 483"/>
                  <a:gd name="T11" fmla="*/ 0 h 909"/>
                  <a:gd name="T12" fmla="*/ 194 w 483"/>
                  <a:gd name="T13" fmla="*/ 784 h 909"/>
                  <a:gd name="T14" fmla="*/ 144 w 483"/>
                  <a:gd name="T15" fmla="*/ 773 h 909"/>
                  <a:gd name="T16" fmla="*/ 285 w 483"/>
                  <a:gd name="T17" fmla="*/ 139 h 909"/>
                  <a:gd name="T18" fmla="*/ 336 w 483"/>
                  <a:gd name="T19" fmla="*/ 150 h 909"/>
                  <a:gd name="T20" fmla="*/ 194 w 483"/>
                  <a:gd name="T21" fmla="*/ 784 h 9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3" h="909">
                    <a:moveTo>
                      <a:pt x="170" y="0"/>
                    </a:moveTo>
                    <a:lnTo>
                      <a:pt x="178" y="40"/>
                    </a:lnTo>
                    <a:lnTo>
                      <a:pt x="0" y="843"/>
                    </a:lnTo>
                    <a:lnTo>
                      <a:pt x="296" y="909"/>
                    </a:lnTo>
                    <a:lnTo>
                      <a:pt x="483" y="68"/>
                    </a:lnTo>
                    <a:lnTo>
                      <a:pt x="170" y="0"/>
                    </a:lnTo>
                    <a:close/>
                    <a:moveTo>
                      <a:pt x="194" y="784"/>
                    </a:moveTo>
                    <a:lnTo>
                      <a:pt x="144" y="773"/>
                    </a:lnTo>
                    <a:lnTo>
                      <a:pt x="285" y="139"/>
                    </a:lnTo>
                    <a:lnTo>
                      <a:pt x="336" y="150"/>
                    </a:lnTo>
                    <a:lnTo>
                      <a:pt x="194" y="78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14611" name="组合 14610"/>
            <p:cNvGrpSpPr/>
            <p:nvPr/>
          </p:nvGrpSpPr>
          <p:grpSpPr>
            <a:xfrm>
              <a:off x="6018213" y="2408238"/>
              <a:ext cx="1906588" cy="1955800"/>
              <a:chOff x="6018213" y="2408238"/>
              <a:chExt cx="1906588" cy="1955800"/>
            </a:xfrm>
            <a:solidFill>
              <a:schemeClr val="accent3">
                <a:lumMod val="75000"/>
              </a:schemeClr>
            </a:solidFill>
          </p:grpSpPr>
          <p:sp>
            <p:nvSpPr>
              <p:cNvPr id="14599" name="Freeform 560"/>
              <p:cNvSpPr>
                <a:spLocks/>
              </p:cNvSpPr>
              <p:nvPr/>
            </p:nvSpPr>
            <p:spPr bwMode="auto">
              <a:xfrm>
                <a:off x="6994526" y="2752725"/>
                <a:ext cx="630238" cy="1189038"/>
              </a:xfrm>
              <a:custGeom>
                <a:avLst/>
                <a:gdLst>
                  <a:gd name="T0" fmla="*/ 143 w 294"/>
                  <a:gd name="T1" fmla="*/ 0 h 554"/>
                  <a:gd name="T2" fmla="*/ 43 w 294"/>
                  <a:gd name="T3" fmla="*/ 15 h 554"/>
                  <a:gd name="T4" fmla="*/ 64 w 294"/>
                  <a:gd name="T5" fmla="*/ 51 h 554"/>
                  <a:gd name="T6" fmla="*/ 63 w 294"/>
                  <a:gd name="T7" fmla="*/ 98 h 554"/>
                  <a:gd name="T8" fmla="*/ 29 w 294"/>
                  <a:gd name="T9" fmla="*/ 104 h 554"/>
                  <a:gd name="T10" fmla="*/ 0 w 294"/>
                  <a:gd name="T11" fmla="*/ 85 h 554"/>
                  <a:gd name="T12" fmla="*/ 18 w 294"/>
                  <a:gd name="T13" fmla="*/ 200 h 554"/>
                  <a:gd name="T14" fmla="*/ 65 w 294"/>
                  <a:gd name="T15" fmla="*/ 193 h 554"/>
                  <a:gd name="T16" fmla="*/ 67 w 294"/>
                  <a:gd name="T17" fmla="*/ 554 h 554"/>
                  <a:gd name="T18" fmla="*/ 149 w 294"/>
                  <a:gd name="T19" fmla="*/ 541 h 554"/>
                  <a:gd name="T20" fmla="*/ 145 w 294"/>
                  <a:gd name="T21" fmla="*/ 269 h 554"/>
                  <a:gd name="T22" fmla="*/ 223 w 294"/>
                  <a:gd name="T23" fmla="*/ 529 h 554"/>
                  <a:gd name="T24" fmla="*/ 294 w 294"/>
                  <a:gd name="T25" fmla="*/ 518 h 554"/>
                  <a:gd name="T26" fmla="*/ 217 w 294"/>
                  <a:gd name="T27" fmla="*/ 252 h 554"/>
                  <a:gd name="T28" fmla="*/ 145 w 294"/>
                  <a:gd name="T29" fmla="*/ 264 h 554"/>
                  <a:gd name="T30" fmla="*/ 145 w 294"/>
                  <a:gd name="T31" fmla="*/ 180 h 554"/>
                  <a:gd name="T32" fmla="*/ 205 w 294"/>
                  <a:gd name="T33" fmla="*/ 171 h 554"/>
                  <a:gd name="T34" fmla="*/ 222 w 294"/>
                  <a:gd name="T35" fmla="*/ 174 h 554"/>
                  <a:gd name="T36" fmla="*/ 239 w 294"/>
                  <a:gd name="T37" fmla="*/ 193 h 554"/>
                  <a:gd name="T38" fmla="*/ 220 w 294"/>
                  <a:gd name="T39" fmla="*/ 74 h 554"/>
                  <a:gd name="T40" fmla="*/ 143 w 294"/>
                  <a:gd name="T41" fmla="*/ 86 h 554"/>
                  <a:gd name="T42" fmla="*/ 143 w 294"/>
                  <a:gd name="T43" fmla="*/ 0 h 5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94" h="554">
                    <a:moveTo>
                      <a:pt x="143" y="0"/>
                    </a:moveTo>
                    <a:cubicBezTo>
                      <a:pt x="43" y="15"/>
                      <a:pt x="43" y="15"/>
                      <a:pt x="43" y="15"/>
                    </a:cubicBezTo>
                    <a:cubicBezTo>
                      <a:pt x="64" y="51"/>
                      <a:pt x="64" y="51"/>
                      <a:pt x="64" y="51"/>
                    </a:cubicBezTo>
                    <a:cubicBezTo>
                      <a:pt x="63" y="98"/>
                      <a:pt x="63" y="98"/>
                      <a:pt x="63" y="98"/>
                    </a:cubicBezTo>
                    <a:cubicBezTo>
                      <a:pt x="29" y="104"/>
                      <a:pt x="29" y="104"/>
                      <a:pt x="29" y="104"/>
                    </a:cubicBezTo>
                    <a:cubicBezTo>
                      <a:pt x="0" y="85"/>
                      <a:pt x="0" y="85"/>
                      <a:pt x="0" y="85"/>
                    </a:cubicBezTo>
                    <a:cubicBezTo>
                      <a:pt x="18" y="200"/>
                      <a:pt x="18" y="200"/>
                      <a:pt x="18" y="200"/>
                    </a:cubicBezTo>
                    <a:cubicBezTo>
                      <a:pt x="65" y="193"/>
                      <a:pt x="65" y="193"/>
                      <a:pt x="65" y="193"/>
                    </a:cubicBezTo>
                    <a:cubicBezTo>
                      <a:pt x="67" y="554"/>
                      <a:pt x="67" y="554"/>
                      <a:pt x="67" y="554"/>
                    </a:cubicBezTo>
                    <a:cubicBezTo>
                      <a:pt x="149" y="541"/>
                      <a:pt x="149" y="541"/>
                      <a:pt x="149" y="541"/>
                    </a:cubicBezTo>
                    <a:cubicBezTo>
                      <a:pt x="145" y="269"/>
                      <a:pt x="145" y="269"/>
                      <a:pt x="145" y="269"/>
                    </a:cubicBezTo>
                    <a:cubicBezTo>
                      <a:pt x="223" y="529"/>
                      <a:pt x="223" y="529"/>
                      <a:pt x="223" y="529"/>
                    </a:cubicBezTo>
                    <a:cubicBezTo>
                      <a:pt x="294" y="518"/>
                      <a:pt x="294" y="518"/>
                      <a:pt x="294" y="518"/>
                    </a:cubicBezTo>
                    <a:cubicBezTo>
                      <a:pt x="217" y="252"/>
                      <a:pt x="217" y="252"/>
                      <a:pt x="217" y="252"/>
                    </a:cubicBezTo>
                    <a:cubicBezTo>
                      <a:pt x="145" y="264"/>
                      <a:pt x="145" y="264"/>
                      <a:pt x="145" y="264"/>
                    </a:cubicBezTo>
                    <a:cubicBezTo>
                      <a:pt x="145" y="180"/>
                      <a:pt x="145" y="180"/>
                      <a:pt x="145" y="180"/>
                    </a:cubicBezTo>
                    <a:cubicBezTo>
                      <a:pt x="205" y="171"/>
                      <a:pt x="205" y="171"/>
                      <a:pt x="205" y="171"/>
                    </a:cubicBezTo>
                    <a:cubicBezTo>
                      <a:pt x="210" y="170"/>
                      <a:pt x="215" y="171"/>
                      <a:pt x="222" y="174"/>
                    </a:cubicBezTo>
                    <a:cubicBezTo>
                      <a:pt x="229" y="176"/>
                      <a:pt x="234" y="183"/>
                      <a:pt x="239" y="193"/>
                    </a:cubicBezTo>
                    <a:cubicBezTo>
                      <a:pt x="220" y="74"/>
                      <a:pt x="220" y="74"/>
                      <a:pt x="220" y="74"/>
                    </a:cubicBezTo>
                    <a:cubicBezTo>
                      <a:pt x="143" y="86"/>
                      <a:pt x="143" y="86"/>
                      <a:pt x="143" y="86"/>
                    </a:cubicBezTo>
                    <a:lnTo>
                      <a:pt x="143"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600" name="Freeform 561"/>
              <p:cNvSpPr>
                <a:spLocks/>
              </p:cNvSpPr>
              <p:nvPr/>
            </p:nvSpPr>
            <p:spPr bwMode="auto">
              <a:xfrm>
                <a:off x="6450013" y="2649538"/>
                <a:ext cx="315913" cy="1092200"/>
              </a:xfrm>
              <a:custGeom>
                <a:avLst/>
                <a:gdLst>
                  <a:gd name="T0" fmla="*/ 121 w 199"/>
                  <a:gd name="T1" fmla="*/ 688 h 688"/>
                  <a:gd name="T2" fmla="*/ 199 w 199"/>
                  <a:gd name="T3" fmla="*/ 676 h 688"/>
                  <a:gd name="T4" fmla="*/ 94 w 199"/>
                  <a:gd name="T5" fmla="*/ 0 h 688"/>
                  <a:gd name="T6" fmla="*/ 0 w 199"/>
                  <a:gd name="T7" fmla="*/ 15 h 688"/>
                  <a:gd name="T8" fmla="*/ 22 w 199"/>
                  <a:gd name="T9" fmla="*/ 57 h 688"/>
                  <a:gd name="T10" fmla="*/ 121 w 199"/>
                  <a:gd name="T11" fmla="*/ 688 h 688"/>
                </a:gdLst>
                <a:ahLst/>
                <a:cxnLst>
                  <a:cxn ang="0">
                    <a:pos x="T0" y="T1"/>
                  </a:cxn>
                  <a:cxn ang="0">
                    <a:pos x="T2" y="T3"/>
                  </a:cxn>
                  <a:cxn ang="0">
                    <a:pos x="T4" y="T5"/>
                  </a:cxn>
                  <a:cxn ang="0">
                    <a:pos x="T6" y="T7"/>
                  </a:cxn>
                  <a:cxn ang="0">
                    <a:pos x="T8" y="T9"/>
                  </a:cxn>
                  <a:cxn ang="0">
                    <a:pos x="T10" y="T11"/>
                  </a:cxn>
                </a:cxnLst>
                <a:rect l="0" t="0" r="r" b="b"/>
                <a:pathLst>
                  <a:path w="199" h="688">
                    <a:moveTo>
                      <a:pt x="121" y="688"/>
                    </a:moveTo>
                    <a:lnTo>
                      <a:pt x="199" y="676"/>
                    </a:lnTo>
                    <a:lnTo>
                      <a:pt x="94" y="0"/>
                    </a:lnTo>
                    <a:lnTo>
                      <a:pt x="0" y="15"/>
                    </a:lnTo>
                    <a:lnTo>
                      <a:pt x="22" y="57"/>
                    </a:lnTo>
                    <a:lnTo>
                      <a:pt x="121" y="68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601" name="Freeform 562"/>
              <p:cNvSpPr>
                <a:spLocks noEditPoints="1"/>
              </p:cNvSpPr>
              <p:nvPr/>
            </p:nvSpPr>
            <p:spPr bwMode="auto">
              <a:xfrm>
                <a:off x="6632576" y="2408238"/>
                <a:ext cx="1292225" cy="1852613"/>
              </a:xfrm>
              <a:custGeom>
                <a:avLst/>
                <a:gdLst>
                  <a:gd name="T0" fmla="*/ 0 w 814"/>
                  <a:gd name="T1" fmla="*/ 100 h 1167"/>
                  <a:gd name="T2" fmla="*/ 24 w 814"/>
                  <a:gd name="T3" fmla="*/ 144 h 1167"/>
                  <a:gd name="T4" fmla="*/ 184 w 814"/>
                  <a:gd name="T5" fmla="*/ 1167 h 1167"/>
                  <a:gd name="T6" fmla="*/ 814 w 814"/>
                  <a:gd name="T7" fmla="*/ 1068 h 1167"/>
                  <a:gd name="T8" fmla="*/ 648 w 814"/>
                  <a:gd name="T9" fmla="*/ 0 h 1167"/>
                  <a:gd name="T10" fmla="*/ 0 w 814"/>
                  <a:gd name="T11" fmla="*/ 100 h 1167"/>
                  <a:gd name="T12" fmla="*/ 309 w 814"/>
                  <a:gd name="T13" fmla="*/ 1024 h 1167"/>
                  <a:gd name="T14" fmla="*/ 181 w 814"/>
                  <a:gd name="T15" fmla="*/ 202 h 1167"/>
                  <a:gd name="T16" fmla="*/ 521 w 814"/>
                  <a:gd name="T17" fmla="*/ 149 h 1167"/>
                  <a:gd name="T18" fmla="*/ 650 w 814"/>
                  <a:gd name="T19" fmla="*/ 971 h 1167"/>
                  <a:gd name="T20" fmla="*/ 309 w 814"/>
                  <a:gd name="T21" fmla="*/ 1024 h 1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14" h="1167">
                    <a:moveTo>
                      <a:pt x="0" y="100"/>
                    </a:moveTo>
                    <a:lnTo>
                      <a:pt x="24" y="144"/>
                    </a:lnTo>
                    <a:lnTo>
                      <a:pt x="184" y="1167"/>
                    </a:lnTo>
                    <a:lnTo>
                      <a:pt x="814" y="1068"/>
                    </a:lnTo>
                    <a:lnTo>
                      <a:pt x="648" y="0"/>
                    </a:lnTo>
                    <a:lnTo>
                      <a:pt x="0" y="100"/>
                    </a:lnTo>
                    <a:close/>
                    <a:moveTo>
                      <a:pt x="309" y="1024"/>
                    </a:moveTo>
                    <a:lnTo>
                      <a:pt x="181" y="202"/>
                    </a:lnTo>
                    <a:lnTo>
                      <a:pt x="521" y="149"/>
                    </a:lnTo>
                    <a:lnTo>
                      <a:pt x="650" y="971"/>
                    </a:lnTo>
                    <a:lnTo>
                      <a:pt x="309" y="102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602" name="Freeform 563"/>
              <p:cNvSpPr>
                <a:spLocks/>
              </p:cNvSpPr>
              <p:nvPr/>
            </p:nvSpPr>
            <p:spPr bwMode="auto">
              <a:xfrm>
                <a:off x="6172201" y="2601913"/>
                <a:ext cx="723900" cy="1762125"/>
              </a:xfrm>
              <a:custGeom>
                <a:avLst/>
                <a:gdLst>
                  <a:gd name="T0" fmla="*/ 264 w 456"/>
                  <a:gd name="T1" fmla="*/ 786 h 1110"/>
                  <a:gd name="T2" fmla="*/ 273 w 456"/>
                  <a:gd name="T3" fmla="*/ 740 h 1110"/>
                  <a:gd name="T4" fmla="*/ 158 w 456"/>
                  <a:gd name="T5" fmla="*/ 0 h 1110"/>
                  <a:gd name="T6" fmla="*/ 0 w 456"/>
                  <a:gd name="T7" fmla="*/ 24 h 1110"/>
                  <a:gd name="T8" fmla="*/ 21 w 456"/>
                  <a:gd name="T9" fmla="*/ 68 h 1110"/>
                  <a:gd name="T10" fmla="*/ 127 w 456"/>
                  <a:gd name="T11" fmla="*/ 741 h 1110"/>
                  <a:gd name="T12" fmla="*/ 65 w 456"/>
                  <a:gd name="T13" fmla="*/ 1110 h 1110"/>
                  <a:gd name="T14" fmla="*/ 213 w 456"/>
                  <a:gd name="T15" fmla="*/ 1086 h 1110"/>
                  <a:gd name="T16" fmla="*/ 252 w 456"/>
                  <a:gd name="T17" fmla="*/ 861 h 1110"/>
                  <a:gd name="T18" fmla="*/ 314 w 456"/>
                  <a:gd name="T19" fmla="*/ 1071 h 1110"/>
                  <a:gd name="T20" fmla="*/ 456 w 456"/>
                  <a:gd name="T21" fmla="*/ 1048 h 1110"/>
                  <a:gd name="T22" fmla="*/ 372 w 456"/>
                  <a:gd name="T23" fmla="*/ 769 h 1110"/>
                  <a:gd name="T24" fmla="*/ 264 w 456"/>
                  <a:gd name="T25" fmla="*/ 786 h 1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56" h="1110">
                    <a:moveTo>
                      <a:pt x="264" y="786"/>
                    </a:moveTo>
                    <a:lnTo>
                      <a:pt x="273" y="740"/>
                    </a:lnTo>
                    <a:lnTo>
                      <a:pt x="158" y="0"/>
                    </a:lnTo>
                    <a:lnTo>
                      <a:pt x="0" y="24"/>
                    </a:lnTo>
                    <a:lnTo>
                      <a:pt x="21" y="68"/>
                    </a:lnTo>
                    <a:lnTo>
                      <a:pt x="127" y="741"/>
                    </a:lnTo>
                    <a:lnTo>
                      <a:pt x="65" y="1110"/>
                    </a:lnTo>
                    <a:lnTo>
                      <a:pt x="213" y="1086"/>
                    </a:lnTo>
                    <a:lnTo>
                      <a:pt x="252" y="861"/>
                    </a:lnTo>
                    <a:lnTo>
                      <a:pt x="314" y="1071"/>
                    </a:lnTo>
                    <a:lnTo>
                      <a:pt x="456" y="1048"/>
                    </a:lnTo>
                    <a:lnTo>
                      <a:pt x="372" y="769"/>
                    </a:lnTo>
                    <a:lnTo>
                      <a:pt x="264" y="7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603" name="Freeform 564"/>
              <p:cNvSpPr>
                <a:spLocks/>
              </p:cNvSpPr>
              <p:nvPr/>
            </p:nvSpPr>
            <p:spPr bwMode="auto">
              <a:xfrm>
                <a:off x="6018213" y="2717800"/>
                <a:ext cx="315913" cy="1092200"/>
              </a:xfrm>
              <a:custGeom>
                <a:avLst/>
                <a:gdLst>
                  <a:gd name="T0" fmla="*/ 94 w 199"/>
                  <a:gd name="T1" fmla="*/ 0 h 688"/>
                  <a:gd name="T2" fmla="*/ 0 w 199"/>
                  <a:gd name="T3" fmla="*/ 15 h 688"/>
                  <a:gd name="T4" fmla="*/ 21 w 199"/>
                  <a:gd name="T5" fmla="*/ 56 h 688"/>
                  <a:gd name="T6" fmla="*/ 120 w 199"/>
                  <a:gd name="T7" fmla="*/ 688 h 688"/>
                  <a:gd name="T8" fmla="*/ 199 w 199"/>
                  <a:gd name="T9" fmla="*/ 676 h 688"/>
                  <a:gd name="T10" fmla="*/ 94 w 199"/>
                  <a:gd name="T11" fmla="*/ 0 h 688"/>
                </a:gdLst>
                <a:ahLst/>
                <a:cxnLst>
                  <a:cxn ang="0">
                    <a:pos x="T0" y="T1"/>
                  </a:cxn>
                  <a:cxn ang="0">
                    <a:pos x="T2" y="T3"/>
                  </a:cxn>
                  <a:cxn ang="0">
                    <a:pos x="T4" y="T5"/>
                  </a:cxn>
                  <a:cxn ang="0">
                    <a:pos x="T6" y="T7"/>
                  </a:cxn>
                  <a:cxn ang="0">
                    <a:pos x="T8" y="T9"/>
                  </a:cxn>
                  <a:cxn ang="0">
                    <a:pos x="T10" y="T11"/>
                  </a:cxn>
                </a:cxnLst>
                <a:rect l="0" t="0" r="r" b="b"/>
                <a:pathLst>
                  <a:path w="199" h="688">
                    <a:moveTo>
                      <a:pt x="94" y="0"/>
                    </a:moveTo>
                    <a:lnTo>
                      <a:pt x="0" y="15"/>
                    </a:lnTo>
                    <a:lnTo>
                      <a:pt x="21" y="56"/>
                    </a:lnTo>
                    <a:lnTo>
                      <a:pt x="120" y="688"/>
                    </a:lnTo>
                    <a:lnTo>
                      <a:pt x="199" y="676"/>
                    </a:lnTo>
                    <a:lnTo>
                      <a:pt x="94"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14612" name="组合 14611"/>
            <p:cNvGrpSpPr/>
            <p:nvPr/>
          </p:nvGrpSpPr>
          <p:grpSpPr>
            <a:xfrm>
              <a:off x="7900988" y="2309813"/>
              <a:ext cx="1387475" cy="1352550"/>
              <a:chOff x="7900988" y="2309813"/>
              <a:chExt cx="1387475" cy="1352550"/>
            </a:xfrm>
            <a:solidFill>
              <a:schemeClr val="accent3">
                <a:lumMod val="75000"/>
              </a:schemeClr>
            </a:solidFill>
          </p:grpSpPr>
          <p:sp>
            <p:nvSpPr>
              <p:cNvPr id="14604" name="Freeform 565"/>
              <p:cNvSpPr>
                <a:spLocks/>
              </p:cNvSpPr>
              <p:nvPr/>
            </p:nvSpPr>
            <p:spPr bwMode="auto">
              <a:xfrm>
                <a:off x="8405813" y="2424113"/>
                <a:ext cx="882650" cy="830263"/>
              </a:xfrm>
              <a:custGeom>
                <a:avLst/>
                <a:gdLst>
                  <a:gd name="T0" fmla="*/ 81 w 556"/>
                  <a:gd name="T1" fmla="*/ 28 h 523"/>
                  <a:gd name="T2" fmla="*/ 0 w 556"/>
                  <a:gd name="T3" fmla="*/ 427 h 523"/>
                  <a:gd name="T4" fmla="*/ 81 w 556"/>
                  <a:gd name="T5" fmla="*/ 443 h 523"/>
                  <a:gd name="T6" fmla="*/ 151 w 556"/>
                  <a:gd name="T7" fmla="*/ 96 h 523"/>
                  <a:gd name="T8" fmla="*/ 459 w 556"/>
                  <a:gd name="T9" fmla="*/ 158 h 523"/>
                  <a:gd name="T10" fmla="*/ 389 w 556"/>
                  <a:gd name="T11" fmla="*/ 507 h 523"/>
                  <a:gd name="T12" fmla="*/ 470 w 556"/>
                  <a:gd name="T13" fmla="*/ 523 h 523"/>
                  <a:gd name="T14" fmla="*/ 556 w 556"/>
                  <a:gd name="T15" fmla="*/ 99 h 523"/>
                  <a:gd name="T16" fmla="*/ 73 w 556"/>
                  <a:gd name="T17" fmla="*/ 0 h 523"/>
                  <a:gd name="T18" fmla="*/ 81 w 556"/>
                  <a:gd name="T19" fmla="*/ 28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56" h="523">
                    <a:moveTo>
                      <a:pt x="81" y="28"/>
                    </a:moveTo>
                    <a:lnTo>
                      <a:pt x="0" y="427"/>
                    </a:lnTo>
                    <a:lnTo>
                      <a:pt x="81" y="443"/>
                    </a:lnTo>
                    <a:lnTo>
                      <a:pt x="151" y="96"/>
                    </a:lnTo>
                    <a:lnTo>
                      <a:pt x="459" y="158"/>
                    </a:lnTo>
                    <a:lnTo>
                      <a:pt x="389" y="507"/>
                    </a:lnTo>
                    <a:lnTo>
                      <a:pt x="470" y="523"/>
                    </a:lnTo>
                    <a:lnTo>
                      <a:pt x="556" y="99"/>
                    </a:lnTo>
                    <a:lnTo>
                      <a:pt x="73" y="0"/>
                    </a:lnTo>
                    <a:lnTo>
                      <a:pt x="81" y="2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605" name="Freeform 566"/>
              <p:cNvSpPr>
                <a:spLocks/>
              </p:cNvSpPr>
              <p:nvPr/>
            </p:nvSpPr>
            <p:spPr bwMode="auto">
              <a:xfrm>
                <a:off x="8350251" y="2679700"/>
                <a:ext cx="787400" cy="982663"/>
              </a:xfrm>
              <a:custGeom>
                <a:avLst/>
                <a:gdLst>
                  <a:gd name="T0" fmla="*/ 266 w 368"/>
                  <a:gd name="T1" fmla="*/ 364 h 458"/>
                  <a:gd name="T2" fmla="*/ 309 w 368"/>
                  <a:gd name="T3" fmla="*/ 150 h 458"/>
                  <a:gd name="T4" fmla="*/ 224 w 368"/>
                  <a:gd name="T5" fmla="*/ 133 h 458"/>
                  <a:gd name="T6" fmla="*/ 290 w 368"/>
                  <a:gd name="T7" fmla="*/ 19 h 458"/>
                  <a:gd name="T8" fmla="*/ 192 w 368"/>
                  <a:gd name="T9" fmla="*/ 0 h 458"/>
                  <a:gd name="T10" fmla="*/ 200 w 368"/>
                  <a:gd name="T11" fmla="*/ 18 h 458"/>
                  <a:gd name="T12" fmla="*/ 0 w 368"/>
                  <a:gd name="T13" fmla="*/ 371 h 458"/>
                  <a:gd name="T14" fmla="*/ 78 w 368"/>
                  <a:gd name="T15" fmla="*/ 387 h 458"/>
                  <a:gd name="T16" fmla="*/ 222 w 368"/>
                  <a:gd name="T17" fmla="*/ 136 h 458"/>
                  <a:gd name="T18" fmla="*/ 229 w 368"/>
                  <a:gd name="T19" fmla="*/ 150 h 458"/>
                  <a:gd name="T20" fmla="*/ 177 w 368"/>
                  <a:gd name="T21" fmla="*/ 407 h 458"/>
                  <a:gd name="T22" fmla="*/ 254 w 368"/>
                  <a:gd name="T23" fmla="*/ 422 h 458"/>
                  <a:gd name="T24" fmla="*/ 254 w 368"/>
                  <a:gd name="T25" fmla="*/ 422 h 458"/>
                  <a:gd name="T26" fmla="*/ 335 w 368"/>
                  <a:gd name="T27" fmla="*/ 438 h 458"/>
                  <a:gd name="T28" fmla="*/ 346 w 368"/>
                  <a:gd name="T29" fmla="*/ 443 h 458"/>
                  <a:gd name="T30" fmla="*/ 353 w 368"/>
                  <a:gd name="T31" fmla="*/ 458 h 458"/>
                  <a:gd name="T32" fmla="*/ 368 w 368"/>
                  <a:gd name="T33" fmla="*/ 386 h 458"/>
                  <a:gd name="T34" fmla="*/ 267 w 368"/>
                  <a:gd name="T35" fmla="*/ 365 h 458"/>
                  <a:gd name="T36" fmla="*/ 266 w 368"/>
                  <a:gd name="T37" fmla="*/ 364 h 4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68" h="458">
                    <a:moveTo>
                      <a:pt x="266" y="364"/>
                    </a:moveTo>
                    <a:cubicBezTo>
                      <a:pt x="309" y="150"/>
                      <a:pt x="309" y="150"/>
                      <a:pt x="309" y="150"/>
                    </a:cubicBezTo>
                    <a:cubicBezTo>
                      <a:pt x="224" y="133"/>
                      <a:pt x="224" y="133"/>
                      <a:pt x="224" y="133"/>
                    </a:cubicBezTo>
                    <a:cubicBezTo>
                      <a:pt x="290" y="19"/>
                      <a:pt x="290" y="19"/>
                      <a:pt x="290" y="19"/>
                    </a:cubicBezTo>
                    <a:cubicBezTo>
                      <a:pt x="192" y="0"/>
                      <a:pt x="192" y="0"/>
                      <a:pt x="192" y="0"/>
                    </a:cubicBezTo>
                    <a:cubicBezTo>
                      <a:pt x="200" y="18"/>
                      <a:pt x="200" y="18"/>
                      <a:pt x="200" y="18"/>
                    </a:cubicBezTo>
                    <a:cubicBezTo>
                      <a:pt x="0" y="371"/>
                      <a:pt x="0" y="371"/>
                      <a:pt x="0" y="371"/>
                    </a:cubicBezTo>
                    <a:cubicBezTo>
                      <a:pt x="78" y="387"/>
                      <a:pt x="78" y="387"/>
                      <a:pt x="78" y="387"/>
                    </a:cubicBezTo>
                    <a:cubicBezTo>
                      <a:pt x="222" y="136"/>
                      <a:pt x="222" y="136"/>
                      <a:pt x="222" y="136"/>
                    </a:cubicBezTo>
                    <a:cubicBezTo>
                      <a:pt x="229" y="150"/>
                      <a:pt x="229" y="150"/>
                      <a:pt x="229" y="150"/>
                    </a:cubicBezTo>
                    <a:cubicBezTo>
                      <a:pt x="177" y="407"/>
                      <a:pt x="177" y="407"/>
                      <a:pt x="177" y="407"/>
                    </a:cubicBezTo>
                    <a:cubicBezTo>
                      <a:pt x="254" y="422"/>
                      <a:pt x="254" y="422"/>
                      <a:pt x="254" y="422"/>
                    </a:cubicBezTo>
                    <a:cubicBezTo>
                      <a:pt x="254" y="422"/>
                      <a:pt x="254" y="422"/>
                      <a:pt x="254" y="422"/>
                    </a:cubicBezTo>
                    <a:cubicBezTo>
                      <a:pt x="335" y="438"/>
                      <a:pt x="335" y="438"/>
                      <a:pt x="335" y="438"/>
                    </a:cubicBezTo>
                    <a:cubicBezTo>
                      <a:pt x="339" y="439"/>
                      <a:pt x="342" y="440"/>
                      <a:pt x="346" y="443"/>
                    </a:cubicBezTo>
                    <a:cubicBezTo>
                      <a:pt x="350" y="446"/>
                      <a:pt x="352" y="451"/>
                      <a:pt x="353" y="458"/>
                    </a:cubicBezTo>
                    <a:cubicBezTo>
                      <a:pt x="368" y="386"/>
                      <a:pt x="368" y="386"/>
                      <a:pt x="368" y="386"/>
                    </a:cubicBezTo>
                    <a:cubicBezTo>
                      <a:pt x="267" y="365"/>
                      <a:pt x="267" y="365"/>
                      <a:pt x="267" y="365"/>
                    </a:cubicBezTo>
                    <a:lnTo>
                      <a:pt x="266" y="36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606" name="Freeform 567"/>
              <p:cNvSpPr>
                <a:spLocks/>
              </p:cNvSpPr>
              <p:nvPr/>
            </p:nvSpPr>
            <p:spPr bwMode="auto">
              <a:xfrm>
                <a:off x="7900988" y="2309813"/>
                <a:ext cx="598488" cy="1109663"/>
              </a:xfrm>
              <a:custGeom>
                <a:avLst/>
                <a:gdLst>
                  <a:gd name="T0" fmla="*/ 208 w 279"/>
                  <a:gd name="T1" fmla="*/ 296 h 517"/>
                  <a:gd name="T2" fmla="*/ 219 w 279"/>
                  <a:gd name="T3" fmla="*/ 301 h 517"/>
                  <a:gd name="T4" fmla="*/ 225 w 279"/>
                  <a:gd name="T5" fmla="*/ 316 h 517"/>
                  <a:gd name="T6" fmla="*/ 240 w 279"/>
                  <a:gd name="T7" fmla="*/ 243 h 517"/>
                  <a:gd name="T8" fmla="*/ 196 w 279"/>
                  <a:gd name="T9" fmla="*/ 234 h 517"/>
                  <a:gd name="T10" fmla="*/ 224 w 279"/>
                  <a:gd name="T11" fmla="*/ 98 h 517"/>
                  <a:gd name="T12" fmla="*/ 247 w 279"/>
                  <a:gd name="T13" fmla="*/ 103 h 517"/>
                  <a:gd name="T14" fmla="*/ 258 w 279"/>
                  <a:gd name="T15" fmla="*/ 108 h 517"/>
                  <a:gd name="T16" fmla="*/ 265 w 279"/>
                  <a:gd name="T17" fmla="*/ 123 h 517"/>
                  <a:gd name="T18" fmla="*/ 279 w 279"/>
                  <a:gd name="T19" fmla="*/ 50 h 517"/>
                  <a:gd name="T20" fmla="*/ 120 w 279"/>
                  <a:gd name="T21" fmla="*/ 18 h 517"/>
                  <a:gd name="T22" fmla="*/ 105 w 279"/>
                  <a:gd name="T23" fmla="*/ 0 h 517"/>
                  <a:gd name="T24" fmla="*/ 90 w 279"/>
                  <a:gd name="T25" fmla="*/ 71 h 517"/>
                  <a:gd name="T26" fmla="*/ 146 w 279"/>
                  <a:gd name="T27" fmla="*/ 82 h 517"/>
                  <a:gd name="T28" fmla="*/ 118 w 279"/>
                  <a:gd name="T29" fmla="*/ 219 h 517"/>
                  <a:gd name="T30" fmla="*/ 81 w 279"/>
                  <a:gd name="T31" fmla="*/ 211 h 517"/>
                  <a:gd name="T32" fmla="*/ 65 w 279"/>
                  <a:gd name="T33" fmla="*/ 193 h 517"/>
                  <a:gd name="T34" fmla="*/ 51 w 279"/>
                  <a:gd name="T35" fmla="*/ 264 h 517"/>
                  <a:gd name="T36" fmla="*/ 107 w 279"/>
                  <a:gd name="T37" fmla="*/ 275 h 517"/>
                  <a:gd name="T38" fmla="*/ 73 w 279"/>
                  <a:gd name="T39" fmla="*/ 441 h 517"/>
                  <a:gd name="T40" fmla="*/ 14 w 279"/>
                  <a:gd name="T41" fmla="*/ 445 h 517"/>
                  <a:gd name="T42" fmla="*/ 0 w 279"/>
                  <a:gd name="T43" fmla="*/ 517 h 517"/>
                  <a:gd name="T44" fmla="*/ 23 w 279"/>
                  <a:gd name="T45" fmla="*/ 504 h 517"/>
                  <a:gd name="T46" fmla="*/ 190 w 279"/>
                  <a:gd name="T47" fmla="*/ 493 h 517"/>
                  <a:gd name="T48" fmla="*/ 206 w 279"/>
                  <a:gd name="T49" fmla="*/ 412 h 517"/>
                  <a:gd name="T50" fmla="*/ 185 w 279"/>
                  <a:gd name="T51" fmla="*/ 431 h 517"/>
                  <a:gd name="T52" fmla="*/ 156 w 279"/>
                  <a:gd name="T53" fmla="*/ 434 h 517"/>
                  <a:gd name="T54" fmla="*/ 185 w 279"/>
                  <a:gd name="T55" fmla="*/ 291 h 517"/>
                  <a:gd name="T56" fmla="*/ 208 w 279"/>
                  <a:gd name="T57" fmla="*/ 296 h 5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79" h="517">
                    <a:moveTo>
                      <a:pt x="208" y="296"/>
                    </a:moveTo>
                    <a:cubicBezTo>
                      <a:pt x="211" y="296"/>
                      <a:pt x="215" y="298"/>
                      <a:pt x="219" y="301"/>
                    </a:cubicBezTo>
                    <a:cubicBezTo>
                      <a:pt x="223" y="304"/>
                      <a:pt x="225" y="309"/>
                      <a:pt x="225" y="316"/>
                    </a:cubicBezTo>
                    <a:cubicBezTo>
                      <a:pt x="240" y="243"/>
                      <a:pt x="240" y="243"/>
                      <a:pt x="240" y="243"/>
                    </a:cubicBezTo>
                    <a:cubicBezTo>
                      <a:pt x="196" y="234"/>
                      <a:pt x="196" y="234"/>
                      <a:pt x="196" y="234"/>
                    </a:cubicBezTo>
                    <a:cubicBezTo>
                      <a:pt x="224" y="98"/>
                      <a:pt x="224" y="98"/>
                      <a:pt x="224" y="98"/>
                    </a:cubicBezTo>
                    <a:cubicBezTo>
                      <a:pt x="247" y="103"/>
                      <a:pt x="247" y="103"/>
                      <a:pt x="247" y="103"/>
                    </a:cubicBezTo>
                    <a:cubicBezTo>
                      <a:pt x="250" y="103"/>
                      <a:pt x="254" y="105"/>
                      <a:pt x="258" y="108"/>
                    </a:cubicBezTo>
                    <a:cubicBezTo>
                      <a:pt x="262" y="111"/>
                      <a:pt x="264" y="116"/>
                      <a:pt x="265" y="123"/>
                    </a:cubicBezTo>
                    <a:cubicBezTo>
                      <a:pt x="279" y="50"/>
                      <a:pt x="279" y="50"/>
                      <a:pt x="279" y="50"/>
                    </a:cubicBezTo>
                    <a:cubicBezTo>
                      <a:pt x="120" y="18"/>
                      <a:pt x="120" y="18"/>
                      <a:pt x="120" y="18"/>
                    </a:cubicBezTo>
                    <a:cubicBezTo>
                      <a:pt x="105" y="0"/>
                      <a:pt x="105" y="0"/>
                      <a:pt x="105" y="0"/>
                    </a:cubicBezTo>
                    <a:cubicBezTo>
                      <a:pt x="90" y="71"/>
                      <a:pt x="90" y="71"/>
                      <a:pt x="90" y="71"/>
                    </a:cubicBezTo>
                    <a:cubicBezTo>
                      <a:pt x="146" y="82"/>
                      <a:pt x="146" y="82"/>
                      <a:pt x="146" y="82"/>
                    </a:cubicBezTo>
                    <a:cubicBezTo>
                      <a:pt x="118" y="219"/>
                      <a:pt x="118" y="219"/>
                      <a:pt x="118" y="219"/>
                    </a:cubicBezTo>
                    <a:cubicBezTo>
                      <a:pt x="81" y="211"/>
                      <a:pt x="81" y="211"/>
                      <a:pt x="81" y="211"/>
                    </a:cubicBezTo>
                    <a:cubicBezTo>
                      <a:pt x="65" y="193"/>
                      <a:pt x="65" y="193"/>
                      <a:pt x="65" y="193"/>
                    </a:cubicBezTo>
                    <a:cubicBezTo>
                      <a:pt x="51" y="264"/>
                      <a:pt x="51" y="264"/>
                      <a:pt x="51" y="264"/>
                    </a:cubicBezTo>
                    <a:cubicBezTo>
                      <a:pt x="107" y="275"/>
                      <a:pt x="107" y="275"/>
                      <a:pt x="107" y="275"/>
                    </a:cubicBezTo>
                    <a:cubicBezTo>
                      <a:pt x="73" y="441"/>
                      <a:pt x="73" y="441"/>
                      <a:pt x="73" y="441"/>
                    </a:cubicBezTo>
                    <a:cubicBezTo>
                      <a:pt x="14" y="445"/>
                      <a:pt x="14" y="445"/>
                      <a:pt x="14" y="445"/>
                    </a:cubicBezTo>
                    <a:cubicBezTo>
                      <a:pt x="0" y="517"/>
                      <a:pt x="0" y="517"/>
                      <a:pt x="0" y="517"/>
                    </a:cubicBezTo>
                    <a:cubicBezTo>
                      <a:pt x="23" y="504"/>
                      <a:pt x="23" y="504"/>
                      <a:pt x="23" y="504"/>
                    </a:cubicBezTo>
                    <a:cubicBezTo>
                      <a:pt x="190" y="493"/>
                      <a:pt x="190" y="493"/>
                      <a:pt x="190" y="493"/>
                    </a:cubicBezTo>
                    <a:cubicBezTo>
                      <a:pt x="206" y="412"/>
                      <a:pt x="206" y="412"/>
                      <a:pt x="206" y="412"/>
                    </a:cubicBezTo>
                    <a:cubicBezTo>
                      <a:pt x="185" y="431"/>
                      <a:pt x="185" y="431"/>
                      <a:pt x="185" y="431"/>
                    </a:cubicBezTo>
                    <a:cubicBezTo>
                      <a:pt x="156" y="434"/>
                      <a:pt x="156" y="434"/>
                      <a:pt x="156" y="434"/>
                    </a:cubicBezTo>
                    <a:cubicBezTo>
                      <a:pt x="185" y="291"/>
                      <a:pt x="185" y="291"/>
                      <a:pt x="185" y="291"/>
                    </a:cubicBezTo>
                    <a:lnTo>
                      <a:pt x="208" y="29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14613" name="组合 14612"/>
            <p:cNvGrpSpPr/>
            <p:nvPr/>
          </p:nvGrpSpPr>
          <p:grpSpPr>
            <a:xfrm>
              <a:off x="9296401" y="2557463"/>
              <a:ext cx="1211262" cy="1006475"/>
              <a:chOff x="9296401" y="2557463"/>
              <a:chExt cx="1211262" cy="1006475"/>
            </a:xfrm>
            <a:solidFill>
              <a:schemeClr val="accent3">
                <a:lumMod val="75000"/>
              </a:schemeClr>
            </a:solidFill>
          </p:grpSpPr>
          <p:sp>
            <p:nvSpPr>
              <p:cNvPr id="14607" name="Freeform 568"/>
              <p:cNvSpPr>
                <a:spLocks/>
              </p:cNvSpPr>
              <p:nvPr/>
            </p:nvSpPr>
            <p:spPr bwMode="auto">
              <a:xfrm>
                <a:off x="10091738" y="2935288"/>
                <a:ext cx="415925" cy="542925"/>
              </a:xfrm>
              <a:custGeom>
                <a:avLst/>
                <a:gdLst>
                  <a:gd name="T0" fmla="*/ 251 w 262"/>
                  <a:gd name="T1" fmla="*/ 240 h 342"/>
                  <a:gd name="T2" fmla="*/ 230 w 262"/>
                  <a:gd name="T3" fmla="*/ 261 h 342"/>
                  <a:gd name="T4" fmla="*/ 196 w 262"/>
                  <a:gd name="T5" fmla="*/ 265 h 342"/>
                  <a:gd name="T6" fmla="*/ 99 w 262"/>
                  <a:gd name="T7" fmla="*/ 23 h 342"/>
                  <a:gd name="T8" fmla="*/ 111 w 262"/>
                  <a:gd name="T9" fmla="*/ 0 h 342"/>
                  <a:gd name="T10" fmla="*/ 0 w 262"/>
                  <a:gd name="T11" fmla="*/ 13 h 342"/>
                  <a:gd name="T12" fmla="*/ 133 w 262"/>
                  <a:gd name="T13" fmla="*/ 342 h 342"/>
                  <a:gd name="T14" fmla="*/ 262 w 262"/>
                  <a:gd name="T15" fmla="*/ 325 h 342"/>
                  <a:gd name="T16" fmla="*/ 251 w 262"/>
                  <a:gd name="T17" fmla="*/ 240 h 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2" h="342">
                    <a:moveTo>
                      <a:pt x="251" y="240"/>
                    </a:moveTo>
                    <a:lnTo>
                      <a:pt x="230" y="261"/>
                    </a:lnTo>
                    <a:lnTo>
                      <a:pt x="196" y="265"/>
                    </a:lnTo>
                    <a:lnTo>
                      <a:pt x="99" y="23"/>
                    </a:lnTo>
                    <a:lnTo>
                      <a:pt x="111" y="0"/>
                    </a:lnTo>
                    <a:lnTo>
                      <a:pt x="0" y="13"/>
                    </a:lnTo>
                    <a:lnTo>
                      <a:pt x="133" y="342"/>
                    </a:lnTo>
                    <a:lnTo>
                      <a:pt x="262" y="325"/>
                    </a:lnTo>
                    <a:lnTo>
                      <a:pt x="251" y="2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608" name="Freeform 569"/>
              <p:cNvSpPr>
                <a:spLocks/>
              </p:cNvSpPr>
              <p:nvPr/>
            </p:nvSpPr>
            <p:spPr bwMode="auto">
              <a:xfrm>
                <a:off x="9678988" y="2557463"/>
                <a:ext cx="760413" cy="982663"/>
              </a:xfrm>
              <a:custGeom>
                <a:avLst/>
                <a:gdLst>
                  <a:gd name="T0" fmla="*/ 344 w 355"/>
                  <a:gd name="T1" fmla="*/ 132 h 458"/>
                  <a:gd name="T2" fmla="*/ 355 w 355"/>
                  <a:gd name="T3" fmla="*/ 143 h 458"/>
                  <a:gd name="T4" fmla="*/ 347 w 355"/>
                  <a:gd name="T5" fmla="*/ 77 h 458"/>
                  <a:gd name="T6" fmla="*/ 337 w 355"/>
                  <a:gd name="T7" fmla="*/ 78 h 458"/>
                  <a:gd name="T8" fmla="*/ 318 w 355"/>
                  <a:gd name="T9" fmla="*/ 21 h 458"/>
                  <a:gd name="T10" fmla="*/ 238 w 355"/>
                  <a:gd name="T11" fmla="*/ 31 h 458"/>
                  <a:gd name="T12" fmla="*/ 250 w 355"/>
                  <a:gd name="T13" fmla="*/ 44 h 458"/>
                  <a:gd name="T14" fmla="*/ 263 w 355"/>
                  <a:gd name="T15" fmla="*/ 87 h 458"/>
                  <a:gd name="T16" fmla="*/ 195 w 355"/>
                  <a:gd name="T17" fmla="*/ 95 h 458"/>
                  <a:gd name="T18" fmla="*/ 184 w 355"/>
                  <a:gd name="T19" fmla="*/ 0 h 458"/>
                  <a:gd name="T20" fmla="*/ 103 w 355"/>
                  <a:gd name="T21" fmla="*/ 9 h 458"/>
                  <a:gd name="T22" fmla="*/ 115 w 355"/>
                  <a:gd name="T23" fmla="*/ 22 h 458"/>
                  <a:gd name="T24" fmla="*/ 124 w 355"/>
                  <a:gd name="T25" fmla="*/ 103 h 458"/>
                  <a:gd name="T26" fmla="*/ 18 w 355"/>
                  <a:gd name="T27" fmla="*/ 116 h 458"/>
                  <a:gd name="T28" fmla="*/ 0 w 355"/>
                  <a:gd name="T29" fmla="*/ 105 h 458"/>
                  <a:gd name="T30" fmla="*/ 7 w 355"/>
                  <a:gd name="T31" fmla="*/ 169 h 458"/>
                  <a:gd name="T32" fmla="*/ 117 w 355"/>
                  <a:gd name="T33" fmla="*/ 156 h 458"/>
                  <a:gd name="T34" fmla="*/ 73 w 355"/>
                  <a:gd name="T35" fmla="*/ 403 h 458"/>
                  <a:gd name="T36" fmla="*/ 50 w 355"/>
                  <a:gd name="T37" fmla="*/ 406 h 458"/>
                  <a:gd name="T38" fmla="*/ 32 w 355"/>
                  <a:gd name="T39" fmla="*/ 395 h 458"/>
                  <a:gd name="T40" fmla="*/ 39 w 355"/>
                  <a:gd name="T41" fmla="*/ 458 h 458"/>
                  <a:gd name="T42" fmla="*/ 116 w 355"/>
                  <a:gd name="T43" fmla="*/ 449 h 458"/>
                  <a:gd name="T44" fmla="*/ 117 w 355"/>
                  <a:gd name="T45" fmla="*/ 449 h 458"/>
                  <a:gd name="T46" fmla="*/ 133 w 355"/>
                  <a:gd name="T47" fmla="*/ 447 h 458"/>
                  <a:gd name="T48" fmla="*/ 187 w 355"/>
                  <a:gd name="T49" fmla="*/ 147 h 458"/>
                  <a:gd name="T50" fmla="*/ 333 w 355"/>
                  <a:gd name="T51" fmla="*/ 130 h 458"/>
                  <a:gd name="T52" fmla="*/ 344 w 355"/>
                  <a:gd name="T53" fmla="*/ 132 h 4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5" h="458">
                    <a:moveTo>
                      <a:pt x="344" y="132"/>
                    </a:moveTo>
                    <a:cubicBezTo>
                      <a:pt x="349" y="134"/>
                      <a:pt x="352" y="138"/>
                      <a:pt x="355" y="143"/>
                    </a:cubicBezTo>
                    <a:cubicBezTo>
                      <a:pt x="347" y="77"/>
                      <a:pt x="347" y="77"/>
                      <a:pt x="347" y="77"/>
                    </a:cubicBezTo>
                    <a:cubicBezTo>
                      <a:pt x="337" y="78"/>
                      <a:pt x="337" y="78"/>
                      <a:pt x="337" y="78"/>
                    </a:cubicBezTo>
                    <a:cubicBezTo>
                      <a:pt x="318" y="21"/>
                      <a:pt x="318" y="21"/>
                      <a:pt x="318" y="21"/>
                    </a:cubicBezTo>
                    <a:cubicBezTo>
                      <a:pt x="238" y="31"/>
                      <a:pt x="238" y="31"/>
                      <a:pt x="238" y="31"/>
                    </a:cubicBezTo>
                    <a:cubicBezTo>
                      <a:pt x="250" y="44"/>
                      <a:pt x="250" y="44"/>
                      <a:pt x="250" y="44"/>
                    </a:cubicBezTo>
                    <a:cubicBezTo>
                      <a:pt x="263" y="87"/>
                      <a:pt x="263" y="87"/>
                      <a:pt x="263" y="87"/>
                    </a:cubicBezTo>
                    <a:cubicBezTo>
                      <a:pt x="195" y="95"/>
                      <a:pt x="195" y="95"/>
                      <a:pt x="195" y="95"/>
                    </a:cubicBezTo>
                    <a:cubicBezTo>
                      <a:pt x="184" y="0"/>
                      <a:pt x="184" y="0"/>
                      <a:pt x="184" y="0"/>
                    </a:cubicBezTo>
                    <a:cubicBezTo>
                      <a:pt x="103" y="9"/>
                      <a:pt x="103" y="9"/>
                      <a:pt x="103" y="9"/>
                    </a:cubicBezTo>
                    <a:cubicBezTo>
                      <a:pt x="115" y="22"/>
                      <a:pt x="115" y="22"/>
                      <a:pt x="115" y="22"/>
                    </a:cubicBezTo>
                    <a:cubicBezTo>
                      <a:pt x="124" y="103"/>
                      <a:pt x="124" y="103"/>
                      <a:pt x="124" y="103"/>
                    </a:cubicBezTo>
                    <a:cubicBezTo>
                      <a:pt x="18" y="116"/>
                      <a:pt x="18" y="116"/>
                      <a:pt x="18" y="116"/>
                    </a:cubicBezTo>
                    <a:cubicBezTo>
                      <a:pt x="0" y="105"/>
                      <a:pt x="0" y="105"/>
                      <a:pt x="0" y="105"/>
                    </a:cubicBezTo>
                    <a:cubicBezTo>
                      <a:pt x="7" y="169"/>
                      <a:pt x="7" y="169"/>
                      <a:pt x="7" y="169"/>
                    </a:cubicBezTo>
                    <a:cubicBezTo>
                      <a:pt x="117" y="156"/>
                      <a:pt x="117" y="156"/>
                      <a:pt x="117" y="156"/>
                    </a:cubicBezTo>
                    <a:cubicBezTo>
                      <a:pt x="73" y="403"/>
                      <a:pt x="73" y="403"/>
                      <a:pt x="73" y="403"/>
                    </a:cubicBezTo>
                    <a:cubicBezTo>
                      <a:pt x="50" y="406"/>
                      <a:pt x="50" y="406"/>
                      <a:pt x="50" y="406"/>
                    </a:cubicBezTo>
                    <a:cubicBezTo>
                      <a:pt x="32" y="395"/>
                      <a:pt x="32" y="395"/>
                      <a:pt x="32" y="395"/>
                    </a:cubicBezTo>
                    <a:cubicBezTo>
                      <a:pt x="39" y="458"/>
                      <a:pt x="39" y="458"/>
                      <a:pt x="39" y="458"/>
                    </a:cubicBezTo>
                    <a:cubicBezTo>
                      <a:pt x="116" y="449"/>
                      <a:pt x="116" y="449"/>
                      <a:pt x="116" y="449"/>
                    </a:cubicBezTo>
                    <a:cubicBezTo>
                      <a:pt x="117" y="449"/>
                      <a:pt x="117" y="449"/>
                      <a:pt x="117" y="449"/>
                    </a:cubicBezTo>
                    <a:cubicBezTo>
                      <a:pt x="133" y="447"/>
                      <a:pt x="133" y="447"/>
                      <a:pt x="133" y="447"/>
                    </a:cubicBezTo>
                    <a:cubicBezTo>
                      <a:pt x="187" y="147"/>
                      <a:pt x="187" y="147"/>
                      <a:pt x="187" y="147"/>
                    </a:cubicBezTo>
                    <a:cubicBezTo>
                      <a:pt x="333" y="130"/>
                      <a:pt x="333" y="130"/>
                      <a:pt x="333" y="130"/>
                    </a:cubicBezTo>
                    <a:cubicBezTo>
                      <a:pt x="336" y="130"/>
                      <a:pt x="340" y="130"/>
                      <a:pt x="344" y="13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609" name="Freeform 570"/>
              <p:cNvSpPr>
                <a:spLocks/>
              </p:cNvSpPr>
              <p:nvPr/>
            </p:nvSpPr>
            <p:spPr bwMode="auto">
              <a:xfrm>
                <a:off x="9296401" y="2593975"/>
                <a:ext cx="433388" cy="969963"/>
              </a:xfrm>
              <a:custGeom>
                <a:avLst/>
                <a:gdLst>
                  <a:gd name="T0" fmla="*/ 95 w 273"/>
                  <a:gd name="T1" fmla="*/ 13 h 611"/>
                  <a:gd name="T2" fmla="*/ 110 w 273"/>
                  <a:gd name="T3" fmla="*/ 32 h 611"/>
                  <a:gd name="T4" fmla="*/ 119 w 273"/>
                  <a:gd name="T5" fmla="*/ 109 h 611"/>
                  <a:gd name="T6" fmla="*/ 25 w 273"/>
                  <a:gd name="T7" fmla="*/ 89 h 611"/>
                  <a:gd name="T8" fmla="*/ 0 w 273"/>
                  <a:gd name="T9" fmla="*/ 63 h 611"/>
                  <a:gd name="T10" fmla="*/ 14 w 273"/>
                  <a:gd name="T11" fmla="*/ 177 h 611"/>
                  <a:gd name="T12" fmla="*/ 130 w 273"/>
                  <a:gd name="T13" fmla="*/ 202 h 611"/>
                  <a:gd name="T14" fmla="*/ 153 w 273"/>
                  <a:gd name="T15" fmla="*/ 401 h 611"/>
                  <a:gd name="T16" fmla="*/ 46 w 273"/>
                  <a:gd name="T17" fmla="*/ 453 h 611"/>
                  <a:gd name="T18" fmla="*/ 58 w 273"/>
                  <a:gd name="T19" fmla="*/ 562 h 611"/>
                  <a:gd name="T20" fmla="*/ 73 w 273"/>
                  <a:gd name="T21" fmla="*/ 539 h 611"/>
                  <a:gd name="T22" fmla="*/ 165 w 273"/>
                  <a:gd name="T23" fmla="*/ 493 h 611"/>
                  <a:gd name="T24" fmla="*/ 179 w 273"/>
                  <a:gd name="T25" fmla="*/ 611 h 611"/>
                  <a:gd name="T26" fmla="*/ 273 w 273"/>
                  <a:gd name="T27" fmla="*/ 599 h 611"/>
                  <a:gd name="T28" fmla="*/ 203 w 273"/>
                  <a:gd name="T29" fmla="*/ 0 h 611"/>
                  <a:gd name="T30" fmla="*/ 95 w 273"/>
                  <a:gd name="T31" fmla="*/ 13 h 6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73" h="611">
                    <a:moveTo>
                      <a:pt x="95" y="13"/>
                    </a:moveTo>
                    <a:lnTo>
                      <a:pt x="110" y="32"/>
                    </a:lnTo>
                    <a:lnTo>
                      <a:pt x="119" y="109"/>
                    </a:lnTo>
                    <a:lnTo>
                      <a:pt x="25" y="89"/>
                    </a:lnTo>
                    <a:lnTo>
                      <a:pt x="0" y="63"/>
                    </a:lnTo>
                    <a:lnTo>
                      <a:pt x="14" y="177"/>
                    </a:lnTo>
                    <a:lnTo>
                      <a:pt x="130" y="202"/>
                    </a:lnTo>
                    <a:lnTo>
                      <a:pt x="153" y="401"/>
                    </a:lnTo>
                    <a:lnTo>
                      <a:pt x="46" y="453"/>
                    </a:lnTo>
                    <a:lnTo>
                      <a:pt x="58" y="562"/>
                    </a:lnTo>
                    <a:lnTo>
                      <a:pt x="73" y="539"/>
                    </a:lnTo>
                    <a:lnTo>
                      <a:pt x="165" y="493"/>
                    </a:lnTo>
                    <a:lnTo>
                      <a:pt x="179" y="611"/>
                    </a:lnTo>
                    <a:lnTo>
                      <a:pt x="273" y="599"/>
                    </a:lnTo>
                    <a:lnTo>
                      <a:pt x="203" y="0"/>
                    </a:lnTo>
                    <a:lnTo>
                      <a:pt x="95" y="1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pic>
        <p:nvPicPr>
          <p:cNvPr id="14991" name="图形 14990"/>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flipH="1">
            <a:off x="1377710" y="487068"/>
            <a:ext cx="3957371" cy="5766455"/>
          </a:xfrm>
          <a:prstGeom prst="rect">
            <a:avLst/>
          </a:prstGeom>
        </p:spPr>
      </p:pic>
      <p:pic>
        <p:nvPicPr>
          <p:cNvPr id="14992" name="图形 14991"/>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flipH="1">
            <a:off x="-348799" y="2384971"/>
            <a:ext cx="2021931" cy="3659695"/>
          </a:xfrm>
          <a:prstGeom prst="rect">
            <a:avLst/>
          </a:prstGeom>
        </p:spPr>
      </p:pic>
    </p:spTree>
    <p:extLst>
      <p:ext uri="{BB962C8B-B14F-4D97-AF65-F5344CB8AC3E}">
        <p14:creationId xmlns:p14="http://schemas.microsoft.com/office/powerpoint/2010/main" val="10984959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 name="Freeform 5"/>
          <p:cNvSpPr>
            <a:spLocks/>
          </p:cNvSpPr>
          <p:nvPr/>
        </p:nvSpPr>
        <p:spPr bwMode="auto">
          <a:xfrm>
            <a:off x="-46359" y="4269081"/>
            <a:ext cx="12398016" cy="2738359"/>
          </a:xfrm>
          <a:custGeom>
            <a:avLst/>
            <a:gdLst>
              <a:gd name="T0" fmla="*/ 1842 w 2009"/>
              <a:gd name="T1" fmla="*/ 542 h 552"/>
              <a:gd name="T2" fmla="*/ 1921 w 2009"/>
              <a:gd name="T3" fmla="*/ 494 h 552"/>
              <a:gd name="T4" fmla="*/ 1942 w 2009"/>
              <a:gd name="T5" fmla="*/ 456 h 552"/>
              <a:gd name="T6" fmla="*/ 1934 w 2009"/>
              <a:gd name="T7" fmla="*/ 431 h 552"/>
              <a:gd name="T8" fmla="*/ 1961 w 2009"/>
              <a:gd name="T9" fmla="*/ 402 h 552"/>
              <a:gd name="T10" fmla="*/ 1914 w 2009"/>
              <a:gd name="T11" fmla="*/ 327 h 552"/>
              <a:gd name="T12" fmla="*/ 1968 w 2009"/>
              <a:gd name="T13" fmla="*/ 293 h 552"/>
              <a:gd name="T14" fmla="*/ 1944 w 2009"/>
              <a:gd name="T15" fmla="*/ 202 h 552"/>
              <a:gd name="T16" fmla="*/ 1800 w 2009"/>
              <a:gd name="T17" fmla="*/ 182 h 552"/>
              <a:gd name="T18" fmla="*/ 1759 w 2009"/>
              <a:gd name="T19" fmla="*/ 148 h 552"/>
              <a:gd name="T20" fmla="*/ 1689 w 2009"/>
              <a:gd name="T21" fmla="*/ 129 h 552"/>
              <a:gd name="T22" fmla="*/ 1657 w 2009"/>
              <a:gd name="T23" fmla="*/ 126 h 552"/>
              <a:gd name="T24" fmla="*/ 1641 w 2009"/>
              <a:gd name="T25" fmla="*/ 107 h 552"/>
              <a:gd name="T26" fmla="*/ 1474 w 2009"/>
              <a:gd name="T27" fmla="*/ 70 h 552"/>
              <a:gd name="T28" fmla="*/ 1443 w 2009"/>
              <a:gd name="T29" fmla="*/ 49 h 552"/>
              <a:gd name="T30" fmla="*/ 1218 w 2009"/>
              <a:gd name="T31" fmla="*/ 49 h 552"/>
              <a:gd name="T32" fmla="*/ 1172 w 2009"/>
              <a:gd name="T33" fmla="*/ 70 h 552"/>
              <a:gd name="T34" fmla="*/ 1168 w 2009"/>
              <a:gd name="T35" fmla="*/ 71 h 552"/>
              <a:gd name="T36" fmla="*/ 1133 w 2009"/>
              <a:gd name="T37" fmla="*/ 46 h 552"/>
              <a:gd name="T38" fmla="*/ 1021 w 2009"/>
              <a:gd name="T39" fmla="*/ 24 h 552"/>
              <a:gd name="T40" fmla="*/ 952 w 2009"/>
              <a:gd name="T41" fmla="*/ 32 h 552"/>
              <a:gd name="T42" fmla="*/ 866 w 2009"/>
              <a:gd name="T43" fmla="*/ 4 h 552"/>
              <a:gd name="T44" fmla="*/ 744 w 2009"/>
              <a:gd name="T45" fmla="*/ 12 h 552"/>
              <a:gd name="T46" fmla="*/ 662 w 2009"/>
              <a:gd name="T47" fmla="*/ 42 h 552"/>
              <a:gd name="T48" fmla="*/ 517 w 2009"/>
              <a:gd name="T49" fmla="*/ 46 h 552"/>
              <a:gd name="T50" fmla="*/ 294 w 2009"/>
              <a:gd name="T51" fmla="*/ 153 h 552"/>
              <a:gd name="T52" fmla="*/ 199 w 2009"/>
              <a:gd name="T53" fmla="*/ 208 h 552"/>
              <a:gd name="T54" fmla="*/ 129 w 2009"/>
              <a:gd name="T55" fmla="*/ 254 h 552"/>
              <a:gd name="T56" fmla="*/ 115 w 2009"/>
              <a:gd name="T57" fmla="*/ 262 h 552"/>
              <a:gd name="T58" fmla="*/ 62 w 2009"/>
              <a:gd name="T59" fmla="*/ 287 h 552"/>
              <a:gd name="T60" fmla="*/ 62 w 2009"/>
              <a:gd name="T61" fmla="*/ 393 h 552"/>
              <a:gd name="T62" fmla="*/ 110 w 2009"/>
              <a:gd name="T63" fmla="*/ 409 h 552"/>
              <a:gd name="T64" fmla="*/ 85 w 2009"/>
              <a:gd name="T65" fmla="*/ 429 h 552"/>
              <a:gd name="T66" fmla="*/ 110 w 2009"/>
              <a:gd name="T67" fmla="*/ 520 h 552"/>
              <a:gd name="T68" fmla="*/ 222 w 2009"/>
              <a:gd name="T69" fmla="*/ 542 h 552"/>
              <a:gd name="T70" fmla="*/ 292 w 2009"/>
              <a:gd name="T71" fmla="*/ 534 h 552"/>
              <a:gd name="T72" fmla="*/ 327 w 2009"/>
              <a:gd name="T73" fmla="*/ 552 h 552"/>
              <a:gd name="T74" fmla="*/ 1823 w 2009"/>
              <a:gd name="T75" fmla="*/ 552 h 552"/>
              <a:gd name="T76" fmla="*/ 1842 w 2009"/>
              <a:gd name="T77" fmla="*/ 542 h 5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009" h="552">
                <a:moveTo>
                  <a:pt x="1842" y="542"/>
                </a:moveTo>
                <a:cubicBezTo>
                  <a:pt x="1870" y="527"/>
                  <a:pt x="1903" y="512"/>
                  <a:pt x="1921" y="494"/>
                </a:cubicBezTo>
                <a:cubicBezTo>
                  <a:pt x="1935" y="482"/>
                  <a:pt x="1942" y="469"/>
                  <a:pt x="1942" y="456"/>
                </a:cubicBezTo>
                <a:cubicBezTo>
                  <a:pt x="1942" y="447"/>
                  <a:pt x="1939" y="439"/>
                  <a:pt x="1934" y="431"/>
                </a:cubicBezTo>
                <a:cubicBezTo>
                  <a:pt x="1944" y="422"/>
                  <a:pt x="1953" y="412"/>
                  <a:pt x="1961" y="402"/>
                </a:cubicBezTo>
                <a:cubicBezTo>
                  <a:pt x="1981" y="376"/>
                  <a:pt x="1956" y="345"/>
                  <a:pt x="1914" y="327"/>
                </a:cubicBezTo>
                <a:cubicBezTo>
                  <a:pt x="1933" y="316"/>
                  <a:pt x="1951" y="305"/>
                  <a:pt x="1968" y="293"/>
                </a:cubicBezTo>
                <a:cubicBezTo>
                  <a:pt x="2009" y="266"/>
                  <a:pt x="1991" y="224"/>
                  <a:pt x="1944" y="202"/>
                </a:cubicBezTo>
                <a:cubicBezTo>
                  <a:pt x="1904" y="183"/>
                  <a:pt x="1850" y="177"/>
                  <a:pt x="1800" y="182"/>
                </a:cubicBezTo>
                <a:cubicBezTo>
                  <a:pt x="1792" y="169"/>
                  <a:pt x="1778" y="157"/>
                  <a:pt x="1759" y="148"/>
                </a:cubicBezTo>
                <a:cubicBezTo>
                  <a:pt x="1739" y="139"/>
                  <a:pt x="1716" y="132"/>
                  <a:pt x="1689" y="129"/>
                </a:cubicBezTo>
                <a:cubicBezTo>
                  <a:pt x="1679" y="127"/>
                  <a:pt x="1668" y="127"/>
                  <a:pt x="1657" y="126"/>
                </a:cubicBezTo>
                <a:cubicBezTo>
                  <a:pt x="1654" y="119"/>
                  <a:pt x="1648" y="113"/>
                  <a:pt x="1641" y="107"/>
                </a:cubicBezTo>
                <a:cubicBezTo>
                  <a:pt x="1609" y="81"/>
                  <a:pt x="1537" y="65"/>
                  <a:pt x="1474" y="70"/>
                </a:cubicBezTo>
                <a:cubicBezTo>
                  <a:pt x="1466" y="62"/>
                  <a:pt x="1456" y="55"/>
                  <a:pt x="1443" y="49"/>
                </a:cubicBezTo>
                <a:cubicBezTo>
                  <a:pt x="1384" y="21"/>
                  <a:pt x="1276" y="19"/>
                  <a:pt x="1218" y="49"/>
                </a:cubicBezTo>
                <a:cubicBezTo>
                  <a:pt x="1204" y="57"/>
                  <a:pt x="1188" y="64"/>
                  <a:pt x="1172" y="70"/>
                </a:cubicBezTo>
                <a:cubicBezTo>
                  <a:pt x="1170" y="70"/>
                  <a:pt x="1169" y="71"/>
                  <a:pt x="1168" y="71"/>
                </a:cubicBezTo>
                <a:cubicBezTo>
                  <a:pt x="1160" y="62"/>
                  <a:pt x="1148" y="53"/>
                  <a:pt x="1133" y="46"/>
                </a:cubicBezTo>
                <a:cubicBezTo>
                  <a:pt x="1103" y="32"/>
                  <a:pt x="1063" y="24"/>
                  <a:pt x="1021" y="24"/>
                </a:cubicBezTo>
                <a:cubicBezTo>
                  <a:pt x="995" y="24"/>
                  <a:pt x="972" y="27"/>
                  <a:pt x="952" y="32"/>
                </a:cubicBezTo>
                <a:cubicBezTo>
                  <a:pt x="931" y="19"/>
                  <a:pt x="900" y="9"/>
                  <a:pt x="866" y="4"/>
                </a:cubicBezTo>
                <a:cubicBezTo>
                  <a:pt x="829" y="0"/>
                  <a:pt x="776" y="1"/>
                  <a:pt x="744" y="12"/>
                </a:cubicBezTo>
                <a:cubicBezTo>
                  <a:pt x="716" y="22"/>
                  <a:pt x="689" y="32"/>
                  <a:pt x="662" y="42"/>
                </a:cubicBezTo>
                <a:cubicBezTo>
                  <a:pt x="617" y="33"/>
                  <a:pt x="562" y="33"/>
                  <a:pt x="517" y="46"/>
                </a:cubicBezTo>
                <a:cubicBezTo>
                  <a:pt x="423" y="73"/>
                  <a:pt x="360" y="113"/>
                  <a:pt x="294" y="153"/>
                </a:cubicBezTo>
                <a:cubicBezTo>
                  <a:pt x="263" y="172"/>
                  <a:pt x="230" y="190"/>
                  <a:pt x="199" y="208"/>
                </a:cubicBezTo>
                <a:cubicBezTo>
                  <a:pt x="175" y="223"/>
                  <a:pt x="153" y="239"/>
                  <a:pt x="129" y="254"/>
                </a:cubicBezTo>
                <a:cubicBezTo>
                  <a:pt x="125" y="257"/>
                  <a:pt x="120" y="260"/>
                  <a:pt x="115" y="262"/>
                </a:cubicBezTo>
                <a:cubicBezTo>
                  <a:pt x="97" y="270"/>
                  <a:pt x="79" y="278"/>
                  <a:pt x="62" y="287"/>
                </a:cubicBezTo>
                <a:cubicBezTo>
                  <a:pt x="2" y="316"/>
                  <a:pt x="0" y="364"/>
                  <a:pt x="62" y="393"/>
                </a:cubicBezTo>
                <a:cubicBezTo>
                  <a:pt x="76" y="400"/>
                  <a:pt x="92" y="405"/>
                  <a:pt x="110" y="409"/>
                </a:cubicBezTo>
                <a:cubicBezTo>
                  <a:pt x="101" y="415"/>
                  <a:pt x="93" y="422"/>
                  <a:pt x="85" y="429"/>
                </a:cubicBezTo>
                <a:cubicBezTo>
                  <a:pt x="50" y="458"/>
                  <a:pt x="59" y="496"/>
                  <a:pt x="110" y="520"/>
                </a:cubicBezTo>
                <a:cubicBezTo>
                  <a:pt x="139" y="534"/>
                  <a:pt x="180" y="542"/>
                  <a:pt x="222" y="542"/>
                </a:cubicBezTo>
                <a:cubicBezTo>
                  <a:pt x="249" y="542"/>
                  <a:pt x="271" y="539"/>
                  <a:pt x="292" y="534"/>
                </a:cubicBezTo>
                <a:cubicBezTo>
                  <a:pt x="302" y="541"/>
                  <a:pt x="314" y="547"/>
                  <a:pt x="327" y="552"/>
                </a:cubicBezTo>
                <a:cubicBezTo>
                  <a:pt x="1823" y="552"/>
                  <a:pt x="1823" y="552"/>
                  <a:pt x="1823" y="552"/>
                </a:cubicBezTo>
                <a:cubicBezTo>
                  <a:pt x="1829" y="548"/>
                  <a:pt x="1836" y="545"/>
                  <a:pt x="1842" y="542"/>
                </a:cubicBezTo>
                <a:close/>
              </a:path>
            </a:pathLst>
          </a:custGeom>
          <a:solidFill>
            <a:schemeClr val="accent2">
              <a:lumMod val="20000"/>
              <a:lumOff val="80000"/>
              <a:alpha val="21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grpSp>
        <p:nvGrpSpPr>
          <p:cNvPr id="146" name="组合 145"/>
          <p:cNvGrpSpPr/>
          <p:nvPr/>
        </p:nvGrpSpPr>
        <p:grpSpPr>
          <a:xfrm>
            <a:off x="0" y="4509783"/>
            <a:ext cx="12206514" cy="2386012"/>
            <a:chOff x="-14514" y="4175969"/>
            <a:chExt cx="12206514" cy="2386012"/>
          </a:xfrm>
        </p:grpSpPr>
        <p:sp>
          <p:nvSpPr>
            <p:cNvPr id="147" name="Freeform 5"/>
            <p:cNvSpPr>
              <a:spLocks/>
            </p:cNvSpPr>
            <p:nvPr/>
          </p:nvSpPr>
          <p:spPr bwMode="auto">
            <a:xfrm>
              <a:off x="-14514" y="4924858"/>
              <a:ext cx="12206514" cy="1637123"/>
            </a:xfrm>
            <a:custGeom>
              <a:avLst/>
              <a:gdLst>
                <a:gd name="T0" fmla="*/ 6400 w 6400"/>
                <a:gd name="T1" fmla="*/ 440 h 1009"/>
                <a:gd name="T2" fmla="*/ 5924 w 6400"/>
                <a:gd name="T3" fmla="*/ 432 h 1009"/>
                <a:gd name="T4" fmla="*/ 5047 w 6400"/>
                <a:gd name="T5" fmla="*/ 432 h 1009"/>
                <a:gd name="T6" fmla="*/ 3991 w 6400"/>
                <a:gd name="T7" fmla="*/ 381 h 1009"/>
                <a:gd name="T8" fmla="*/ 3055 w 6400"/>
                <a:gd name="T9" fmla="*/ 320 h 1009"/>
                <a:gd name="T10" fmla="*/ 2239 w 6400"/>
                <a:gd name="T11" fmla="*/ 406 h 1009"/>
                <a:gd name="T12" fmla="*/ 1411 w 6400"/>
                <a:gd name="T13" fmla="*/ 406 h 1009"/>
                <a:gd name="T14" fmla="*/ 379 w 6400"/>
                <a:gd name="T15" fmla="*/ 372 h 1009"/>
                <a:gd name="T16" fmla="*/ 0 w 6400"/>
                <a:gd name="T17" fmla="*/ 359 h 1009"/>
                <a:gd name="T18" fmla="*/ 0 w 6400"/>
                <a:gd name="T19" fmla="*/ 1009 h 1009"/>
                <a:gd name="T20" fmla="*/ 6400 w 6400"/>
                <a:gd name="T21" fmla="*/ 1009 h 1009"/>
                <a:gd name="T22" fmla="*/ 6400 w 6400"/>
                <a:gd name="T23" fmla="*/ 440 h 10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400" h="1009">
                  <a:moveTo>
                    <a:pt x="6400" y="440"/>
                  </a:moveTo>
                  <a:cubicBezTo>
                    <a:pt x="6293" y="492"/>
                    <a:pt x="6165" y="589"/>
                    <a:pt x="5924" y="432"/>
                  </a:cubicBezTo>
                  <a:cubicBezTo>
                    <a:pt x="5480" y="144"/>
                    <a:pt x="5468" y="864"/>
                    <a:pt x="5047" y="432"/>
                  </a:cubicBezTo>
                  <a:cubicBezTo>
                    <a:pt x="4627" y="0"/>
                    <a:pt x="4375" y="696"/>
                    <a:pt x="3991" y="381"/>
                  </a:cubicBezTo>
                  <a:cubicBezTo>
                    <a:pt x="3607" y="66"/>
                    <a:pt x="3451" y="516"/>
                    <a:pt x="3055" y="320"/>
                  </a:cubicBezTo>
                  <a:cubicBezTo>
                    <a:pt x="2659" y="123"/>
                    <a:pt x="2647" y="588"/>
                    <a:pt x="2239" y="406"/>
                  </a:cubicBezTo>
                  <a:cubicBezTo>
                    <a:pt x="1831" y="224"/>
                    <a:pt x="1819" y="624"/>
                    <a:pt x="1411" y="406"/>
                  </a:cubicBezTo>
                  <a:cubicBezTo>
                    <a:pt x="1003" y="188"/>
                    <a:pt x="643" y="540"/>
                    <a:pt x="379" y="372"/>
                  </a:cubicBezTo>
                  <a:cubicBezTo>
                    <a:pt x="256" y="294"/>
                    <a:pt x="116" y="315"/>
                    <a:pt x="0" y="359"/>
                  </a:cubicBezTo>
                  <a:cubicBezTo>
                    <a:pt x="0" y="1009"/>
                    <a:pt x="0" y="1009"/>
                    <a:pt x="0" y="1009"/>
                  </a:cubicBezTo>
                  <a:cubicBezTo>
                    <a:pt x="6400" y="1009"/>
                    <a:pt x="6400" y="1009"/>
                    <a:pt x="6400" y="1009"/>
                  </a:cubicBezTo>
                  <a:lnTo>
                    <a:pt x="6400" y="44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48" name="Freeform 5"/>
            <p:cNvSpPr>
              <a:spLocks/>
            </p:cNvSpPr>
            <p:nvPr/>
          </p:nvSpPr>
          <p:spPr bwMode="auto">
            <a:xfrm>
              <a:off x="-14514" y="4175969"/>
              <a:ext cx="12206514" cy="1942942"/>
            </a:xfrm>
            <a:custGeom>
              <a:avLst/>
              <a:gdLst>
                <a:gd name="T0" fmla="*/ 6400 w 6400"/>
                <a:gd name="T1" fmla="*/ 440 h 1009"/>
                <a:gd name="T2" fmla="*/ 5924 w 6400"/>
                <a:gd name="T3" fmla="*/ 432 h 1009"/>
                <a:gd name="T4" fmla="*/ 5047 w 6400"/>
                <a:gd name="T5" fmla="*/ 432 h 1009"/>
                <a:gd name="T6" fmla="*/ 3991 w 6400"/>
                <a:gd name="T7" fmla="*/ 381 h 1009"/>
                <a:gd name="T8" fmla="*/ 3055 w 6400"/>
                <a:gd name="T9" fmla="*/ 320 h 1009"/>
                <a:gd name="T10" fmla="*/ 2239 w 6400"/>
                <a:gd name="T11" fmla="*/ 406 h 1009"/>
                <a:gd name="T12" fmla="*/ 1411 w 6400"/>
                <a:gd name="T13" fmla="*/ 406 h 1009"/>
                <a:gd name="T14" fmla="*/ 379 w 6400"/>
                <a:gd name="T15" fmla="*/ 372 h 1009"/>
                <a:gd name="T16" fmla="*/ 0 w 6400"/>
                <a:gd name="T17" fmla="*/ 359 h 1009"/>
                <a:gd name="T18" fmla="*/ 0 w 6400"/>
                <a:gd name="T19" fmla="*/ 1009 h 1009"/>
                <a:gd name="T20" fmla="*/ 6400 w 6400"/>
                <a:gd name="T21" fmla="*/ 1009 h 1009"/>
                <a:gd name="T22" fmla="*/ 6400 w 6400"/>
                <a:gd name="T23" fmla="*/ 440 h 10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400" h="1009">
                  <a:moveTo>
                    <a:pt x="6400" y="440"/>
                  </a:moveTo>
                  <a:cubicBezTo>
                    <a:pt x="6293" y="492"/>
                    <a:pt x="6165" y="589"/>
                    <a:pt x="5924" y="432"/>
                  </a:cubicBezTo>
                  <a:cubicBezTo>
                    <a:pt x="5480" y="144"/>
                    <a:pt x="5468" y="864"/>
                    <a:pt x="5047" y="432"/>
                  </a:cubicBezTo>
                  <a:cubicBezTo>
                    <a:pt x="4627" y="0"/>
                    <a:pt x="4375" y="696"/>
                    <a:pt x="3991" y="381"/>
                  </a:cubicBezTo>
                  <a:cubicBezTo>
                    <a:pt x="3607" y="66"/>
                    <a:pt x="3451" y="516"/>
                    <a:pt x="3055" y="320"/>
                  </a:cubicBezTo>
                  <a:cubicBezTo>
                    <a:pt x="2659" y="123"/>
                    <a:pt x="2647" y="588"/>
                    <a:pt x="2239" y="406"/>
                  </a:cubicBezTo>
                  <a:cubicBezTo>
                    <a:pt x="1831" y="224"/>
                    <a:pt x="1819" y="624"/>
                    <a:pt x="1411" y="406"/>
                  </a:cubicBezTo>
                  <a:cubicBezTo>
                    <a:pt x="1003" y="188"/>
                    <a:pt x="643" y="540"/>
                    <a:pt x="379" y="372"/>
                  </a:cubicBezTo>
                  <a:cubicBezTo>
                    <a:pt x="256" y="294"/>
                    <a:pt x="116" y="315"/>
                    <a:pt x="0" y="359"/>
                  </a:cubicBezTo>
                  <a:cubicBezTo>
                    <a:pt x="0" y="1009"/>
                    <a:pt x="0" y="1009"/>
                    <a:pt x="0" y="1009"/>
                  </a:cubicBezTo>
                  <a:cubicBezTo>
                    <a:pt x="6400" y="1009"/>
                    <a:pt x="6400" y="1009"/>
                    <a:pt x="6400" y="1009"/>
                  </a:cubicBezTo>
                  <a:lnTo>
                    <a:pt x="6400" y="44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zh-CN" altLang="en-US"/>
            </a:p>
          </p:txBody>
        </p:sp>
      </p:grpSp>
      <p:sp>
        <p:nvSpPr>
          <p:cNvPr id="2" name="矩形 1"/>
          <p:cNvSpPr/>
          <p:nvPr/>
        </p:nvSpPr>
        <p:spPr>
          <a:xfrm>
            <a:off x="6454272" y="391362"/>
            <a:ext cx="3244494" cy="369332"/>
          </a:xfrm>
          <a:prstGeom prst="rect">
            <a:avLst/>
          </a:prstGeom>
        </p:spPr>
        <p:txBody>
          <a:bodyPr wrap="square">
            <a:spAutoFit/>
          </a:bodyPr>
          <a:lstStyle/>
          <a:p>
            <a:pPr algn="ctr"/>
            <a:r>
              <a:rPr lang="zh-CN" altLang="en-US" b="1" i="0" dirty="0">
                <a:solidFill>
                  <a:schemeClr val="accent2"/>
                </a:solidFill>
                <a:effectLst/>
                <a:latin typeface="Helvetica" panose="020B0604020202020204" pitchFamily="34" charset="0"/>
              </a:rPr>
              <a:t>七成人曾将香烟作为礼物送出</a:t>
            </a:r>
          </a:p>
        </p:txBody>
      </p:sp>
      <p:sp>
        <p:nvSpPr>
          <p:cNvPr id="4" name="矩形 3"/>
          <p:cNvSpPr/>
          <p:nvPr/>
        </p:nvSpPr>
        <p:spPr>
          <a:xfrm>
            <a:off x="5313474" y="5677339"/>
            <a:ext cx="6249534" cy="923330"/>
          </a:xfrm>
          <a:prstGeom prst="rect">
            <a:avLst/>
          </a:prstGeom>
        </p:spPr>
        <p:txBody>
          <a:bodyPr wrap="square">
            <a:spAutoFit/>
          </a:bodyPr>
          <a:lstStyle/>
          <a:p>
            <a:pPr>
              <a:lnSpc>
                <a:spcPct val="150000"/>
              </a:lnSpc>
            </a:pPr>
            <a:r>
              <a:rPr lang="zh-CN" altLang="en-US" sz="1200">
                <a:solidFill>
                  <a:schemeClr val="accent1"/>
                </a:solidFill>
                <a:latin typeface="微软雅黑" panose="020B0503020204020204" pitchFamily="34" charset="-122"/>
                <a:ea typeface="微软雅黑" panose="020B0503020204020204" pitchFamily="34" charset="-122"/>
              </a:rPr>
              <a:t>超过</a:t>
            </a:r>
            <a:r>
              <a:rPr lang="zh-CN" altLang="en-US" sz="1200" dirty="0">
                <a:solidFill>
                  <a:schemeClr val="accent1"/>
                </a:solidFill>
                <a:latin typeface="微软雅黑" panose="020B0503020204020204" pitchFamily="34" charset="-122"/>
                <a:ea typeface="微软雅黑" panose="020B0503020204020204" pitchFamily="34" charset="-122"/>
              </a:rPr>
              <a:t>七成的吸烟者会将香烟作为礼物送人，即使不吸烟的人也有超过一半将香烟作为礼物。逢年过节，送烟酒的“特色”文化，也会增加了吸烟者戒烟的</a:t>
            </a:r>
            <a:r>
              <a:rPr lang="zh-CN" altLang="en-US" sz="1200">
                <a:solidFill>
                  <a:schemeClr val="accent1"/>
                </a:solidFill>
                <a:latin typeface="微软雅黑" panose="020B0503020204020204" pitchFamily="34" charset="-122"/>
                <a:ea typeface="微软雅黑" panose="020B0503020204020204" pitchFamily="34" charset="-122"/>
              </a:rPr>
              <a:t>难度。</a:t>
            </a:r>
            <a:endParaRPr lang="en-US" altLang="zh-CN" sz="1200" dirty="0">
              <a:solidFill>
                <a:schemeClr val="accent1"/>
              </a:solidFill>
              <a:latin typeface="微软雅黑" panose="020B0503020204020204" pitchFamily="34" charset="-122"/>
              <a:ea typeface="微软雅黑" panose="020B0503020204020204" pitchFamily="34" charset="-122"/>
            </a:endParaRPr>
          </a:p>
          <a:p>
            <a:pPr>
              <a:lnSpc>
                <a:spcPct val="150000"/>
              </a:lnSpc>
            </a:pPr>
            <a:endParaRPr lang="zh-CN" altLang="en-US" sz="1200" dirty="0">
              <a:solidFill>
                <a:schemeClr val="accent1"/>
              </a:solidFill>
              <a:latin typeface="微软雅黑" panose="020B0503020204020204" pitchFamily="34" charset="-122"/>
              <a:ea typeface="微软雅黑" panose="020B0503020204020204" pitchFamily="34" charset="-122"/>
            </a:endParaRPr>
          </a:p>
        </p:txBody>
      </p:sp>
      <p:grpSp>
        <p:nvGrpSpPr>
          <p:cNvPr id="128" name="组合 127"/>
          <p:cNvGrpSpPr/>
          <p:nvPr/>
        </p:nvGrpSpPr>
        <p:grpSpPr>
          <a:xfrm>
            <a:off x="431912" y="803198"/>
            <a:ext cx="4556125" cy="5429250"/>
            <a:chOff x="604838" y="639763"/>
            <a:chExt cx="4556125" cy="5429250"/>
          </a:xfrm>
        </p:grpSpPr>
        <p:sp>
          <p:nvSpPr>
            <p:cNvPr id="8" name="Freeform 5"/>
            <p:cNvSpPr>
              <a:spLocks/>
            </p:cNvSpPr>
            <p:nvPr/>
          </p:nvSpPr>
          <p:spPr bwMode="auto">
            <a:xfrm>
              <a:off x="3384550" y="3916363"/>
              <a:ext cx="1169987" cy="2014538"/>
            </a:xfrm>
            <a:custGeom>
              <a:avLst/>
              <a:gdLst>
                <a:gd name="T0" fmla="*/ 0 w 492"/>
                <a:gd name="T1" fmla="*/ 0 h 847"/>
                <a:gd name="T2" fmla="*/ 492 w 492"/>
                <a:gd name="T3" fmla="*/ 0 h 847"/>
                <a:gd name="T4" fmla="*/ 384 w 492"/>
                <a:gd name="T5" fmla="*/ 847 h 847"/>
                <a:gd name="T6" fmla="*/ 273 w 492"/>
                <a:gd name="T7" fmla="*/ 847 h 847"/>
                <a:gd name="T8" fmla="*/ 269 w 492"/>
                <a:gd name="T9" fmla="*/ 105 h 847"/>
                <a:gd name="T10" fmla="*/ 234 w 492"/>
                <a:gd name="T11" fmla="*/ 105 h 847"/>
                <a:gd name="T12" fmla="*/ 220 w 492"/>
                <a:gd name="T13" fmla="*/ 847 h 847"/>
                <a:gd name="T14" fmla="*/ 112 w 492"/>
                <a:gd name="T15" fmla="*/ 847 h 847"/>
                <a:gd name="T16" fmla="*/ 0 w 492"/>
                <a:gd name="T17" fmla="*/ 0 h 8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92" h="847">
                  <a:moveTo>
                    <a:pt x="0" y="0"/>
                  </a:moveTo>
                  <a:cubicBezTo>
                    <a:pt x="492" y="0"/>
                    <a:pt x="492" y="0"/>
                    <a:pt x="492" y="0"/>
                  </a:cubicBezTo>
                  <a:cubicBezTo>
                    <a:pt x="492" y="0"/>
                    <a:pt x="440" y="570"/>
                    <a:pt x="384" y="847"/>
                  </a:cubicBezTo>
                  <a:cubicBezTo>
                    <a:pt x="273" y="847"/>
                    <a:pt x="273" y="847"/>
                    <a:pt x="273" y="847"/>
                  </a:cubicBezTo>
                  <a:cubicBezTo>
                    <a:pt x="273" y="847"/>
                    <a:pt x="269" y="262"/>
                    <a:pt x="269" y="105"/>
                  </a:cubicBezTo>
                  <a:cubicBezTo>
                    <a:pt x="234" y="105"/>
                    <a:pt x="234" y="105"/>
                    <a:pt x="234" y="105"/>
                  </a:cubicBezTo>
                  <a:cubicBezTo>
                    <a:pt x="220" y="847"/>
                    <a:pt x="220" y="847"/>
                    <a:pt x="220" y="847"/>
                  </a:cubicBezTo>
                  <a:cubicBezTo>
                    <a:pt x="112" y="847"/>
                    <a:pt x="112" y="847"/>
                    <a:pt x="112" y="847"/>
                  </a:cubicBezTo>
                  <a:cubicBezTo>
                    <a:pt x="112" y="847"/>
                    <a:pt x="8" y="210"/>
                    <a:pt x="0" y="0"/>
                  </a:cubicBezTo>
                  <a:close/>
                </a:path>
              </a:pathLst>
            </a:custGeom>
            <a:solidFill>
              <a:srgbClr val="375A7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 name="Freeform 6"/>
            <p:cNvSpPr>
              <a:spLocks/>
            </p:cNvSpPr>
            <p:nvPr/>
          </p:nvSpPr>
          <p:spPr bwMode="auto">
            <a:xfrm>
              <a:off x="3384550" y="3916363"/>
              <a:ext cx="249237" cy="280988"/>
            </a:xfrm>
            <a:custGeom>
              <a:avLst/>
              <a:gdLst>
                <a:gd name="T0" fmla="*/ 105 w 105"/>
                <a:gd name="T1" fmla="*/ 0 h 118"/>
                <a:gd name="T2" fmla="*/ 0 w 105"/>
                <a:gd name="T3" fmla="*/ 0 h 118"/>
                <a:gd name="T4" fmla="*/ 9 w 105"/>
                <a:gd name="T5" fmla="*/ 118 h 118"/>
                <a:gd name="T6" fmla="*/ 105 w 105"/>
                <a:gd name="T7" fmla="*/ 0 h 118"/>
              </a:gdLst>
              <a:ahLst/>
              <a:cxnLst>
                <a:cxn ang="0">
                  <a:pos x="T0" y="T1"/>
                </a:cxn>
                <a:cxn ang="0">
                  <a:pos x="T2" y="T3"/>
                </a:cxn>
                <a:cxn ang="0">
                  <a:pos x="T4" y="T5"/>
                </a:cxn>
                <a:cxn ang="0">
                  <a:pos x="T6" y="T7"/>
                </a:cxn>
              </a:cxnLst>
              <a:rect l="0" t="0" r="r" b="b"/>
              <a:pathLst>
                <a:path w="105" h="118">
                  <a:moveTo>
                    <a:pt x="105" y="0"/>
                  </a:moveTo>
                  <a:cubicBezTo>
                    <a:pt x="0" y="0"/>
                    <a:pt x="0" y="0"/>
                    <a:pt x="0" y="0"/>
                  </a:cubicBezTo>
                  <a:cubicBezTo>
                    <a:pt x="1" y="31"/>
                    <a:pt x="4" y="72"/>
                    <a:pt x="9" y="118"/>
                  </a:cubicBezTo>
                  <a:cubicBezTo>
                    <a:pt x="51" y="88"/>
                    <a:pt x="84" y="47"/>
                    <a:pt x="105" y="0"/>
                  </a:cubicBezTo>
                  <a:close/>
                </a:path>
              </a:pathLst>
            </a:custGeom>
            <a:solidFill>
              <a:srgbClr val="23404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 name="Freeform 7"/>
            <p:cNvSpPr>
              <a:spLocks/>
            </p:cNvSpPr>
            <p:nvPr/>
          </p:nvSpPr>
          <p:spPr bwMode="auto">
            <a:xfrm>
              <a:off x="4262438" y="3916363"/>
              <a:ext cx="292100" cy="258763"/>
            </a:xfrm>
            <a:custGeom>
              <a:avLst/>
              <a:gdLst>
                <a:gd name="T0" fmla="*/ 112 w 123"/>
                <a:gd name="T1" fmla="*/ 109 h 109"/>
                <a:gd name="T2" fmla="*/ 123 w 123"/>
                <a:gd name="T3" fmla="*/ 0 h 109"/>
                <a:gd name="T4" fmla="*/ 0 w 123"/>
                <a:gd name="T5" fmla="*/ 0 h 109"/>
                <a:gd name="T6" fmla="*/ 112 w 123"/>
                <a:gd name="T7" fmla="*/ 109 h 109"/>
              </a:gdLst>
              <a:ahLst/>
              <a:cxnLst>
                <a:cxn ang="0">
                  <a:pos x="T0" y="T1"/>
                </a:cxn>
                <a:cxn ang="0">
                  <a:pos x="T2" y="T3"/>
                </a:cxn>
                <a:cxn ang="0">
                  <a:pos x="T4" y="T5"/>
                </a:cxn>
                <a:cxn ang="0">
                  <a:pos x="T6" y="T7"/>
                </a:cxn>
              </a:cxnLst>
              <a:rect l="0" t="0" r="r" b="b"/>
              <a:pathLst>
                <a:path w="123" h="109">
                  <a:moveTo>
                    <a:pt x="112" y="109"/>
                  </a:moveTo>
                  <a:cubicBezTo>
                    <a:pt x="119" y="42"/>
                    <a:pt x="123" y="0"/>
                    <a:pt x="123" y="0"/>
                  </a:cubicBezTo>
                  <a:cubicBezTo>
                    <a:pt x="0" y="0"/>
                    <a:pt x="0" y="0"/>
                    <a:pt x="0" y="0"/>
                  </a:cubicBezTo>
                  <a:cubicBezTo>
                    <a:pt x="27" y="45"/>
                    <a:pt x="66" y="84"/>
                    <a:pt x="112" y="109"/>
                  </a:cubicBezTo>
                  <a:close/>
                </a:path>
              </a:pathLst>
            </a:custGeom>
            <a:solidFill>
              <a:srgbClr val="23404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 name="Freeform 8"/>
            <p:cNvSpPr>
              <a:spLocks/>
            </p:cNvSpPr>
            <p:nvPr/>
          </p:nvSpPr>
          <p:spPr bwMode="auto">
            <a:xfrm>
              <a:off x="3467100" y="2081213"/>
              <a:ext cx="795337" cy="420688"/>
            </a:xfrm>
            <a:custGeom>
              <a:avLst/>
              <a:gdLst>
                <a:gd name="T0" fmla="*/ 242 w 334"/>
                <a:gd name="T1" fmla="*/ 0 h 177"/>
                <a:gd name="T2" fmla="*/ 91 w 334"/>
                <a:gd name="T3" fmla="*/ 0 h 177"/>
                <a:gd name="T4" fmla="*/ 0 w 334"/>
                <a:gd name="T5" fmla="*/ 103 h 177"/>
                <a:gd name="T6" fmla="*/ 163 w 334"/>
                <a:gd name="T7" fmla="*/ 174 h 177"/>
                <a:gd name="T8" fmla="*/ 167 w 334"/>
                <a:gd name="T9" fmla="*/ 174 h 177"/>
                <a:gd name="T10" fmla="*/ 171 w 334"/>
                <a:gd name="T11" fmla="*/ 174 h 177"/>
                <a:gd name="T12" fmla="*/ 334 w 334"/>
                <a:gd name="T13" fmla="*/ 103 h 177"/>
                <a:gd name="T14" fmla="*/ 242 w 334"/>
                <a:gd name="T15" fmla="*/ 0 h 1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34" h="177">
                  <a:moveTo>
                    <a:pt x="242" y="0"/>
                  </a:moveTo>
                  <a:cubicBezTo>
                    <a:pt x="91" y="0"/>
                    <a:pt x="91" y="0"/>
                    <a:pt x="91" y="0"/>
                  </a:cubicBezTo>
                  <a:cubicBezTo>
                    <a:pt x="89" y="77"/>
                    <a:pt x="57" y="95"/>
                    <a:pt x="0" y="103"/>
                  </a:cubicBezTo>
                  <a:cubicBezTo>
                    <a:pt x="12" y="171"/>
                    <a:pt x="97" y="177"/>
                    <a:pt x="163" y="174"/>
                  </a:cubicBezTo>
                  <a:cubicBezTo>
                    <a:pt x="164" y="174"/>
                    <a:pt x="165" y="174"/>
                    <a:pt x="167" y="174"/>
                  </a:cubicBezTo>
                  <a:cubicBezTo>
                    <a:pt x="168" y="174"/>
                    <a:pt x="169" y="174"/>
                    <a:pt x="171" y="174"/>
                  </a:cubicBezTo>
                  <a:cubicBezTo>
                    <a:pt x="236" y="177"/>
                    <a:pt x="322" y="171"/>
                    <a:pt x="334" y="103"/>
                  </a:cubicBezTo>
                  <a:cubicBezTo>
                    <a:pt x="277" y="95"/>
                    <a:pt x="235" y="79"/>
                    <a:pt x="242" y="0"/>
                  </a:cubicBezTo>
                  <a:close/>
                </a:path>
              </a:pathLst>
            </a:custGeom>
            <a:solidFill>
              <a:srgbClr val="D899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 name="Freeform 9"/>
            <p:cNvSpPr>
              <a:spLocks/>
            </p:cNvSpPr>
            <p:nvPr/>
          </p:nvSpPr>
          <p:spPr bwMode="auto">
            <a:xfrm>
              <a:off x="3008313" y="1425576"/>
              <a:ext cx="234950" cy="349250"/>
            </a:xfrm>
            <a:custGeom>
              <a:avLst/>
              <a:gdLst>
                <a:gd name="T0" fmla="*/ 91 w 99"/>
                <a:gd name="T1" fmla="*/ 43 h 147"/>
                <a:gd name="T2" fmla="*/ 91 w 99"/>
                <a:gd name="T3" fmla="*/ 36 h 147"/>
                <a:gd name="T4" fmla="*/ 99 w 99"/>
                <a:gd name="T5" fmla="*/ 138 h 147"/>
                <a:gd name="T6" fmla="*/ 91 w 99"/>
                <a:gd name="T7" fmla="*/ 43 h 147"/>
              </a:gdLst>
              <a:ahLst/>
              <a:cxnLst>
                <a:cxn ang="0">
                  <a:pos x="T0" y="T1"/>
                </a:cxn>
                <a:cxn ang="0">
                  <a:pos x="T2" y="T3"/>
                </a:cxn>
                <a:cxn ang="0">
                  <a:pos x="T4" y="T5"/>
                </a:cxn>
                <a:cxn ang="0">
                  <a:pos x="T6" y="T7"/>
                </a:cxn>
              </a:cxnLst>
              <a:rect l="0" t="0" r="r" b="b"/>
              <a:pathLst>
                <a:path w="99" h="147">
                  <a:moveTo>
                    <a:pt x="91" y="43"/>
                  </a:moveTo>
                  <a:cubicBezTo>
                    <a:pt x="91" y="41"/>
                    <a:pt x="92" y="39"/>
                    <a:pt x="91" y="36"/>
                  </a:cubicBezTo>
                  <a:cubicBezTo>
                    <a:pt x="0" y="0"/>
                    <a:pt x="7" y="147"/>
                    <a:pt x="99" y="138"/>
                  </a:cubicBezTo>
                  <a:lnTo>
                    <a:pt x="91" y="43"/>
                  </a:lnTo>
                  <a:close/>
                </a:path>
              </a:pathLst>
            </a:custGeom>
            <a:solidFill>
              <a:srgbClr val="D899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 name="Freeform 10"/>
            <p:cNvSpPr>
              <a:spLocks/>
            </p:cNvSpPr>
            <p:nvPr/>
          </p:nvSpPr>
          <p:spPr bwMode="auto">
            <a:xfrm>
              <a:off x="4419600" y="1425576"/>
              <a:ext cx="234950" cy="349250"/>
            </a:xfrm>
            <a:custGeom>
              <a:avLst/>
              <a:gdLst>
                <a:gd name="T0" fmla="*/ 7 w 99"/>
                <a:gd name="T1" fmla="*/ 43 h 147"/>
                <a:gd name="T2" fmla="*/ 8 w 99"/>
                <a:gd name="T3" fmla="*/ 36 h 147"/>
                <a:gd name="T4" fmla="*/ 0 w 99"/>
                <a:gd name="T5" fmla="*/ 138 h 147"/>
                <a:gd name="T6" fmla="*/ 7 w 99"/>
                <a:gd name="T7" fmla="*/ 43 h 147"/>
              </a:gdLst>
              <a:ahLst/>
              <a:cxnLst>
                <a:cxn ang="0">
                  <a:pos x="T0" y="T1"/>
                </a:cxn>
                <a:cxn ang="0">
                  <a:pos x="T2" y="T3"/>
                </a:cxn>
                <a:cxn ang="0">
                  <a:pos x="T4" y="T5"/>
                </a:cxn>
                <a:cxn ang="0">
                  <a:pos x="T6" y="T7"/>
                </a:cxn>
              </a:cxnLst>
              <a:rect l="0" t="0" r="r" b="b"/>
              <a:pathLst>
                <a:path w="99" h="147">
                  <a:moveTo>
                    <a:pt x="7" y="43"/>
                  </a:moveTo>
                  <a:cubicBezTo>
                    <a:pt x="8" y="41"/>
                    <a:pt x="7" y="39"/>
                    <a:pt x="8" y="36"/>
                  </a:cubicBezTo>
                  <a:cubicBezTo>
                    <a:pt x="99" y="0"/>
                    <a:pt x="91" y="147"/>
                    <a:pt x="0" y="138"/>
                  </a:cubicBezTo>
                  <a:lnTo>
                    <a:pt x="7" y="43"/>
                  </a:lnTo>
                  <a:close/>
                </a:path>
              </a:pathLst>
            </a:custGeom>
            <a:solidFill>
              <a:srgbClr val="EDAC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 name="Oval 11"/>
            <p:cNvSpPr>
              <a:spLocks noChangeArrowheads="1"/>
            </p:cNvSpPr>
            <p:nvPr/>
          </p:nvSpPr>
          <p:spPr bwMode="auto">
            <a:xfrm>
              <a:off x="3194050" y="1050926"/>
              <a:ext cx="1274762" cy="1119188"/>
            </a:xfrm>
            <a:prstGeom prst="ellipse">
              <a:avLst/>
            </a:prstGeom>
            <a:solidFill>
              <a:srgbClr val="EDAC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5" name="Freeform 12"/>
            <p:cNvSpPr>
              <a:spLocks/>
            </p:cNvSpPr>
            <p:nvPr/>
          </p:nvSpPr>
          <p:spPr bwMode="auto">
            <a:xfrm>
              <a:off x="3100388" y="639763"/>
              <a:ext cx="1439862" cy="887413"/>
            </a:xfrm>
            <a:custGeom>
              <a:avLst/>
              <a:gdLst>
                <a:gd name="T0" fmla="*/ 40 w 605"/>
                <a:gd name="T1" fmla="*/ 366 h 373"/>
                <a:gd name="T2" fmla="*/ 138 w 605"/>
                <a:gd name="T3" fmla="*/ 273 h 373"/>
                <a:gd name="T4" fmla="*/ 508 w 605"/>
                <a:gd name="T5" fmla="*/ 273 h 373"/>
                <a:gd name="T6" fmla="*/ 565 w 605"/>
                <a:gd name="T7" fmla="*/ 373 h 373"/>
                <a:gd name="T8" fmla="*/ 577 w 605"/>
                <a:gd name="T9" fmla="*/ 359 h 373"/>
                <a:gd name="T10" fmla="*/ 377 w 605"/>
                <a:gd name="T11" fmla="*/ 74 h 373"/>
                <a:gd name="T12" fmla="*/ 306 w 605"/>
                <a:gd name="T13" fmla="*/ 81 h 373"/>
                <a:gd name="T14" fmla="*/ 263 w 605"/>
                <a:gd name="T15" fmla="*/ 79 h 373"/>
                <a:gd name="T16" fmla="*/ 40 w 605"/>
                <a:gd name="T17" fmla="*/ 366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5" h="373">
                  <a:moveTo>
                    <a:pt x="40" y="366"/>
                  </a:moveTo>
                  <a:cubicBezTo>
                    <a:pt x="40" y="366"/>
                    <a:pt x="92" y="336"/>
                    <a:pt x="138" y="273"/>
                  </a:cubicBezTo>
                  <a:cubicBezTo>
                    <a:pt x="138" y="273"/>
                    <a:pt x="398" y="359"/>
                    <a:pt x="508" y="273"/>
                  </a:cubicBezTo>
                  <a:cubicBezTo>
                    <a:pt x="508" y="273"/>
                    <a:pt x="544" y="306"/>
                    <a:pt x="565" y="373"/>
                  </a:cubicBezTo>
                  <a:cubicBezTo>
                    <a:pt x="577" y="359"/>
                    <a:pt x="577" y="359"/>
                    <a:pt x="577" y="359"/>
                  </a:cubicBezTo>
                  <a:cubicBezTo>
                    <a:pt x="577" y="359"/>
                    <a:pt x="605" y="132"/>
                    <a:pt x="377" y="74"/>
                  </a:cubicBezTo>
                  <a:cubicBezTo>
                    <a:pt x="377" y="74"/>
                    <a:pt x="375" y="0"/>
                    <a:pt x="306" y="81"/>
                  </a:cubicBezTo>
                  <a:cubicBezTo>
                    <a:pt x="306" y="81"/>
                    <a:pt x="288" y="7"/>
                    <a:pt x="263" y="79"/>
                  </a:cubicBezTo>
                  <a:cubicBezTo>
                    <a:pt x="263" y="79"/>
                    <a:pt x="0" y="120"/>
                    <a:pt x="40" y="366"/>
                  </a:cubicBezTo>
                  <a:close/>
                </a:path>
              </a:pathLst>
            </a:custGeom>
            <a:solidFill>
              <a:srgbClr val="3D30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 name="Oval 13"/>
            <p:cNvSpPr>
              <a:spLocks noChangeArrowheads="1"/>
            </p:cNvSpPr>
            <p:nvPr/>
          </p:nvSpPr>
          <p:spPr bwMode="auto">
            <a:xfrm>
              <a:off x="3470275" y="1531938"/>
              <a:ext cx="112712" cy="1619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 name="Oval 14"/>
            <p:cNvSpPr>
              <a:spLocks noChangeArrowheads="1"/>
            </p:cNvSpPr>
            <p:nvPr/>
          </p:nvSpPr>
          <p:spPr bwMode="auto">
            <a:xfrm>
              <a:off x="3486150" y="1565276"/>
              <a:ext cx="63500" cy="52388"/>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8" name="Oval 15"/>
            <p:cNvSpPr>
              <a:spLocks noChangeArrowheads="1"/>
            </p:cNvSpPr>
            <p:nvPr/>
          </p:nvSpPr>
          <p:spPr bwMode="auto">
            <a:xfrm>
              <a:off x="4076700" y="1531938"/>
              <a:ext cx="115887" cy="16192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 name="Oval 16"/>
            <p:cNvSpPr>
              <a:spLocks noChangeArrowheads="1"/>
            </p:cNvSpPr>
            <p:nvPr/>
          </p:nvSpPr>
          <p:spPr bwMode="auto">
            <a:xfrm>
              <a:off x="4092575" y="1565276"/>
              <a:ext cx="65087" cy="52388"/>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 name="Freeform 17"/>
            <p:cNvSpPr>
              <a:spLocks/>
            </p:cNvSpPr>
            <p:nvPr/>
          </p:nvSpPr>
          <p:spPr bwMode="auto">
            <a:xfrm>
              <a:off x="3429000" y="1416051"/>
              <a:ext cx="158750" cy="133350"/>
            </a:xfrm>
            <a:custGeom>
              <a:avLst/>
              <a:gdLst>
                <a:gd name="T0" fmla="*/ 2 w 67"/>
                <a:gd name="T1" fmla="*/ 56 h 56"/>
                <a:gd name="T2" fmla="*/ 67 w 67"/>
                <a:gd name="T3" fmla="*/ 39 h 56"/>
                <a:gd name="T4" fmla="*/ 65 w 67"/>
                <a:gd name="T5" fmla="*/ 17 h 56"/>
                <a:gd name="T6" fmla="*/ 2 w 67"/>
                <a:gd name="T7" fmla="*/ 56 h 56"/>
              </a:gdLst>
              <a:ahLst/>
              <a:cxnLst>
                <a:cxn ang="0">
                  <a:pos x="T0" y="T1"/>
                </a:cxn>
                <a:cxn ang="0">
                  <a:pos x="T2" y="T3"/>
                </a:cxn>
                <a:cxn ang="0">
                  <a:pos x="T4" y="T5"/>
                </a:cxn>
                <a:cxn ang="0">
                  <a:pos x="T6" y="T7"/>
                </a:cxn>
              </a:cxnLst>
              <a:rect l="0" t="0" r="r" b="b"/>
              <a:pathLst>
                <a:path w="67" h="56">
                  <a:moveTo>
                    <a:pt x="2" y="56"/>
                  </a:moveTo>
                  <a:cubicBezTo>
                    <a:pt x="2" y="56"/>
                    <a:pt x="17" y="17"/>
                    <a:pt x="67" y="39"/>
                  </a:cubicBezTo>
                  <a:cubicBezTo>
                    <a:pt x="65" y="17"/>
                    <a:pt x="65" y="17"/>
                    <a:pt x="65" y="17"/>
                  </a:cubicBezTo>
                  <a:cubicBezTo>
                    <a:pt x="65" y="17"/>
                    <a:pt x="0" y="0"/>
                    <a:pt x="2" y="56"/>
                  </a:cubicBezTo>
                  <a:close/>
                </a:path>
              </a:pathLst>
            </a:custGeom>
            <a:solidFill>
              <a:srgbClr val="3D30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 name="Freeform 18"/>
            <p:cNvSpPr>
              <a:spLocks/>
            </p:cNvSpPr>
            <p:nvPr/>
          </p:nvSpPr>
          <p:spPr bwMode="auto">
            <a:xfrm>
              <a:off x="4073525" y="1416051"/>
              <a:ext cx="157162" cy="133350"/>
            </a:xfrm>
            <a:custGeom>
              <a:avLst/>
              <a:gdLst>
                <a:gd name="T0" fmla="*/ 65 w 66"/>
                <a:gd name="T1" fmla="*/ 56 h 56"/>
                <a:gd name="T2" fmla="*/ 0 w 66"/>
                <a:gd name="T3" fmla="*/ 39 h 56"/>
                <a:gd name="T4" fmla="*/ 1 w 66"/>
                <a:gd name="T5" fmla="*/ 17 h 56"/>
                <a:gd name="T6" fmla="*/ 65 w 66"/>
                <a:gd name="T7" fmla="*/ 56 h 56"/>
              </a:gdLst>
              <a:ahLst/>
              <a:cxnLst>
                <a:cxn ang="0">
                  <a:pos x="T0" y="T1"/>
                </a:cxn>
                <a:cxn ang="0">
                  <a:pos x="T2" y="T3"/>
                </a:cxn>
                <a:cxn ang="0">
                  <a:pos x="T4" y="T5"/>
                </a:cxn>
                <a:cxn ang="0">
                  <a:pos x="T6" y="T7"/>
                </a:cxn>
              </a:cxnLst>
              <a:rect l="0" t="0" r="r" b="b"/>
              <a:pathLst>
                <a:path w="66" h="56">
                  <a:moveTo>
                    <a:pt x="65" y="56"/>
                  </a:moveTo>
                  <a:cubicBezTo>
                    <a:pt x="65" y="56"/>
                    <a:pt x="50" y="17"/>
                    <a:pt x="0" y="39"/>
                  </a:cubicBezTo>
                  <a:cubicBezTo>
                    <a:pt x="1" y="17"/>
                    <a:pt x="1" y="17"/>
                    <a:pt x="1" y="17"/>
                  </a:cubicBezTo>
                  <a:cubicBezTo>
                    <a:pt x="1" y="17"/>
                    <a:pt x="66" y="0"/>
                    <a:pt x="65" y="56"/>
                  </a:cubicBezTo>
                  <a:close/>
                </a:path>
              </a:pathLst>
            </a:custGeom>
            <a:solidFill>
              <a:srgbClr val="3D30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 name="Freeform 19"/>
            <p:cNvSpPr>
              <a:spLocks/>
            </p:cNvSpPr>
            <p:nvPr/>
          </p:nvSpPr>
          <p:spPr bwMode="auto">
            <a:xfrm>
              <a:off x="3597275" y="1833563"/>
              <a:ext cx="485775" cy="447675"/>
            </a:xfrm>
            <a:custGeom>
              <a:avLst/>
              <a:gdLst>
                <a:gd name="T0" fmla="*/ 0 w 204"/>
                <a:gd name="T1" fmla="*/ 6 h 188"/>
                <a:gd name="T2" fmla="*/ 204 w 204"/>
                <a:gd name="T3" fmla="*/ 0 h 188"/>
                <a:gd name="T4" fmla="*/ 0 w 204"/>
                <a:gd name="T5" fmla="*/ 6 h 188"/>
              </a:gdLst>
              <a:ahLst/>
              <a:cxnLst>
                <a:cxn ang="0">
                  <a:pos x="T0" y="T1"/>
                </a:cxn>
                <a:cxn ang="0">
                  <a:pos x="T2" y="T3"/>
                </a:cxn>
                <a:cxn ang="0">
                  <a:pos x="T4" y="T5"/>
                </a:cxn>
              </a:cxnLst>
              <a:rect l="0" t="0" r="r" b="b"/>
              <a:pathLst>
                <a:path w="204" h="188">
                  <a:moveTo>
                    <a:pt x="0" y="6"/>
                  </a:moveTo>
                  <a:cubicBezTo>
                    <a:pt x="0" y="6"/>
                    <a:pt x="105" y="54"/>
                    <a:pt x="204" y="0"/>
                  </a:cubicBezTo>
                  <a:cubicBezTo>
                    <a:pt x="204" y="0"/>
                    <a:pt x="125" y="188"/>
                    <a:pt x="0" y="6"/>
                  </a:cubicBezTo>
                  <a:close/>
                </a:path>
              </a:pathLst>
            </a:custGeom>
            <a:solidFill>
              <a:srgbClr val="BC4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 name="Freeform 20"/>
            <p:cNvSpPr>
              <a:spLocks/>
            </p:cNvSpPr>
            <p:nvPr/>
          </p:nvSpPr>
          <p:spPr bwMode="auto">
            <a:xfrm>
              <a:off x="3597275" y="1828801"/>
              <a:ext cx="485775" cy="246063"/>
            </a:xfrm>
            <a:custGeom>
              <a:avLst/>
              <a:gdLst>
                <a:gd name="T0" fmla="*/ 0 w 204"/>
                <a:gd name="T1" fmla="*/ 8 h 103"/>
                <a:gd name="T2" fmla="*/ 204 w 204"/>
                <a:gd name="T3" fmla="*/ 0 h 103"/>
                <a:gd name="T4" fmla="*/ 0 w 204"/>
                <a:gd name="T5" fmla="*/ 8 h 103"/>
              </a:gdLst>
              <a:ahLst/>
              <a:cxnLst>
                <a:cxn ang="0">
                  <a:pos x="T0" y="T1"/>
                </a:cxn>
                <a:cxn ang="0">
                  <a:pos x="T2" y="T3"/>
                </a:cxn>
                <a:cxn ang="0">
                  <a:pos x="T4" y="T5"/>
                </a:cxn>
              </a:cxnLst>
              <a:rect l="0" t="0" r="r" b="b"/>
              <a:pathLst>
                <a:path w="204" h="103">
                  <a:moveTo>
                    <a:pt x="0" y="8"/>
                  </a:moveTo>
                  <a:cubicBezTo>
                    <a:pt x="0" y="8"/>
                    <a:pt x="114" y="52"/>
                    <a:pt x="204" y="0"/>
                  </a:cubicBezTo>
                  <a:cubicBezTo>
                    <a:pt x="204" y="0"/>
                    <a:pt x="124" y="103"/>
                    <a:pt x="0" y="8"/>
                  </a:cubicBezTo>
                  <a:close/>
                </a:path>
              </a:pathLst>
            </a:custGeom>
            <a:solidFill>
              <a:srgbClr val="FDF9F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 name="Freeform 21"/>
            <p:cNvSpPr>
              <a:spLocks/>
            </p:cNvSpPr>
            <p:nvPr/>
          </p:nvSpPr>
          <p:spPr bwMode="auto">
            <a:xfrm>
              <a:off x="3719513" y="1965326"/>
              <a:ext cx="273050" cy="139700"/>
            </a:xfrm>
            <a:custGeom>
              <a:avLst/>
              <a:gdLst>
                <a:gd name="T0" fmla="*/ 0 w 115"/>
                <a:gd name="T1" fmla="*/ 8 h 59"/>
                <a:gd name="T2" fmla="*/ 115 w 115"/>
                <a:gd name="T3" fmla="*/ 2 h 59"/>
                <a:gd name="T4" fmla="*/ 0 w 115"/>
                <a:gd name="T5" fmla="*/ 8 h 59"/>
              </a:gdLst>
              <a:ahLst/>
              <a:cxnLst>
                <a:cxn ang="0">
                  <a:pos x="T0" y="T1"/>
                </a:cxn>
                <a:cxn ang="0">
                  <a:pos x="T2" y="T3"/>
                </a:cxn>
                <a:cxn ang="0">
                  <a:pos x="T4" y="T5"/>
                </a:cxn>
              </a:cxnLst>
              <a:rect l="0" t="0" r="r" b="b"/>
              <a:pathLst>
                <a:path w="115" h="59">
                  <a:moveTo>
                    <a:pt x="0" y="8"/>
                  </a:moveTo>
                  <a:cubicBezTo>
                    <a:pt x="0" y="8"/>
                    <a:pt x="37" y="0"/>
                    <a:pt x="115" y="2"/>
                  </a:cubicBezTo>
                  <a:cubicBezTo>
                    <a:pt x="115" y="2"/>
                    <a:pt x="68" y="59"/>
                    <a:pt x="0" y="8"/>
                  </a:cubicBezTo>
                  <a:close/>
                </a:path>
              </a:pathLst>
            </a:custGeom>
            <a:solidFill>
              <a:srgbClr val="DB5E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 name="Oval 22"/>
            <p:cNvSpPr>
              <a:spLocks noChangeArrowheads="1"/>
            </p:cNvSpPr>
            <p:nvPr/>
          </p:nvSpPr>
          <p:spPr bwMode="auto">
            <a:xfrm>
              <a:off x="3348038" y="1703388"/>
              <a:ext cx="192087" cy="173038"/>
            </a:xfrm>
            <a:prstGeom prst="ellipse">
              <a:avLst/>
            </a:prstGeom>
            <a:solidFill>
              <a:srgbClr val="F29A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 name="Oval 23"/>
            <p:cNvSpPr>
              <a:spLocks noChangeArrowheads="1"/>
            </p:cNvSpPr>
            <p:nvPr/>
          </p:nvSpPr>
          <p:spPr bwMode="auto">
            <a:xfrm>
              <a:off x="4140200" y="1703388"/>
              <a:ext cx="195262" cy="173038"/>
            </a:xfrm>
            <a:prstGeom prst="ellipse">
              <a:avLst/>
            </a:prstGeom>
            <a:solidFill>
              <a:srgbClr val="F29A7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 name="Freeform 24"/>
            <p:cNvSpPr>
              <a:spLocks/>
            </p:cNvSpPr>
            <p:nvPr/>
          </p:nvSpPr>
          <p:spPr bwMode="auto">
            <a:xfrm>
              <a:off x="3759200" y="1546226"/>
              <a:ext cx="212725" cy="266700"/>
            </a:xfrm>
            <a:custGeom>
              <a:avLst/>
              <a:gdLst>
                <a:gd name="T0" fmla="*/ 64 w 89"/>
                <a:gd name="T1" fmla="*/ 0 h 112"/>
                <a:gd name="T2" fmla="*/ 0 w 89"/>
                <a:gd name="T3" fmla="*/ 92 h 112"/>
                <a:gd name="T4" fmla="*/ 69 w 89"/>
                <a:gd name="T5" fmla="*/ 81 h 112"/>
                <a:gd name="T6" fmla="*/ 64 w 89"/>
                <a:gd name="T7" fmla="*/ 0 h 112"/>
              </a:gdLst>
              <a:ahLst/>
              <a:cxnLst>
                <a:cxn ang="0">
                  <a:pos x="T0" y="T1"/>
                </a:cxn>
                <a:cxn ang="0">
                  <a:pos x="T2" y="T3"/>
                </a:cxn>
                <a:cxn ang="0">
                  <a:pos x="T4" y="T5"/>
                </a:cxn>
                <a:cxn ang="0">
                  <a:pos x="T6" y="T7"/>
                </a:cxn>
              </a:cxnLst>
              <a:rect l="0" t="0" r="r" b="b"/>
              <a:pathLst>
                <a:path w="89" h="112">
                  <a:moveTo>
                    <a:pt x="64" y="0"/>
                  </a:moveTo>
                  <a:cubicBezTo>
                    <a:pt x="64" y="0"/>
                    <a:pt x="80" y="110"/>
                    <a:pt x="0" y="92"/>
                  </a:cubicBezTo>
                  <a:cubicBezTo>
                    <a:pt x="0" y="92"/>
                    <a:pt x="51" y="112"/>
                    <a:pt x="69" y="81"/>
                  </a:cubicBezTo>
                  <a:cubicBezTo>
                    <a:pt x="89" y="47"/>
                    <a:pt x="64" y="0"/>
                    <a:pt x="64" y="0"/>
                  </a:cubicBezTo>
                  <a:close/>
                </a:path>
              </a:pathLst>
            </a:custGeom>
            <a:solidFill>
              <a:srgbClr val="C97A4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 name="Freeform 25"/>
            <p:cNvSpPr>
              <a:spLocks/>
            </p:cNvSpPr>
            <p:nvPr/>
          </p:nvSpPr>
          <p:spPr bwMode="auto">
            <a:xfrm>
              <a:off x="3324225" y="2319338"/>
              <a:ext cx="1106487" cy="354013"/>
            </a:xfrm>
            <a:custGeom>
              <a:avLst/>
              <a:gdLst>
                <a:gd name="T0" fmla="*/ 64 w 465"/>
                <a:gd name="T1" fmla="*/ 0 h 149"/>
                <a:gd name="T2" fmla="*/ 233 w 465"/>
                <a:gd name="T3" fmla="*/ 149 h 149"/>
                <a:gd name="T4" fmla="*/ 397 w 465"/>
                <a:gd name="T5" fmla="*/ 1 h 149"/>
                <a:gd name="T6" fmla="*/ 249 w 465"/>
                <a:gd name="T7" fmla="*/ 21 h 149"/>
                <a:gd name="T8" fmla="*/ 231 w 465"/>
                <a:gd name="T9" fmla="*/ 15 h 149"/>
                <a:gd name="T10" fmla="*/ 211 w 465"/>
                <a:gd name="T11" fmla="*/ 19 h 149"/>
                <a:gd name="T12" fmla="*/ 64 w 465"/>
                <a:gd name="T13" fmla="*/ 0 h 149"/>
              </a:gdLst>
              <a:ahLst/>
              <a:cxnLst>
                <a:cxn ang="0">
                  <a:pos x="T0" y="T1"/>
                </a:cxn>
                <a:cxn ang="0">
                  <a:pos x="T2" y="T3"/>
                </a:cxn>
                <a:cxn ang="0">
                  <a:pos x="T4" y="T5"/>
                </a:cxn>
                <a:cxn ang="0">
                  <a:pos x="T6" y="T7"/>
                </a:cxn>
                <a:cxn ang="0">
                  <a:pos x="T8" y="T9"/>
                </a:cxn>
                <a:cxn ang="0">
                  <a:pos x="T10" y="T11"/>
                </a:cxn>
                <a:cxn ang="0">
                  <a:pos x="T12" y="T13"/>
                </a:cxn>
              </a:cxnLst>
              <a:rect l="0" t="0" r="r" b="b"/>
              <a:pathLst>
                <a:path w="465" h="149">
                  <a:moveTo>
                    <a:pt x="64" y="0"/>
                  </a:moveTo>
                  <a:cubicBezTo>
                    <a:pt x="64" y="0"/>
                    <a:pt x="0" y="149"/>
                    <a:pt x="233" y="149"/>
                  </a:cubicBezTo>
                  <a:cubicBezTo>
                    <a:pt x="465" y="149"/>
                    <a:pt x="397" y="1"/>
                    <a:pt x="397" y="1"/>
                  </a:cubicBezTo>
                  <a:cubicBezTo>
                    <a:pt x="249" y="21"/>
                    <a:pt x="249" y="21"/>
                    <a:pt x="249" y="21"/>
                  </a:cubicBezTo>
                  <a:cubicBezTo>
                    <a:pt x="231" y="15"/>
                    <a:pt x="231" y="15"/>
                    <a:pt x="231" y="15"/>
                  </a:cubicBezTo>
                  <a:cubicBezTo>
                    <a:pt x="211" y="19"/>
                    <a:pt x="211" y="19"/>
                    <a:pt x="211" y="19"/>
                  </a:cubicBezTo>
                  <a:lnTo>
                    <a:pt x="64" y="0"/>
                  </a:lnTo>
                  <a:close/>
                </a:path>
              </a:pathLst>
            </a:custGeom>
            <a:solidFill>
              <a:srgbClr val="CCC6C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 name="Freeform 26"/>
            <p:cNvSpPr>
              <a:spLocks/>
            </p:cNvSpPr>
            <p:nvPr/>
          </p:nvSpPr>
          <p:spPr bwMode="auto">
            <a:xfrm>
              <a:off x="2741613" y="2217738"/>
              <a:ext cx="2419350" cy="1724025"/>
            </a:xfrm>
            <a:custGeom>
              <a:avLst/>
              <a:gdLst>
                <a:gd name="T0" fmla="*/ 930 w 1017"/>
                <a:gd name="T1" fmla="*/ 396 h 725"/>
                <a:gd name="T2" fmla="*/ 623 w 1017"/>
                <a:gd name="T3" fmla="*/ 42 h 725"/>
                <a:gd name="T4" fmla="*/ 479 w 1017"/>
                <a:gd name="T5" fmla="*/ 157 h 725"/>
                <a:gd name="T6" fmla="*/ 325 w 1017"/>
                <a:gd name="T7" fmla="*/ 43 h 725"/>
                <a:gd name="T8" fmla="*/ 70 w 1017"/>
                <a:gd name="T9" fmla="*/ 506 h 725"/>
                <a:gd name="T10" fmla="*/ 270 w 1017"/>
                <a:gd name="T11" fmla="*/ 715 h 725"/>
                <a:gd name="T12" fmla="*/ 762 w 1017"/>
                <a:gd name="T13" fmla="*/ 715 h 725"/>
                <a:gd name="T14" fmla="*/ 930 w 1017"/>
                <a:gd name="T15" fmla="*/ 396 h 72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17" h="725">
                  <a:moveTo>
                    <a:pt x="930" y="396"/>
                  </a:moveTo>
                  <a:cubicBezTo>
                    <a:pt x="779" y="0"/>
                    <a:pt x="623" y="42"/>
                    <a:pt x="623" y="42"/>
                  </a:cubicBezTo>
                  <a:cubicBezTo>
                    <a:pt x="623" y="42"/>
                    <a:pt x="574" y="154"/>
                    <a:pt x="479" y="157"/>
                  </a:cubicBezTo>
                  <a:cubicBezTo>
                    <a:pt x="384" y="159"/>
                    <a:pt x="325" y="43"/>
                    <a:pt x="325" y="43"/>
                  </a:cubicBezTo>
                  <a:cubicBezTo>
                    <a:pt x="142" y="50"/>
                    <a:pt x="162" y="217"/>
                    <a:pt x="70" y="506"/>
                  </a:cubicBezTo>
                  <a:cubicBezTo>
                    <a:pt x="0" y="725"/>
                    <a:pt x="272" y="713"/>
                    <a:pt x="270" y="715"/>
                  </a:cubicBezTo>
                  <a:cubicBezTo>
                    <a:pt x="260" y="724"/>
                    <a:pt x="762" y="715"/>
                    <a:pt x="762" y="715"/>
                  </a:cubicBezTo>
                  <a:cubicBezTo>
                    <a:pt x="762" y="715"/>
                    <a:pt x="1017" y="624"/>
                    <a:pt x="930" y="396"/>
                  </a:cubicBezTo>
                  <a:close/>
                </a:path>
              </a:pathLst>
            </a:custGeom>
            <a:solidFill>
              <a:srgbClr val="E24D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 name="Freeform 27"/>
            <p:cNvSpPr>
              <a:spLocks/>
            </p:cNvSpPr>
            <p:nvPr/>
          </p:nvSpPr>
          <p:spPr bwMode="auto">
            <a:xfrm>
              <a:off x="3897313" y="5767388"/>
              <a:ext cx="588962" cy="274638"/>
            </a:xfrm>
            <a:custGeom>
              <a:avLst/>
              <a:gdLst>
                <a:gd name="T0" fmla="*/ 39 w 247"/>
                <a:gd name="T1" fmla="*/ 112 h 116"/>
                <a:gd name="T2" fmla="*/ 120 w 247"/>
                <a:gd name="T3" fmla="*/ 0 h 116"/>
                <a:gd name="T4" fmla="*/ 212 w 247"/>
                <a:gd name="T5" fmla="*/ 116 h 116"/>
                <a:gd name="T6" fmla="*/ 39 w 247"/>
                <a:gd name="T7" fmla="*/ 112 h 116"/>
              </a:gdLst>
              <a:ahLst/>
              <a:cxnLst>
                <a:cxn ang="0">
                  <a:pos x="T0" y="T1"/>
                </a:cxn>
                <a:cxn ang="0">
                  <a:pos x="T2" y="T3"/>
                </a:cxn>
                <a:cxn ang="0">
                  <a:pos x="T4" y="T5"/>
                </a:cxn>
                <a:cxn ang="0">
                  <a:pos x="T6" y="T7"/>
                </a:cxn>
              </a:cxnLst>
              <a:rect l="0" t="0" r="r" b="b"/>
              <a:pathLst>
                <a:path w="247" h="116">
                  <a:moveTo>
                    <a:pt x="39" y="112"/>
                  </a:moveTo>
                  <a:cubicBezTo>
                    <a:pt x="39" y="112"/>
                    <a:pt x="0" y="0"/>
                    <a:pt x="120" y="0"/>
                  </a:cubicBezTo>
                  <a:cubicBezTo>
                    <a:pt x="247" y="0"/>
                    <a:pt x="212" y="116"/>
                    <a:pt x="212" y="116"/>
                  </a:cubicBezTo>
                  <a:lnTo>
                    <a:pt x="39" y="112"/>
                  </a:lnTo>
                  <a:close/>
                </a:path>
              </a:pathLst>
            </a:custGeom>
            <a:solidFill>
              <a:srgbClr val="E24D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 name="Freeform 28"/>
            <p:cNvSpPr>
              <a:spLocks/>
            </p:cNvSpPr>
            <p:nvPr/>
          </p:nvSpPr>
          <p:spPr bwMode="auto">
            <a:xfrm>
              <a:off x="3976688" y="6008688"/>
              <a:ext cx="434975" cy="60325"/>
            </a:xfrm>
            <a:custGeom>
              <a:avLst/>
              <a:gdLst>
                <a:gd name="T0" fmla="*/ 181 w 183"/>
                <a:gd name="T1" fmla="*/ 25 h 25"/>
                <a:gd name="T2" fmla="*/ 183 w 183"/>
                <a:gd name="T3" fmla="*/ 0 h 25"/>
                <a:gd name="T4" fmla="*/ 0 w 183"/>
                <a:gd name="T5" fmla="*/ 0 h 25"/>
                <a:gd name="T6" fmla="*/ 4 w 183"/>
                <a:gd name="T7" fmla="*/ 25 h 25"/>
                <a:gd name="T8" fmla="*/ 181 w 183"/>
                <a:gd name="T9" fmla="*/ 25 h 25"/>
              </a:gdLst>
              <a:ahLst/>
              <a:cxnLst>
                <a:cxn ang="0">
                  <a:pos x="T0" y="T1"/>
                </a:cxn>
                <a:cxn ang="0">
                  <a:pos x="T2" y="T3"/>
                </a:cxn>
                <a:cxn ang="0">
                  <a:pos x="T4" y="T5"/>
                </a:cxn>
                <a:cxn ang="0">
                  <a:pos x="T6" y="T7"/>
                </a:cxn>
                <a:cxn ang="0">
                  <a:pos x="T8" y="T9"/>
                </a:cxn>
              </a:cxnLst>
              <a:rect l="0" t="0" r="r" b="b"/>
              <a:pathLst>
                <a:path w="183" h="25">
                  <a:moveTo>
                    <a:pt x="181" y="25"/>
                  </a:moveTo>
                  <a:cubicBezTo>
                    <a:pt x="182" y="19"/>
                    <a:pt x="183" y="11"/>
                    <a:pt x="183" y="0"/>
                  </a:cubicBezTo>
                  <a:cubicBezTo>
                    <a:pt x="0" y="0"/>
                    <a:pt x="0" y="0"/>
                    <a:pt x="0" y="0"/>
                  </a:cubicBezTo>
                  <a:cubicBezTo>
                    <a:pt x="1" y="10"/>
                    <a:pt x="3" y="19"/>
                    <a:pt x="4" y="25"/>
                  </a:cubicBezTo>
                  <a:lnTo>
                    <a:pt x="181" y="25"/>
                  </a:lnTo>
                  <a:close/>
                </a:path>
              </a:pathLst>
            </a:custGeom>
            <a:solidFill>
              <a:srgbClr val="8A351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 name="Freeform 29"/>
            <p:cNvSpPr>
              <a:spLocks/>
            </p:cNvSpPr>
            <p:nvPr/>
          </p:nvSpPr>
          <p:spPr bwMode="auto">
            <a:xfrm>
              <a:off x="3436938" y="5749926"/>
              <a:ext cx="587375" cy="276225"/>
            </a:xfrm>
            <a:custGeom>
              <a:avLst/>
              <a:gdLst>
                <a:gd name="T0" fmla="*/ 40 w 247"/>
                <a:gd name="T1" fmla="*/ 113 h 116"/>
                <a:gd name="T2" fmla="*/ 121 w 247"/>
                <a:gd name="T3" fmla="*/ 0 h 116"/>
                <a:gd name="T4" fmla="*/ 212 w 247"/>
                <a:gd name="T5" fmla="*/ 116 h 116"/>
                <a:gd name="T6" fmla="*/ 40 w 247"/>
                <a:gd name="T7" fmla="*/ 113 h 116"/>
              </a:gdLst>
              <a:ahLst/>
              <a:cxnLst>
                <a:cxn ang="0">
                  <a:pos x="T0" y="T1"/>
                </a:cxn>
                <a:cxn ang="0">
                  <a:pos x="T2" y="T3"/>
                </a:cxn>
                <a:cxn ang="0">
                  <a:pos x="T4" y="T5"/>
                </a:cxn>
                <a:cxn ang="0">
                  <a:pos x="T6" y="T7"/>
                </a:cxn>
              </a:cxnLst>
              <a:rect l="0" t="0" r="r" b="b"/>
              <a:pathLst>
                <a:path w="247" h="116">
                  <a:moveTo>
                    <a:pt x="40" y="113"/>
                  </a:moveTo>
                  <a:cubicBezTo>
                    <a:pt x="40" y="113"/>
                    <a:pt x="0" y="0"/>
                    <a:pt x="121" y="0"/>
                  </a:cubicBezTo>
                  <a:cubicBezTo>
                    <a:pt x="247" y="0"/>
                    <a:pt x="212" y="116"/>
                    <a:pt x="212" y="116"/>
                  </a:cubicBezTo>
                  <a:lnTo>
                    <a:pt x="40" y="113"/>
                  </a:lnTo>
                  <a:close/>
                </a:path>
              </a:pathLst>
            </a:custGeom>
            <a:solidFill>
              <a:srgbClr val="E24D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3" name="Freeform 30"/>
            <p:cNvSpPr>
              <a:spLocks/>
            </p:cNvSpPr>
            <p:nvPr/>
          </p:nvSpPr>
          <p:spPr bwMode="auto">
            <a:xfrm>
              <a:off x="3516313" y="5992813"/>
              <a:ext cx="436562" cy="76200"/>
            </a:xfrm>
            <a:custGeom>
              <a:avLst/>
              <a:gdLst>
                <a:gd name="T0" fmla="*/ 178 w 183"/>
                <a:gd name="T1" fmla="*/ 32 h 32"/>
                <a:gd name="T2" fmla="*/ 183 w 183"/>
                <a:gd name="T3" fmla="*/ 0 h 32"/>
                <a:gd name="T4" fmla="*/ 0 w 183"/>
                <a:gd name="T5" fmla="*/ 0 h 32"/>
                <a:gd name="T6" fmla="*/ 6 w 183"/>
                <a:gd name="T7" fmla="*/ 32 h 32"/>
                <a:gd name="T8" fmla="*/ 178 w 183"/>
                <a:gd name="T9" fmla="*/ 32 h 32"/>
              </a:gdLst>
              <a:ahLst/>
              <a:cxnLst>
                <a:cxn ang="0">
                  <a:pos x="T0" y="T1"/>
                </a:cxn>
                <a:cxn ang="0">
                  <a:pos x="T2" y="T3"/>
                </a:cxn>
                <a:cxn ang="0">
                  <a:pos x="T4" y="T5"/>
                </a:cxn>
                <a:cxn ang="0">
                  <a:pos x="T6" y="T7"/>
                </a:cxn>
                <a:cxn ang="0">
                  <a:pos x="T8" y="T9"/>
                </a:cxn>
              </a:cxnLst>
              <a:rect l="0" t="0" r="r" b="b"/>
              <a:pathLst>
                <a:path w="183" h="32">
                  <a:moveTo>
                    <a:pt x="178" y="32"/>
                  </a:moveTo>
                  <a:cubicBezTo>
                    <a:pt x="179" y="30"/>
                    <a:pt x="183" y="19"/>
                    <a:pt x="183" y="0"/>
                  </a:cubicBezTo>
                  <a:cubicBezTo>
                    <a:pt x="0" y="0"/>
                    <a:pt x="0" y="0"/>
                    <a:pt x="0" y="0"/>
                  </a:cubicBezTo>
                  <a:cubicBezTo>
                    <a:pt x="1" y="17"/>
                    <a:pt x="5" y="30"/>
                    <a:pt x="6" y="32"/>
                  </a:cubicBezTo>
                  <a:lnTo>
                    <a:pt x="178" y="32"/>
                  </a:lnTo>
                  <a:close/>
                </a:path>
              </a:pathLst>
            </a:custGeom>
            <a:solidFill>
              <a:srgbClr val="8A351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4" name="Freeform 31"/>
            <p:cNvSpPr>
              <a:spLocks/>
            </p:cNvSpPr>
            <p:nvPr/>
          </p:nvSpPr>
          <p:spPr bwMode="auto">
            <a:xfrm>
              <a:off x="3465513" y="2241551"/>
              <a:ext cx="403225" cy="317500"/>
            </a:xfrm>
            <a:custGeom>
              <a:avLst/>
              <a:gdLst>
                <a:gd name="T0" fmla="*/ 92 w 254"/>
                <a:gd name="T1" fmla="*/ 0 h 200"/>
                <a:gd name="T2" fmla="*/ 0 w 254"/>
                <a:gd name="T3" fmla="*/ 45 h 200"/>
                <a:gd name="T4" fmla="*/ 128 w 254"/>
                <a:gd name="T5" fmla="*/ 200 h 200"/>
                <a:gd name="T6" fmla="*/ 254 w 254"/>
                <a:gd name="T7" fmla="*/ 72 h 200"/>
                <a:gd name="T8" fmla="*/ 92 w 254"/>
                <a:gd name="T9" fmla="*/ 0 h 200"/>
              </a:gdLst>
              <a:ahLst/>
              <a:cxnLst>
                <a:cxn ang="0">
                  <a:pos x="T0" y="T1"/>
                </a:cxn>
                <a:cxn ang="0">
                  <a:pos x="T2" y="T3"/>
                </a:cxn>
                <a:cxn ang="0">
                  <a:pos x="T4" y="T5"/>
                </a:cxn>
                <a:cxn ang="0">
                  <a:pos x="T6" y="T7"/>
                </a:cxn>
                <a:cxn ang="0">
                  <a:pos x="T8" y="T9"/>
                </a:cxn>
              </a:cxnLst>
              <a:rect l="0" t="0" r="r" b="b"/>
              <a:pathLst>
                <a:path w="254" h="200">
                  <a:moveTo>
                    <a:pt x="92" y="0"/>
                  </a:moveTo>
                  <a:lnTo>
                    <a:pt x="0" y="45"/>
                  </a:lnTo>
                  <a:lnTo>
                    <a:pt x="128" y="200"/>
                  </a:lnTo>
                  <a:lnTo>
                    <a:pt x="254" y="72"/>
                  </a:lnTo>
                  <a:lnTo>
                    <a:pt x="92" y="0"/>
                  </a:lnTo>
                  <a:close/>
                </a:path>
              </a:pathLst>
            </a:custGeom>
            <a:solidFill>
              <a:srgbClr val="FDF9F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5" name="Freeform 32"/>
            <p:cNvSpPr>
              <a:spLocks/>
            </p:cNvSpPr>
            <p:nvPr/>
          </p:nvSpPr>
          <p:spPr bwMode="auto">
            <a:xfrm>
              <a:off x="3873500" y="2241551"/>
              <a:ext cx="404812" cy="307975"/>
            </a:xfrm>
            <a:custGeom>
              <a:avLst/>
              <a:gdLst>
                <a:gd name="T0" fmla="*/ 162 w 255"/>
                <a:gd name="T1" fmla="*/ 0 h 194"/>
                <a:gd name="T2" fmla="*/ 255 w 255"/>
                <a:gd name="T3" fmla="*/ 45 h 194"/>
                <a:gd name="T4" fmla="*/ 150 w 255"/>
                <a:gd name="T5" fmla="*/ 194 h 194"/>
                <a:gd name="T6" fmla="*/ 0 w 255"/>
                <a:gd name="T7" fmla="*/ 72 h 194"/>
                <a:gd name="T8" fmla="*/ 162 w 255"/>
                <a:gd name="T9" fmla="*/ 0 h 194"/>
              </a:gdLst>
              <a:ahLst/>
              <a:cxnLst>
                <a:cxn ang="0">
                  <a:pos x="T0" y="T1"/>
                </a:cxn>
                <a:cxn ang="0">
                  <a:pos x="T2" y="T3"/>
                </a:cxn>
                <a:cxn ang="0">
                  <a:pos x="T4" y="T5"/>
                </a:cxn>
                <a:cxn ang="0">
                  <a:pos x="T6" y="T7"/>
                </a:cxn>
                <a:cxn ang="0">
                  <a:pos x="T8" y="T9"/>
                </a:cxn>
              </a:cxnLst>
              <a:rect l="0" t="0" r="r" b="b"/>
              <a:pathLst>
                <a:path w="255" h="194">
                  <a:moveTo>
                    <a:pt x="162" y="0"/>
                  </a:moveTo>
                  <a:lnTo>
                    <a:pt x="255" y="45"/>
                  </a:lnTo>
                  <a:lnTo>
                    <a:pt x="150" y="194"/>
                  </a:lnTo>
                  <a:lnTo>
                    <a:pt x="0" y="72"/>
                  </a:lnTo>
                  <a:lnTo>
                    <a:pt x="162" y="0"/>
                  </a:lnTo>
                  <a:close/>
                </a:path>
              </a:pathLst>
            </a:custGeom>
            <a:solidFill>
              <a:srgbClr val="FDF9F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6" name="Freeform 33"/>
            <p:cNvSpPr>
              <a:spLocks/>
            </p:cNvSpPr>
            <p:nvPr/>
          </p:nvSpPr>
          <p:spPr bwMode="auto">
            <a:xfrm>
              <a:off x="2843213" y="3363913"/>
              <a:ext cx="777875" cy="652463"/>
            </a:xfrm>
            <a:custGeom>
              <a:avLst/>
              <a:gdLst>
                <a:gd name="T0" fmla="*/ 208 w 327"/>
                <a:gd name="T1" fmla="*/ 22 h 274"/>
                <a:gd name="T2" fmla="*/ 36 w 327"/>
                <a:gd name="T3" fmla="*/ 82 h 274"/>
                <a:gd name="T4" fmla="*/ 109 w 327"/>
                <a:gd name="T5" fmla="*/ 251 h 274"/>
                <a:gd name="T6" fmla="*/ 288 w 327"/>
                <a:gd name="T7" fmla="*/ 196 h 274"/>
                <a:gd name="T8" fmla="*/ 208 w 327"/>
                <a:gd name="T9" fmla="*/ 22 h 274"/>
              </a:gdLst>
              <a:ahLst/>
              <a:cxnLst>
                <a:cxn ang="0">
                  <a:pos x="T0" y="T1"/>
                </a:cxn>
                <a:cxn ang="0">
                  <a:pos x="T2" y="T3"/>
                </a:cxn>
                <a:cxn ang="0">
                  <a:pos x="T4" y="T5"/>
                </a:cxn>
                <a:cxn ang="0">
                  <a:pos x="T6" y="T7"/>
                </a:cxn>
                <a:cxn ang="0">
                  <a:pos x="T8" y="T9"/>
                </a:cxn>
              </a:cxnLst>
              <a:rect l="0" t="0" r="r" b="b"/>
              <a:pathLst>
                <a:path w="327" h="274">
                  <a:moveTo>
                    <a:pt x="208" y="22"/>
                  </a:moveTo>
                  <a:cubicBezTo>
                    <a:pt x="153" y="0"/>
                    <a:pt x="63" y="30"/>
                    <a:pt x="36" y="82"/>
                  </a:cubicBezTo>
                  <a:cubicBezTo>
                    <a:pt x="0" y="150"/>
                    <a:pt x="46" y="229"/>
                    <a:pt x="109" y="251"/>
                  </a:cubicBezTo>
                  <a:cubicBezTo>
                    <a:pt x="174" y="274"/>
                    <a:pt x="250" y="260"/>
                    <a:pt x="288" y="196"/>
                  </a:cubicBezTo>
                  <a:cubicBezTo>
                    <a:pt x="327" y="131"/>
                    <a:pt x="271" y="47"/>
                    <a:pt x="208" y="22"/>
                  </a:cubicBezTo>
                  <a:close/>
                </a:path>
              </a:pathLst>
            </a:custGeom>
            <a:solidFill>
              <a:srgbClr val="FF5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7" name="Freeform 34"/>
            <p:cNvSpPr>
              <a:spLocks/>
            </p:cNvSpPr>
            <p:nvPr/>
          </p:nvSpPr>
          <p:spPr bwMode="auto">
            <a:xfrm>
              <a:off x="2994025" y="3546476"/>
              <a:ext cx="352425" cy="290513"/>
            </a:xfrm>
            <a:custGeom>
              <a:avLst/>
              <a:gdLst>
                <a:gd name="T0" fmla="*/ 46 w 148"/>
                <a:gd name="T1" fmla="*/ 15 h 122"/>
                <a:gd name="T2" fmla="*/ 100 w 148"/>
                <a:gd name="T3" fmla="*/ 115 h 122"/>
                <a:gd name="T4" fmla="*/ 116 w 148"/>
                <a:gd name="T5" fmla="*/ 105 h 122"/>
                <a:gd name="T6" fmla="*/ 46 w 148"/>
                <a:gd name="T7" fmla="*/ 15 h 122"/>
              </a:gdLst>
              <a:ahLst/>
              <a:cxnLst>
                <a:cxn ang="0">
                  <a:pos x="T0" y="T1"/>
                </a:cxn>
                <a:cxn ang="0">
                  <a:pos x="T2" y="T3"/>
                </a:cxn>
                <a:cxn ang="0">
                  <a:pos x="T4" y="T5"/>
                </a:cxn>
                <a:cxn ang="0">
                  <a:pos x="T6" y="T7"/>
                </a:cxn>
              </a:cxnLst>
              <a:rect l="0" t="0" r="r" b="b"/>
              <a:pathLst>
                <a:path w="148" h="122">
                  <a:moveTo>
                    <a:pt x="46" y="15"/>
                  </a:moveTo>
                  <a:cubicBezTo>
                    <a:pt x="0" y="34"/>
                    <a:pt x="54" y="122"/>
                    <a:pt x="100" y="115"/>
                  </a:cubicBezTo>
                  <a:cubicBezTo>
                    <a:pt x="116" y="105"/>
                    <a:pt x="116" y="105"/>
                    <a:pt x="116" y="105"/>
                  </a:cubicBezTo>
                  <a:cubicBezTo>
                    <a:pt x="148" y="81"/>
                    <a:pt x="82" y="0"/>
                    <a:pt x="46" y="15"/>
                  </a:cubicBezTo>
                  <a:close/>
                </a:path>
              </a:pathLst>
            </a:custGeom>
            <a:solidFill>
              <a:srgbClr val="EDAC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8" name="Freeform 35"/>
            <p:cNvSpPr>
              <a:spLocks/>
            </p:cNvSpPr>
            <p:nvPr/>
          </p:nvSpPr>
          <p:spPr bwMode="auto">
            <a:xfrm>
              <a:off x="4344988" y="3238501"/>
              <a:ext cx="658812" cy="727075"/>
            </a:xfrm>
            <a:custGeom>
              <a:avLst/>
              <a:gdLst>
                <a:gd name="T0" fmla="*/ 129 w 277"/>
                <a:gd name="T1" fmla="*/ 295 h 306"/>
                <a:gd name="T2" fmla="*/ 10 w 277"/>
                <a:gd name="T3" fmla="*/ 200 h 306"/>
                <a:gd name="T4" fmla="*/ 110 w 277"/>
                <a:gd name="T5" fmla="*/ 13 h 306"/>
                <a:gd name="T6" fmla="*/ 276 w 277"/>
                <a:gd name="T7" fmla="*/ 72 h 306"/>
                <a:gd name="T8" fmla="*/ 180 w 277"/>
                <a:gd name="T9" fmla="*/ 278 h 306"/>
                <a:gd name="T10" fmla="*/ 129 w 277"/>
                <a:gd name="T11" fmla="*/ 295 h 306"/>
              </a:gdLst>
              <a:ahLst/>
              <a:cxnLst>
                <a:cxn ang="0">
                  <a:pos x="T0" y="T1"/>
                </a:cxn>
                <a:cxn ang="0">
                  <a:pos x="T2" y="T3"/>
                </a:cxn>
                <a:cxn ang="0">
                  <a:pos x="T4" y="T5"/>
                </a:cxn>
                <a:cxn ang="0">
                  <a:pos x="T6" y="T7"/>
                </a:cxn>
                <a:cxn ang="0">
                  <a:pos x="T8" y="T9"/>
                </a:cxn>
                <a:cxn ang="0">
                  <a:pos x="T10" y="T11"/>
                </a:cxn>
              </a:cxnLst>
              <a:rect l="0" t="0" r="r" b="b"/>
              <a:pathLst>
                <a:path w="277" h="306">
                  <a:moveTo>
                    <a:pt x="129" y="295"/>
                  </a:moveTo>
                  <a:cubicBezTo>
                    <a:pt x="68" y="306"/>
                    <a:pt x="9" y="281"/>
                    <a:pt x="10" y="200"/>
                  </a:cubicBezTo>
                  <a:cubicBezTo>
                    <a:pt x="11" y="94"/>
                    <a:pt x="0" y="0"/>
                    <a:pt x="110" y="13"/>
                  </a:cubicBezTo>
                  <a:cubicBezTo>
                    <a:pt x="166" y="20"/>
                    <a:pt x="277" y="27"/>
                    <a:pt x="276" y="72"/>
                  </a:cubicBezTo>
                  <a:cubicBezTo>
                    <a:pt x="273" y="155"/>
                    <a:pt x="250" y="242"/>
                    <a:pt x="180" y="278"/>
                  </a:cubicBezTo>
                  <a:cubicBezTo>
                    <a:pt x="164" y="286"/>
                    <a:pt x="147" y="292"/>
                    <a:pt x="129" y="295"/>
                  </a:cubicBezTo>
                  <a:close/>
                </a:path>
              </a:pathLst>
            </a:custGeom>
            <a:solidFill>
              <a:srgbClr val="FF59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9" name="Freeform 36"/>
            <p:cNvSpPr>
              <a:spLocks/>
            </p:cNvSpPr>
            <p:nvPr/>
          </p:nvSpPr>
          <p:spPr bwMode="auto">
            <a:xfrm>
              <a:off x="4638675" y="3535363"/>
              <a:ext cx="354012" cy="287338"/>
            </a:xfrm>
            <a:custGeom>
              <a:avLst/>
              <a:gdLst>
                <a:gd name="T0" fmla="*/ 102 w 149"/>
                <a:gd name="T1" fmla="*/ 14 h 121"/>
                <a:gd name="T2" fmla="*/ 49 w 149"/>
                <a:gd name="T3" fmla="*/ 115 h 121"/>
                <a:gd name="T4" fmla="*/ 33 w 149"/>
                <a:gd name="T5" fmla="*/ 104 h 121"/>
                <a:gd name="T6" fmla="*/ 102 w 149"/>
                <a:gd name="T7" fmla="*/ 14 h 121"/>
              </a:gdLst>
              <a:ahLst/>
              <a:cxnLst>
                <a:cxn ang="0">
                  <a:pos x="T0" y="T1"/>
                </a:cxn>
                <a:cxn ang="0">
                  <a:pos x="T2" y="T3"/>
                </a:cxn>
                <a:cxn ang="0">
                  <a:pos x="T4" y="T5"/>
                </a:cxn>
                <a:cxn ang="0">
                  <a:pos x="T6" y="T7"/>
                </a:cxn>
              </a:cxnLst>
              <a:rect l="0" t="0" r="r" b="b"/>
              <a:pathLst>
                <a:path w="149" h="121">
                  <a:moveTo>
                    <a:pt x="102" y="14"/>
                  </a:moveTo>
                  <a:cubicBezTo>
                    <a:pt x="149" y="33"/>
                    <a:pt x="94" y="121"/>
                    <a:pt x="49" y="115"/>
                  </a:cubicBezTo>
                  <a:cubicBezTo>
                    <a:pt x="33" y="104"/>
                    <a:pt x="33" y="104"/>
                    <a:pt x="33" y="104"/>
                  </a:cubicBezTo>
                  <a:cubicBezTo>
                    <a:pt x="0" y="80"/>
                    <a:pt x="66" y="0"/>
                    <a:pt x="102" y="14"/>
                  </a:cubicBezTo>
                  <a:close/>
                </a:path>
              </a:pathLst>
            </a:custGeom>
            <a:solidFill>
              <a:srgbClr val="EDAC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0" name="Rectangle 37"/>
            <p:cNvSpPr>
              <a:spLocks noChangeArrowheads="1"/>
            </p:cNvSpPr>
            <p:nvPr/>
          </p:nvSpPr>
          <p:spPr bwMode="auto">
            <a:xfrm>
              <a:off x="3151188" y="2935288"/>
              <a:ext cx="1682750" cy="838200"/>
            </a:xfrm>
            <a:prstGeom prst="rect">
              <a:avLst/>
            </a:prstGeom>
            <a:solidFill>
              <a:srgbClr val="F4E0C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1" name="Rectangle 38"/>
            <p:cNvSpPr>
              <a:spLocks noChangeArrowheads="1"/>
            </p:cNvSpPr>
            <p:nvPr/>
          </p:nvSpPr>
          <p:spPr bwMode="auto">
            <a:xfrm>
              <a:off x="3409950" y="2586038"/>
              <a:ext cx="1682750" cy="354013"/>
            </a:xfrm>
            <a:prstGeom prst="rect">
              <a:avLst/>
            </a:prstGeom>
            <a:solidFill>
              <a:srgbClr val="FA263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2" name="Rectangle 39"/>
            <p:cNvSpPr>
              <a:spLocks noChangeArrowheads="1"/>
            </p:cNvSpPr>
            <p:nvPr/>
          </p:nvSpPr>
          <p:spPr bwMode="auto">
            <a:xfrm>
              <a:off x="3409950" y="2586038"/>
              <a:ext cx="47625" cy="354013"/>
            </a:xfrm>
            <a:prstGeom prst="rect">
              <a:avLst/>
            </a:prstGeom>
            <a:solidFill>
              <a:srgbClr val="FFEFE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3" name="Rectangle 40"/>
            <p:cNvSpPr>
              <a:spLocks noChangeArrowheads="1"/>
            </p:cNvSpPr>
            <p:nvPr/>
          </p:nvSpPr>
          <p:spPr bwMode="auto">
            <a:xfrm>
              <a:off x="5045075" y="2586038"/>
              <a:ext cx="47625" cy="354013"/>
            </a:xfrm>
            <a:prstGeom prst="rect">
              <a:avLst/>
            </a:prstGeom>
            <a:solidFill>
              <a:srgbClr val="FFEFE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4" name="Rectangle 41"/>
            <p:cNvSpPr>
              <a:spLocks noChangeArrowheads="1"/>
            </p:cNvSpPr>
            <p:nvPr/>
          </p:nvSpPr>
          <p:spPr bwMode="auto">
            <a:xfrm>
              <a:off x="3409950" y="2586038"/>
              <a:ext cx="1682750" cy="47625"/>
            </a:xfrm>
            <a:prstGeom prst="rect">
              <a:avLst/>
            </a:prstGeom>
            <a:solidFill>
              <a:srgbClr val="FFEFE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5" name="Rectangle 42"/>
            <p:cNvSpPr>
              <a:spLocks noChangeArrowheads="1"/>
            </p:cNvSpPr>
            <p:nvPr/>
          </p:nvSpPr>
          <p:spPr bwMode="auto">
            <a:xfrm>
              <a:off x="3405188" y="2895601"/>
              <a:ext cx="1682750" cy="47625"/>
            </a:xfrm>
            <a:prstGeom prst="rect">
              <a:avLst/>
            </a:prstGeom>
            <a:solidFill>
              <a:srgbClr val="FFEFE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6" name="Freeform 43"/>
            <p:cNvSpPr>
              <a:spLocks/>
            </p:cNvSpPr>
            <p:nvPr/>
          </p:nvSpPr>
          <p:spPr bwMode="auto">
            <a:xfrm>
              <a:off x="3181350" y="3516313"/>
              <a:ext cx="358775" cy="366713"/>
            </a:xfrm>
            <a:custGeom>
              <a:avLst/>
              <a:gdLst>
                <a:gd name="T0" fmla="*/ 122 w 151"/>
                <a:gd name="T1" fmla="*/ 59 h 154"/>
                <a:gd name="T2" fmla="*/ 45 w 151"/>
                <a:gd name="T3" fmla="*/ 13 h 154"/>
                <a:gd name="T4" fmla="*/ 2 w 151"/>
                <a:gd name="T5" fmla="*/ 96 h 154"/>
                <a:gd name="T6" fmla="*/ 98 w 151"/>
                <a:gd name="T7" fmla="*/ 139 h 154"/>
                <a:gd name="T8" fmla="*/ 122 w 151"/>
                <a:gd name="T9" fmla="*/ 59 h 154"/>
              </a:gdLst>
              <a:ahLst/>
              <a:cxnLst>
                <a:cxn ang="0">
                  <a:pos x="T0" y="T1"/>
                </a:cxn>
                <a:cxn ang="0">
                  <a:pos x="T2" y="T3"/>
                </a:cxn>
                <a:cxn ang="0">
                  <a:pos x="T4" y="T5"/>
                </a:cxn>
                <a:cxn ang="0">
                  <a:pos x="T6" y="T7"/>
                </a:cxn>
                <a:cxn ang="0">
                  <a:pos x="T8" y="T9"/>
                </a:cxn>
              </a:cxnLst>
              <a:rect l="0" t="0" r="r" b="b"/>
              <a:pathLst>
                <a:path w="151" h="154">
                  <a:moveTo>
                    <a:pt x="122" y="59"/>
                  </a:moveTo>
                  <a:cubicBezTo>
                    <a:pt x="113" y="18"/>
                    <a:pt x="88" y="0"/>
                    <a:pt x="45" y="13"/>
                  </a:cubicBezTo>
                  <a:cubicBezTo>
                    <a:pt x="15" y="22"/>
                    <a:pt x="2" y="69"/>
                    <a:pt x="2" y="96"/>
                  </a:cubicBezTo>
                  <a:cubicBezTo>
                    <a:pt x="0" y="154"/>
                    <a:pt x="54" y="139"/>
                    <a:pt x="98" y="139"/>
                  </a:cubicBezTo>
                  <a:cubicBezTo>
                    <a:pt x="151" y="139"/>
                    <a:pt x="129" y="91"/>
                    <a:pt x="122" y="59"/>
                  </a:cubicBezTo>
                  <a:close/>
                </a:path>
              </a:pathLst>
            </a:custGeom>
            <a:solidFill>
              <a:srgbClr val="EDAC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7" name="Freeform 44"/>
            <p:cNvSpPr>
              <a:spLocks/>
            </p:cNvSpPr>
            <p:nvPr/>
          </p:nvSpPr>
          <p:spPr bwMode="auto">
            <a:xfrm>
              <a:off x="2489200" y="3956051"/>
              <a:ext cx="509587" cy="571500"/>
            </a:xfrm>
            <a:custGeom>
              <a:avLst/>
              <a:gdLst>
                <a:gd name="T0" fmla="*/ 209 w 214"/>
                <a:gd name="T1" fmla="*/ 162 h 240"/>
                <a:gd name="T2" fmla="*/ 76 w 214"/>
                <a:gd name="T3" fmla="*/ 33 h 240"/>
                <a:gd name="T4" fmla="*/ 34 w 214"/>
                <a:gd name="T5" fmla="*/ 227 h 240"/>
                <a:gd name="T6" fmla="*/ 53 w 214"/>
                <a:gd name="T7" fmla="*/ 222 h 240"/>
                <a:gd name="T8" fmla="*/ 76 w 214"/>
                <a:gd name="T9" fmla="*/ 56 h 240"/>
                <a:gd name="T10" fmla="*/ 190 w 214"/>
                <a:gd name="T11" fmla="*/ 167 h 240"/>
                <a:gd name="T12" fmla="*/ 209 w 214"/>
                <a:gd name="T13" fmla="*/ 162 h 240"/>
              </a:gdLst>
              <a:ahLst/>
              <a:cxnLst>
                <a:cxn ang="0">
                  <a:pos x="T0" y="T1"/>
                </a:cxn>
                <a:cxn ang="0">
                  <a:pos x="T2" y="T3"/>
                </a:cxn>
                <a:cxn ang="0">
                  <a:pos x="T4" y="T5"/>
                </a:cxn>
                <a:cxn ang="0">
                  <a:pos x="T6" y="T7"/>
                </a:cxn>
                <a:cxn ang="0">
                  <a:pos x="T8" y="T9"/>
                </a:cxn>
                <a:cxn ang="0">
                  <a:pos x="T10" y="T11"/>
                </a:cxn>
                <a:cxn ang="0">
                  <a:pos x="T12" y="T13"/>
                </a:cxn>
              </a:cxnLst>
              <a:rect l="0" t="0" r="r" b="b"/>
              <a:pathLst>
                <a:path w="214" h="240">
                  <a:moveTo>
                    <a:pt x="209" y="162"/>
                  </a:moveTo>
                  <a:cubicBezTo>
                    <a:pt x="188" y="106"/>
                    <a:pt x="158" y="0"/>
                    <a:pt x="76" y="33"/>
                  </a:cubicBezTo>
                  <a:cubicBezTo>
                    <a:pt x="0" y="64"/>
                    <a:pt x="12" y="165"/>
                    <a:pt x="34" y="227"/>
                  </a:cubicBezTo>
                  <a:cubicBezTo>
                    <a:pt x="38" y="240"/>
                    <a:pt x="58" y="234"/>
                    <a:pt x="53" y="222"/>
                  </a:cubicBezTo>
                  <a:cubicBezTo>
                    <a:pt x="35" y="171"/>
                    <a:pt x="19" y="89"/>
                    <a:pt x="76" y="56"/>
                  </a:cubicBezTo>
                  <a:cubicBezTo>
                    <a:pt x="144" y="14"/>
                    <a:pt x="173" y="123"/>
                    <a:pt x="190" y="167"/>
                  </a:cubicBezTo>
                  <a:cubicBezTo>
                    <a:pt x="195" y="179"/>
                    <a:pt x="214" y="174"/>
                    <a:pt x="209" y="162"/>
                  </a:cubicBezTo>
                  <a:close/>
                </a:path>
              </a:pathLst>
            </a:custGeom>
            <a:solidFill>
              <a:srgbClr val="B58F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8" name="Freeform 45"/>
            <p:cNvSpPr>
              <a:spLocks/>
            </p:cNvSpPr>
            <p:nvPr/>
          </p:nvSpPr>
          <p:spPr bwMode="auto">
            <a:xfrm>
              <a:off x="2660650" y="4130676"/>
              <a:ext cx="176212" cy="422275"/>
            </a:xfrm>
            <a:custGeom>
              <a:avLst/>
              <a:gdLst>
                <a:gd name="T0" fmla="*/ 69 w 74"/>
                <a:gd name="T1" fmla="*/ 161 h 178"/>
                <a:gd name="T2" fmla="*/ 21 w 74"/>
                <a:gd name="T3" fmla="*/ 13 h 178"/>
                <a:gd name="T4" fmla="*/ 2 w 74"/>
                <a:gd name="T5" fmla="*/ 18 h 178"/>
                <a:gd name="T6" fmla="*/ 50 w 74"/>
                <a:gd name="T7" fmla="*/ 166 h 178"/>
                <a:gd name="T8" fmla="*/ 69 w 74"/>
                <a:gd name="T9" fmla="*/ 161 h 178"/>
              </a:gdLst>
              <a:ahLst/>
              <a:cxnLst>
                <a:cxn ang="0">
                  <a:pos x="T0" y="T1"/>
                </a:cxn>
                <a:cxn ang="0">
                  <a:pos x="T2" y="T3"/>
                </a:cxn>
                <a:cxn ang="0">
                  <a:pos x="T4" y="T5"/>
                </a:cxn>
                <a:cxn ang="0">
                  <a:pos x="T6" y="T7"/>
                </a:cxn>
                <a:cxn ang="0">
                  <a:pos x="T8" y="T9"/>
                </a:cxn>
              </a:cxnLst>
              <a:rect l="0" t="0" r="r" b="b"/>
              <a:pathLst>
                <a:path w="74" h="178">
                  <a:moveTo>
                    <a:pt x="69" y="161"/>
                  </a:moveTo>
                  <a:cubicBezTo>
                    <a:pt x="49" y="113"/>
                    <a:pt x="30" y="65"/>
                    <a:pt x="21" y="13"/>
                  </a:cubicBezTo>
                  <a:cubicBezTo>
                    <a:pt x="19" y="0"/>
                    <a:pt x="0" y="6"/>
                    <a:pt x="2" y="18"/>
                  </a:cubicBezTo>
                  <a:cubicBezTo>
                    <a:pt x="11" y="70"/>
                    <a:pt x="30" y="118"/>
                    <a:pt x="50" y="166"/>
                  </a:cubicBezTo>
                  <a:cubicBezTo>
                    <a:pt x="55" y="178"/>
                    <a:pt x="74" y="173"/>
                    <a:pt x="69" y="161"/>
                  </a:cubicBezTo>
                  <a:close/>
                </a:path>
              </a:pathLst>
            </a:custGeom>
            <a:solidFill>
              <a:srgbClr val="B58F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9" name="Freeform 46"/>
            <p:cNvSpPr>
              <a:spLocks/>
            </p:cNvSpPr>
            <p:nvPr/>
          </p:nvSpPr>
          <p:spPr bwMode="auto">
            <a:xfrm>
              <a:off x="2717800" y="4318001"/>
              <a:ext cx="792162" cy="1260475"/>
            </a:xfrm>
            <a:custGeom>
              <a:avLst/>
              <a:gdLst>
                <a:gd name="T0" fmla="*/ 499 w 499"/>
                <a:gd name="T1" fmla="*/ 697 h 794"/>
                <a:gd name="T2" fmla="*/ 193 w 499"/>
                <a:gd name="T3" fmla="*/ 794 h 794"/>
                <a:gd name="T4" fmla="*/ 0 w 499"/>
                <a:gd name="T5" fmla="*/ 75 h 794"/>
                <a:gd name="T6" fmla="*/ 235 w 499"/>
                <a:gd name="T7" fmla="*/ 0 h 794"/>
                <a:gd name="T8" fmla="*/ 499 w 499"/>
                <a:gd name="T9" fmla="*/ 697 h 794"/>
              </a:gdLst>
              <a:ahLst/>
              <a:cxnLst>
                <a:cxn ang="0">
                  <a:pos x="T0" y="T1"/>
                </a:cxn>
                <a:cxn ang="0">
                  <a:pos x="T2" y="T3"/>
                </a:cxn>
                <a:cxn ang="0">
                  <a:pos x="T4" y="T5"/>
                </a:cxn>
                <a:cxn ang="0">
                  <a:pos x="T6" y="T7"/>
                </a:cxn>
                <a:cxn ang="0">
                  <a:pos x="T8" y="T9"/>
                </a:cxn>
              </a:cxnLst>
              <a:rect l="0" t="0" r="r" b="b"/>
              <a:pathLst>
                <a:path w="499" h="794">
                  <a:moveTo>
                    <a:pt x="499" y="697"/>
                  </a:moveTo>
                  <a:lnTo>
                    <a:pt x="193" y="794"/>
                  </a:lnTo>
                  <a:lnTo>
                    <a:pt x="0" y="75"/>
                  </a:lnTo>
                  <a:lnTo>
                    <a:pt x="235" y="0"/>
                  </a:lnTo>
                  <a:lnTo>
                    <a:pt x="499" y="697"/>
                  </a:lnTo>
                  <a:close/>
                </a:path>
              </a:pathLst>
            </a:custGeom>
            <a:solidFill>
              <a:srgbClr val="C1997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0" name="Freeform 47"/>
            <p:cNvSpPr>
              <a:spLocks/>
            </p:cNvSpPr>
            <p:nvPr/>
          </p:nvSpPr>
          <p:spPr bwMode="auto">
            <a:xfrm>
              <a:off x="2995613" y="5173663"/>
              <a:ext cx="495300" cy="398463"/>
            </a:xfrm>
            <a:custGeom>
              <a:avLst/>
              <a:gdLst>
                <a:gd name="T0" fmla="*/ 208 w 208"/>
                <a:gd name="T1" fmla="*/ 107 h 167"/>
                <a:gd name="T2" fmla="*/ 75 w 208"/>
                <a:gd name="T3" fmla="*/ 17 h 167"/>
                <a:gd name="T4" fmla="*/ 20 w 208"/>
                <a:gd name="T5" fmla="*/ 167 h 167"/>
                <a:gd name="T6" fmla="*/ 208 w 208"/>
                <a:gd name="T7" fmla="*/ 107 h 167"/>
              </a:gdLst>
              <a:ahLst/>
              <a:cxnLst>
                <a:cxn ang="0">
                  <a:pos x="T0" y="T1"/>
                </a:cxn>
                <a:cxn ang="0">
                  <a:pos x="T2" y="T3"/>
                </a:cxn>
                <a:cxn ang="0">
                  <a:pos x="T4" y="T5"/>
                </a:cxn>
                <a:cxn ang="0">
                  <a:pos x="T6" y="T7"/>
                </a:cxn>
              </a:cxnLst>
              <a:rect l="0" t="0" r="r" b="b"/>
              <a:pathLst>
                <a:path w="208" h="167">
                  <a:moveTo>
                    <a:pt x="208" y="107"/>
                  </a:moveTo>
                  <a:cubicBezTo>
                    <a:pt x="186" y="41"/>
                    <a:pt x="127" y="0"/>
                    <a:pt x="75" y="17"/>
                  </a:cubicBezTo>
                  <a:cubicBezTo>
                    <a:pt x="24" y="33"/>
                    <a:pt x="0" y="100"/>
                    <a:pt x="20" y="167"/>
                  </a:cubicBezTo>
                  <a:lnTo>
                    <a:pt x="208" y="107"/>
                  </a:lnTo>
                  <a:close/>
                </a:path>
              </a:pathLst>
            </a:custGeom>
            <a:solidFill>
              <a:srgbClr val="A37D6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1" name="Freeform 48"/>
            <p:cNvSpPr>
              <a:spLocks/>
            </p:cNvSpPr>
            <p:nvPr/>
          </p:nvSpPr>
          <p:spPr bwMode="auto">
            <a:xfrm>
              <a:off x="2460625" y="4108451"/>
              <a:ext cx="52387" cy="509588"/>
            </a:xfrm>
            <a:custGeom>
              <a:avLst/>
              <a:gdLst>
                <a:gd name="T0" fmla="*/ 22 w 22"/>
                <a:gd name="T1" fmla="*/ 204 h 214"/>
                <a:gd name="T2" fmla="*/ 12 w 22"/>
                <a:gd name="T3" fmla="*/ 214 h 214"/>
                <a:gd name="T4" fmla="*/ 2 w 22"/>
                <a:gd name="T5" fmla="*/ 205 h 214"/>
                <a:gd name="T6" fmla="*/ 0 w 22"/>
                <a:gd name="T7" fmla="*/ 10 h 214"/>
                <a:gd name="T8" fmla="*/ 10 w 22"/>
                <a:gd name="T9" fmla="*/ 0 h 214"/>
                <a:gd name="T10" fmla="*/ 20 w 22"/>
                <a:gd name="T11" fmla="*/ 10 h 214"/>
                <a:gd name="T12" fmla="*/ 22 w 22"/>
                <a:gd name="T13" fmla="*/ 204 h 214"/>
              </a:gdLst>
              <a:ahLst/>
              <a:cxnLst>
                <a:cxn ang="0">
                  <a:pos x="T0" y="T1"/>
                </a:cxn>
                <a:cxn ang="0">
                  <a:pos x="T2" y="T3"/>
                </a:cxn>
                <a:cxn ang="0">
                  <a:pos x="T4" y="T5"/>
                </a:cxn>
                <a:cxn ang="0">
                  <a:pos x="T6" y="T7"/>
                </a:cxn>
                <a:cxn ang="0">
                  <a:pos x="T8" y="T9"/>
                </a:cxn>
                <a:cxn ang="0">
                  <a:pos x="T10" y="T11"/>
                </a:cxn>
                <a:cxn ang="0">
                  <a:pos x="T12" y="T13"/>
                </a:cxn>
              </a:cxnLst>
              <a:rect l="0" t="0" r="r" b="b"/>
              <a:pathLst>
                <a:path w="22" h="214">
                  <a:moveTo>
                    <a:pt x="22" y="204"/>
                  </a:moveTo>
                  <a:cubicBezTo>
                    <a:pt x="22" y="210"/>
                    <a:pt x="17" y="214"/>
                    <a:pt x="12" y="214"/>
                  </a:cubicBezTo>
                  <a:cubicBezTo>
                    <a:pt x="7" y="214"/>
                    <a:pt x="2" y="210"/>
                    <a:pt x="2" y="205"/>
                  </a:cubicBezTo>
                  <a:cubicBezTo>
                    <a:pt x="0" y="10"/>
                    <a:pt x="0" y="10"/>
                    <a:pt x="0" y="10"/>
                  </a:cubicBezTo>
                  <a:cubicBezTo>
                    <a:pt x="0" y="4"/>
                    <a:pt x="4" y="0"/>
                    <a:pt x="10" y="0"/>
                  </a:cubicBezTo>
                  <a:cubicBezTo>
                    <a:pt x="15" y="0"/>
                    <a:pt x="20" y="4"/>
                    <a:pt x="20" y="10"/>
                  </a:cubicBezTo>
                  <a:lnTo>
                    <a:pt x="22" y="204"/>
                  </a:lnTo>
                  <a:close/>
                </a:path>
              </a:pathLst>
            </a:custGeom>
            <a:solidFill>
              <a:srgbClr val="BA98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2" name="Freeform 49"/>
            <p:cNvSpPr>
              <a:spLocks/>
            </p:cNvSpPr>
            <p:nvPr/>
          </p:nvSpPr>
          <p:spPr bwMode="auto">
            <a:xfrm>
              <a:off x="2441575" y="4422776"/>
              <a:ext cx="600075" cy="1227138"/>
            </a:xfrm>
            <a:custGeom>
              <a:avLst/>
              <a:gdLst>
                <a:gd name="T0" fmla="*/ 378 w 378"/>
                <a:gd name="T1" fmla="*/ 733 h 773"/>
                <a:gd name="T2" fmla="*/ 58 w 378"/>
                <a:gd name="T3" fmla="*/ 773 h 773"/>
                <a:gd name="T4" fmla="*/ 0 w 378"/>
                <a:gd name="T5" fmla="*/ 30 h 773"/>
                <a:gd name="T6" fmla="*/ 246 w 378"/>
                <a:gd name="T7" fmla="*/ 0 h 773"/>
                <a:gd name="T8" fmla="*/ 378 w 378"/>
                <a:gd name="T9" fmla="*/ 733 h 773"/>
              </a:gdLst>
              <a:ahLst/>
              <a:cxnLst>
                <a:cxn ang="0">
                  <a:pos x="T0" y="T1"/>
                </a:cxn>
                <a:cxn ang="0">
                  <a:pos x="T2" y="T3"/>
                </a:cxn>
                <a:cxn ang="0">
                  <a:pos x="T4" y="T5"/>
                </a:cxn>
                <a:cxn ang="0">
                  <a:pos x="T6" y="T7"/>
                </a:cxn>
                <a:cxn ang="0">
                  <a:pos x="T8" y="T9"/>
                </a:cxn>
              </a:cxnLst>
              <a:rect l="0" t="0" r="r" b="b"/>
              <a:pathLst>
                <a:path w="378" h="773">
                  <a:moveTo>
                    <a:pt x="378" y="733"/>
                  </a:moveTo>
                  <a:lnTo>
                    <a:pt x="58" y="773"/>
                  </a:lnTo>
                  <a:lnTo>
                    <a:pt x="0" y="30"/>
                  </a:lnTo>
                  <a:lnTo>
                    <a:pt x="246" y="0"/>
                  </a:lnTo>
                  <a:lnTo>
                    <a:pt x="378" y="733"/>
                  </a:lnTo>
                  <a:close/>
                </a:path>
              </a:pathLst>
            </a:custGeom>
            <a:solidFill>
              <a:srgbClr val="DDB99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3" name="Freeform 50"/>
            <p:cNvSpPr>
              <a:spLocks/>
            </p:cNvSpPr>
            <p:nvPr/>
          </p:nvSpPr>
          <p:spPr bwMode="auto">
            <a:xfrm>
              <a:off x="2536825" y="5302251"/>
              <a:ext cx="482600" cy="346075"/>
            </a:xfrm>
            <a:custGeom>
              <a:avLst/>
              <a:gdLst>
                <a:gd name="T0" fmla="*/ 203 w 203"/>
                <a:gd name="T1" fmla="*/ 120 h 145"/>
                <a:gd name="T2" fmla="*/ 90 w 203"/>
                <a:gd name="T3" fmla="*/ 7 h 145"/>
                <a:gd name="T4" fmla="*/ 7 w 203"/>
                <a:gd name="T5" fmla="*/ 145 h 145"/>
                <a:gd name="T6" fmla="*/ 203 w 203"/>
                <a:gd name="T7" fmla="*/ 120 h 145"/>
              </a:gdLst>
              <a:ahLst/>
              <a:cxnLst>
                <a:cxn ang="0">
                  <a:pos x="T0" y="T1"/>
                </a:cxn>
                <a:cxn ang="0">
                  <a:pos x="T2" y="T3"/>
                </a:cxn>
                <a:cxn ang="0">
                  <a:pos x="T4" y="T5"/>
                </a:cxn>
                <a:cxn ang="0">
                  <a:pos x="T6" y="T7"/>
                </a:cxn>
              </a:cxnLst>
              <a:rect l="0" t="0" r="r" b="b"/>
              <a:pathLst>
                <a:path w="203" h="145">
                  <a:moveTo>
                    <a:pt x="203" y="120"/>
                  </a:moveTo>
                  <a:cubicBezTo>
                    <a:pt x="193" y="51"/>
                    <a:pt x="143" y="0"/>
                    <a:pt x="90" y="7"/>
                  </a:cubicBezTo>
                  <a:cubicBezTo>
                    <a:pt x="36" y="13"/>
                    <a:pt x="0" y="75"/>
                    <a:pt x="7" y="145"/>
                  </a:cubicBezTo>
                  <a:lnTo>
                    <a:pt x="203" y="120"/>
                  </a:lnTo>
                  <a:close/>
                </a:path>
              </a:pathLst>
            </a:custGeom>
            <a:solidFill>
              <a:srgbClr val="C1997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4" name="Freeform 51"/>
            <p:cNvSpPr>
              <a:spLocks/>
            </p:cNvSpPr>
            <p:nvPr/>
          </p:nvSpPr>
          <p:spPr bwMode="auto">
            <a:xfrm>
              <a:off x="1058863" y="3997326"/>
              <a:ext cx="471487" cy="503238"/>
            </a:xfrm>
            <a:custGeom>
              <a:avLst/>
              <a:gdLst>
                <a:gd name="T0" fmla="*/ 184 w 198"/>
                <a:gd name="T1" fmla="*/ 35 h 212"/>
                <a:gd name="T2" fmla="*/ 99 w 198"/>
                <a:gd name="T3" fmla="*/ 47 h 212"/>
                <a:gd name="T4" fmla="*/ 10 w 198"/>
                <a:gd name="T5" fmla="*/ 125 h 212"/>
                <a:gd name="T6" fmla="*/ 24 w 198"/>
                <a:gd name="T7" fmla="*/ 139 h 212"/>
                <a:gd name="T8" fmla="*/ 94 w 198"/>
                <a:gd name="T9" fmla="*/ 76 h 212"/>
                <a:gd name="T10" fmla="*/ 141 w 198"/>
                <a:gd name="T11" fmla="*/ 44 h 212"/>
                <a:gd name="T12" fmla="*/ 167 w 198"/>
                <a:gd name="T13" fmla="*/ 49 h 212"/>
                <a:gd name="T14" fmla="*/ 111 w 198"/>
                <a:gd name="T15" fmla="*/ 133 h 212"/>
                <a:gd name="T16" fmla="*/ 60 w 198"/>
                <a:gd name="T17" fmla="*/ 191 h 212"/>
                <a:gd name="T18" fmla="*/ 77 w 198"/>
                <a:gd name="T19" fmla="*/ 201 h 212"/>
                <a:gd name="T20" fmla="*/ 100 w 198"/>
                <a:gd name="T21" fmla="*/ 175 h 212"/>
                <a:gd name="T22" fmla="*/ 144 w 198"/>
                <a:gd name="T23" fmla="*/ 126 h 212"/>
                <a:gd name="T24" fmla="*/ 184 w 198"/>
                <a:gd name="T25" fmla="*/ 35 h 2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8" h="212">
                  <a:moveTo>
                    <a:pt x="184" y="35"/>
                  </a:moveTo>
                  <a:cubicBezTo>
                    <a:pt x="167" y="0"/>
                    <a:pt x="118" y="33"/>
                    <a:pt x="99" y="47"/>
                  </a:cubicBezTo>
                  <a:cubicBezTo>
                    <a:pt x="66" y="70"/>
                    <a:pt x="40" y="100"/>
                    <a:pt x="10" y="125"/>
                  </a:cubicBezTo>
                  <a:cubicBezTo>
                    <a:pt x="0" y="133"/>
                    <a:pt x="14" y="147"/>
                    <a:pt x="24" y="139"/>
                  </a:cubicBezTo>
                  <a:cubicBezTo>
                    <a:pt x="48" y="119"/>
                    <a:pt x="70" y="96"/>
                    <a:pt x="94" y="76"/>
                  </a:cubicBezTo>
                  <a:cubicBezTo>
                    <a:pt x="108" y="64"/>
                    <a:pt x="124" y="52"/>
                    <a:pt x="141" y="44"/>
                  </a:cubicBezTo>
                  <a:cubicBezTo>
                    <a:pt x="148" y="41"/>
                    <a:pt x="169" y="35"/>
                    <a:pt x="167" y="49"/>
                  </a:cubicBezTo>
                  <a:cubicBezTo>
                    <a:pt x="162" y="80"/>
                    <a:pt x="131" y="111"/>
                    <a:pt x="111" y="133"/>
                  </a:cubicBezTo>
                  <a:cubicBezTo>
                    <a:pt x="95" y="152"/>
                    <a:pt x="73" y="170"/>
                    <a:pt x="60" y="191"/>
                  </a:cubicBezTo>
                  <a:cubicBezTo>
                    <a:pt x="53" y="202"/>
                    <a:pt x="71" y="212"/>
                    <a:pt x="77" y="201"/>
                  </a:cubicBezTo>
                  <a:cubicBezTo>
                    <a:pt x="81" y="195"/>
                    <a:pt x="94" y="183"/>
                    <a:pt x="100" y="175"/>
                  </a:cubicBezTo>
                  <a:cubicBezTo>
                    <a:pt x="115" y="159"/>
                    <a:pt x="130" y="143"/>
                    <a:pt x="144" y="126"/>
                  </a:cubicBezTo>
                  <a:cubicBezTo>
                    <a:pt x="160" y="106"/>
                    <a:pt x="198" y="64"/>
                    <a:pt x="184" y="35"/>
                  </a:cubicBezTo>
                  <a:close/>
                </a:path>
              </a:pathLst>
            </a:custGeom>
            <a:solidFill>
              <a:srgbClr val="DDB99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5" name="Freeform 52"/>
            <p:cNvSpPr>
              <a:spLocks/>
            </p:cNvSpPr>
            <p:nvPr/>
          </p:nvSpPr>
          <p:spPr bwMode="auto">
            <a:xfrm>
              <a:off x="1341438" y="4056063"/>
              <a:ext cx="285750" cy="514350"/>
            </a:xfrm>
            <a:custGeom>
              <a:avLst/>
              <a:gdLst>
                <a:gd name="T0" fmla="*/ 92 w 120"/>
                <a:gd name="T1" fmla="*/ 16 h 216"/>
                <a:gd name="T2" fmla="*/ 26 w 120"/>
                <a:gd name="T3" fmla="*/ 62 h 216"/>
                <a:gd name="T4" fmla="*/ 0 w 120"/>
                <a:gd name="T5" fmla="*/ 175 h 216"/>
                <a:gd name="T6" fmla="*/ 20 w 120"/>
                <a:gd name="T7" fmla="*/ 175 h 216"/>
                <a:gd name="T8" fmla="*/ 38 w 120"/>
                <a:gd name="T9" fmla="*/ 86 h 216"/>
                <a:gd name="T10" fmla="*/ 88 w 120"/>
                <a:gd name="T11" fmla="*/ 37 h 216"/>
                <a:gd name="T12" fmla="*/ 98 w 120"/>
                <a:gd name="T13" fmla="*/ 120 h 216"/>
                <a:gd name="T14" fmla="*/ 92 w 120"/>
                <a:gd name="T15" fmla="*/ 203 h 216"/>
                <a:gd name="T16" fmla="*/ 112 w 120"/>
                <a:gd name="T17" fmla="*/ 203 h 216"/>
                <a:gd name="T18" fmla="*/ 119 w 120"/>
                <a:gd name="T19" fmla="*/ 99 h 216"/>
                <a:gd name="T20" fmla="*/ 92 w 120"/>
                <a:gd name="T21" fmla="*/ 1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0" h="216">
                  <a:moveTo>
                    <a:pt x="92" y="16"/>
                  </a:moveTo>
                  <a:cubicBezTo>
                    <a:pt x="61" y="0"/>
                    <a:pt x="36" y="38"/>
                    <a:pt x="26" y="62"/>
                  </a:cubicBezTo>
                  <a:cubicBezTo>
                    <a:pt x="10" y="96"/>
                    <a:pt x="0" y="137"/>
                    <a:pt x="0" y="175"/>
                  </a:cubicBezTo>
                  <a:cubicBezTo>
                    <a:pt x="0" y="188"/>
                    <a:pt x="20" y="188"/>
                    <a:pt x="20" y="175"/>
                  </a:cubicBezTo>
                  <a:cubicBezTo>
                    <a:pt x="20" y="145"/>
                    <a:pt x="28" y="114"/>
                    <a:pt x="38" y="86"/>
                  </a:cubicBezTo>
                  <a:cubicBezTo>
                    <a:pt x="42" y="72"/>
                    <a:pt x="65" y="15"/>
                    <a:pt x="88" y="37"/>
                  </a:cubicBezTo>
                  <a:cubicBezTo>
                    <a:pt x="106" y="55"/>
                    <a:pt x="100" y="98"/>
                    <a:pt x="98" y="120"/>
                  </a:cubicBezTo>
                  <a:cubicBezTo>
                    <a:pt x="97" y="148"/>
                    <a:pt x="92" y="175"/>
                    <a:pt x="92" y="203"/>
                  </a:cubicBezTo>
                  <a:cubicBezTo>
                    <a:pt x="92" y="216"/>
                    <a:pt x="112" y="216"/>
                    <a:pt x="112" y="203"/>
                  </a:cubicBezTo>
                  <a:cubicBezTo>
                    <a:pt x="112" y="168"/>
                    <a:pt x="119" y="134"/>
                    <a:pt x="119" y="99"/>
                  </a:cubicBezTo>
                  <a:cubicBezTo>
                    <a:pt x="120" y="73"/>
                    <a:pt x="120" y="30"/>
                    <a:pt x="92" y="16"/>
                  </a:cubicBezTo>
                  <a:close/>
                </a:path>
              </a:pathLst>
            </a:custGeom>
            <a:solidFill>
              <a:srgbClr val="B58F6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6" name="Freeform 53"/>
            <p:cNvSpPr>
              <a:spLocks/>
            </p:cNvSpPr>
            <p:nvPr/>
          </p:nvSpPr>
          <p:spPr bwMode="auto">
            <a:xfrm>
              <a:off x="604838" y="4279901"/>
              <a:ext cx="792162" cy="1260475"/>
            </a:xfrm>
            <a:custGeom>
              <a:avLst/>
              <a:gdLst>
                <a:gd name="T0" fmla="*/ 0 w 499"/>
                <a:gd name="T1" fmla="*/ 697 h 794"/>
                <a:gd name="T2" fmla="*/ 305 w 499"/>
                <a:gd name="T3" fmla="*/ 794 h 794"/>
                <a:gd name="T4" fmla="*/ 499 w 499"/>
                <a:gd name="T5" fmla="*/ 75 h 794"/>
                <a:gd name="T6" fmla="*/ 263 w 499"/>
                <a:gd name="T7" fmla="*/ 0 h 794"/>
                <a:gd name="T8" fmla="*/ 0 w 499"/>
                <a:gd name="T9" fmla="*/ 697 h 794"/>
              </a:gdLst>
              <a:ahLst/>
              <a:cxnLst>
                <a:cxn ang="0">
                  <a:pos x="T0" y="T1"/>
                </a:cxn>
                <a:cxn ang="0">
                  <a:pos x="T2" y="T3"/>
                </a:cxn>
                <a:cxn ang="0">
                  <a:pos x="T4" y="T5"/>
                </a:cxn>
                <a:cxn ang="0">
                  <a:pos x="T6" y="T7"/>
                </a:cxn>
                <a:cxn ang="0">
                  <a:pos x="T8" y="T9"/>
                </a:cxn>
              </a:cxnLst>
              <a:rect l="0" t="0" r="r" b="b"/>
              <a:pathLst>
                <a:path w="499" h="794">
                  <a:moveTo>
                    <a:pt x="0" y="697"/>
                  </a:moveTo>
                  <a:lnTo>
                    <a:pt x="305" y="794"/>
                  </a:lnTo>
                  <a:lnTo>
                    <a:pt x="499" y="75"/>
                  </a:lnTo>
                  <a:lnTo>
                    <a:pt x="263" y="0"/>
                  </a:lnTo>
                  <a:lnTo>
                    <a:pt x="0" y="697"/>
                  </a:lnTo>
                  <a:close/>
                </a:path>
              </a:pathLst>
            </a:custGeom>
            <a:solidFill>
              <a:srgbClr val="4D84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7" name="Freeform 54"/>
            <p:cNvSpPr>
              <a:spLocks/>
            </p:cNvSpPr>
            <p:nvPr/>
          </p:nvSpPr>
          <p:spPr bwMode="auto">
            <a:xfrm>
              <a:off x="623888" y="5135563"/>
              <a:ext cx="496887" cy="398463"/>
            </a:xfrm>
            <a:custGeom>
              <a:avLst/>
              <a:gdLst>
                <a:gd name="T0" fmla="*/ 0 w 209"/>
                <a:gd name="T1" fmla="*/ 107 h 167"/>
                <a:gd name="T2" fmla="*/ 133 w 209"/>
                <a:gd name="T3" fmla="*/ 17 h 167"/>
                <a:gd name="T4" fmla="*/ 189 w 209"/>
                <a:gd name="T5" fmla="*/ 167 h 167"/>
                <a:gd name="T6" fmla="*/ 0 w 209"/>
                <a:gd name="T7" fmla="*/ 107 h 167"/>
              </a:gdLst>
              <a:ahLst/>
              <a:cxnLst>
                <a:cxn ang="0">
                  <a:pos x="T0" y="T1"/>
                </a:cxn>
                <a:cxn ang="0">
                  <a:pos x="T2" y="T3"/>
                </a:cxn>
                <a:cxn ang="0">
                  <a:pos x="T4" y="T5"/>
                </a:cxn>
                <a:cxn ang="0">
                  <a:pos x="T6" y="T7"/>
                </a:cxn>
              </a:cxnLst>
              <a:rect l="0" t="0" r="r" b="b"/>
              <a:pathLst>
                <a:path w="209" h="167">
                  <a:moveTo>
                    <a:pt x="0" y="107"/>
                  </a:moveTo>
                  <a:cubicBezTo>
                    <a:pt x="23" y="41"/>
                    <a:pt x="81" y="0"/>
                    <a:pt x="133" y="17"/>
                  </a:cubicBezTo>
                  <a:cubicBezTo>
                    <a:pt x="184" y="33"/>
                    <a:pt x="209" y="100"/>
                    <a:pt x="189" y="167"/>
                  </a:cubicBezTo>
                  <a:lnTo>
                    <a:pt x="0" y="107"/>
                  </a:lnTo>
                  <a:close/>
                </a:path>
              </a:pathLst>
            </a:custGeom>
            <a:solidFill>
              <a:srgbClr val="44798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8" name="Freeform 55"/>
            <p:cNvSpPr>
              <a:spLocks/>
            </p:cNvSpPr>
            <p:nvPr/>
          </p:nvSpPr>
          <p:spPr bwMode="auto">
            <a:xfrm>
              <a:off x="1601788" y="4070351"/>
              <a:ext cx="52387" cy="509588"/>
            </a:xfrm>
            <a:custGeom>
              <a:avLst/>
              <a:gdLst>
                <a:gd name="T0" fmla="*/ 1 w 22"/>
                <a:gd name="T1" fmla="*/ 204 h 214"/>
                <a:gd name="T2" fmla="*/ 10 w 22"/>
                <a:gd name="T3" fmla="*/ 214 h 214"/>
                <a:gd name="T4" fmla="*/ 20 w 22"/>
                <a:gd name="T5" fmla="*/ 205 h 214"/>
                <a:gd name="T6" fmla="*/ 22 w 22"/>
                <a:gd name="T7" fmla="*/ 10 h 214"/>
                <a:gd name="T8" fmla="*/ 12 w 22"/>
                <a:gd name="T9" fmla="*/ 0 h 214"/>
                <a:gd name="T10" fmla="*/ 2 w 22"/>
                <a:gd name="T11" fmla="*/ 10 h 214"/>
                <a:gd name="T12" fmla="*/ 1 w 22"/>
                <a:gd name="T13" fmla="*/ 204 h 214"/>
              </a:gdLst>
              <a:ahLst/>
              <a:cxnLst>
                <a:cxn ang="0">
                  <a:pos x="T0" y="T1"/>
                </a:cxn>
                <a:cxn ang="0">
                  <a:pos x="T2" y="T3"/>
                </a:cxn>
                <a:cxn ang="0">
                  <a:pos x="T4" y="T5"/>
                </a:cxn>
                <a:cxn ang="0">
                  <a:pos x="T6" y="T7"/>
                </a:cxn>
                <a:cxn ang="0">
                  <a:pos x="T8" y="T9"/>
                </a:cxn>
                <a:cxn ang="0">
                  <a:pos x="T10" y="T11"/>
                </a:cxn>
                <a:cxn ang="0">
                  <a:pos x="T12" y="T13"/>
                </a:cxn>
              </a:cxnLst>
              <a:rect l="0" t="0" r="r" b="b"/>
              <a:pathLst>
                <a:path w="22" h="214">
                  <a:moveTo>
                    <a:pt x="1" y="204"/>
                  </a:moveTo>
                  <a:cubicBezTo>
                    <a:pt x="0" y="210"/>
                    <a:pt x="5" y="214"/>
                    <a:pt x="10" y="214"/>
                  </a:cubicBezTo>
                  <a:cubicBezTo>
                    <a:pt x="16" y="214"/>
                    <a:pt x="20" y="210"/>
                    <a:pt x="20" y="205"/>
                  </a:cubicBezTo>
                  <a:cubicBezTo>
                    <a:pt x="22" y="10"/>
                    <a:pt x="22" y="10"/>
                    <a:pt x="22" y="10"/>
                  </a:cubicBezTo>
                  <a:cubicBezTo>
                    <a:pt x="22" y="4"/>
                    <a:pt x="18" y="0"/>
                    <a:pt x="12" y="0"/>
                  </a:cubicBezTo>
                  <a:cubicBezTo>
                    <a:pt x="7" y="0"/>
                    <a:pt x="3" y="4"/>
                    <a:pt x="2" y="10"/>
                  </a:cubicBezTo>
                  <a:lnTo>
                    <a:pt x="1" y="204"/>
                  </a:lnTo>
                  <a:close/>
                </a:path>
              </a:pathLst>
            </a:custGeom>
            <a:solidFill>
              <a:srgbClr val="BA98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9" name="Freeform 56"/>
            <p:cNvSpPr>
              <a:spLocks/>
            </p:cNvSpPr>
            <p:nvPr/>
          </p:nvSpPr>
          <p:spPr bwMode="auto">
            <a:xfrm>
              <a:off x="1074738" y="4384676"/>
              <a:ext cx="598487" cy="1227138"/>
            </a:xfrm>
            <a:custGeom>
              <a:avLst/>
              <a:gdLst>
                <a:gd name="T0" fmla="*/ 0 w 377"/>
                <a:gd name="T1" fmla="*/ 733 h 773"/>
                <a:gd name="T2" fmla="*/ 318 w 377"/>
                <a:gd name="T3" fmla="*/ 773 h 773"/>
                <a:gd name="T4" fmla="*/ 377 w 377"/>
                <a:gd name="T5" fmla="*/ 30 h 773"/>
                <a:gd name="T6" fmla="*/ 131 w 377"/>
                <a:gd name="T7" fmla="*/ 0 h 773"/>
                <a:gd name="T8" fmla="*/ 0 w 377"/>
                <a:gd name="T9" fmla="*/ 733 h 773"/>
              </a:gdLst>
              <a:ahLst/>
              <a:cxnLst>
                <a:cxn ang="0">
                  <a:pos x="T0" y="T1"/>
                </a:cxn>
                <a:cxn ang="0">
                  <a:pos x="T2" y="T3"/>
                </a:cxn>
                <a:cxn ang="0">
                  <a:pos x="T4" y="T5"/>
                </a:cxn>
                <a:cxn ang="0">
                  <a:pos x="T6" y="T7"/>
                </a:cxn>
                <a:cxn ang="0">
                  <a:pos x="T8" y="T9"/>
                </a:cxn>
              </a:cxnLst>
              <a:rect l="0" t="0" r="r" b="b"/>
              <a:pathLst>
                <a:path w="377" h="773">
                  <a:moveTo>
                    <a:pt x="0" y="733"/>
                  </a:moveTo>
                  <a:lnTo>
                    <a:pt x="318" y="773"/>
                  </a:lnTo>
                  <a:lnTo>
                    <a:pt x="377" y="30"/>
                  </a:lnTo>
                  <a:lnTo>
                    <a:pt x="131" y="0"/>
                  </a:lnTo>
                  <a:lnTo>
                    <a:pt x="0" y="733"/>
                  </a:lnTo>
                  <a:close/>
                </a:path>
              </a:pathLst>
            </a:custGeom>
            <a:solidFill>
              <a:srgbClr val="E24D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0" name="Freeform 57"/>
            <p:cNvSpPr>
              <a:spLocks/>
            </p:cNvSpPr>
            <p:nvPr/>
          </p:nvSpPr>
          <p:spPr bwMode="auto">
            <a:xfrm>
              <a:off x="1093788" y="5264151"/>
              <a:ext cx="484187" cy="346075"/>
            </a:xfrm>
            <a:custGeom>
              <a:avLst/>
              <a:gdLst>
                <a:gd name="T0" fmla="*/ 0 w 203"/>
                <a:gd name="T1" fmla="*/ 120 h 145"/>
                <a:gd name="T2" fmla="*/ 114 w 203"/>
                <a:gd name="T3" fmla="*/ 7 h 145"/>
                <a:gd name="T4" fmla="*/ 196 w 203"/>
                <a:gd name="T5" fmla="*/ 145 h 145"/>
                <a:gd name="T6" fmla="*/ 0 w 203"/>
                <a:gd name="T7" fmla="*/ 120 h 145"/>
              </a:gdLst>
              <a:ahLst/>
              <a:cxnLst>
                <a:cxn ang="0">
                  <a:pos x="T0" y="T1"/>
                </a:cxn>
                <a:cxn ang="0">
                  <a:pos x="T2" y="T3"/>
                </a:cxn>
                <a:cxn ang="0">
                  <a:pos x="T4" y="T5"/>
                </a:cxn>
                <a:cxn ang="0">
                  <a:pos x="T6" y="T7"/>
                </a:cxn>
              </a:cxnLst>
              <a:rect l="0" t="0" r="r" b="b"/>
              <a:pathLst>
                <a:path w="203" h="145">
                  <a:moveTo>
                    <a:pt x="0" y="120"/>
                  </a:moveTo>
                  <a:cubicBezTo>
                    <a:pt x="10" y="51"/>
                    <a:pt x="60" y="0"/>
                    <a:pt x="114" y="7"/>
                  </a:cubicBezTo>
                  <a:cubicBezTo>
                    <a:pt x="167" y="13"/>
                    <a:pt x="203" y="75"/>
                    <a:pt x="196" y="145"/>
                  </a:cubicBezTo>
                  <a:lnTo>
                    <a:pt x="0" y="120"/>
                  </a:lnTo>
                  <a:close/>
                </a:path>
              </a:pathLst>
            </a:custGeom>
            <a:solidFill>
              <a:srgbClr val="BC370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1" name="Freeform 58"/>
            <p:cNvSpPr>
              <a:spLocks/>
            </p:cNvSpPr>
            <p:nvPr/>
          </p:nvSpPr>
          <p:spPr bwMode="auto">
            <a:xfrm>
              <a:off x="1341438" y="2959101"/>
              <a:ext cx="522287" cy="1363663"/>
            </a:xfrm>
            <a:custGeom>
              <a:avLst/>
              <a:gdLst>
                <a:gd name="T0" fmla="*/ 194 w 219"/>
                <a:gd name="T1" fmla="*/ 20 h 573"/>
                <a:gd name="T2" fmla="*/ 132 w 219"/>
                <a:gd name="T3" fmla="*/ 0 h 573"/>
                <a:gd name="T4" fmla="*/ 109 w 219"/>
                <a:gd name="T5" fmla="*/ 0 h 573"/>
                <a:gd name="T6" fmla="*/ 102 w 219"/>
                <a:gd name="T7" fmla="*/ 92 h 573"/>
                <a:gd name="T8" fmla="*/ 98 w 219"/>
                <a:gd name="T9" fmla="*/ 251 h 573"/>
                <a:gd name="T10" fmla="*/ 37 w 219"/>
                <a:gd name="T11" fmla="*/ 400 h 573"/>
                <a:gd name="T12" fmla="*/ 9 w 219"/>
                <a:gd name="T13" fmla="*/ 489 h 573"/>
                <a:gd name="T14" fmla="*/ 133 w 219"/>
                <a:gd name="T15" fmla="*/ 506 h 573"/>
                <a:gd name="T16" fmla="*/ 109 w 219"/>
                <a:gd name="T17" fmla="*/ 435 h 573"/>
                <a:gd name="T18" fmla="*/ 159 w 219"/>
                <a:gd name="T19" fmla="*/ 326 h 573"/>
                <a:gd name="T20" fmla="*/ 211 w 219"/>
                <a:gd name="T21" fmla="*/ 163 h 573"/>
                <a:gd name="T22" fmla="*/ 194 w 219"/>
                <a:gd name="T23" fmla="*/ 20 h 5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9" h="573">
                  <a:moveTo>
                    <a:pt x="194" y="20"/>
                  </a:moveTo>
                  <a:cubicBezTo>
                    <a:pt x="132" y="0"/>
                    <a:pt x="132" y="0"/>
                    <a:pt x="132" y="0"/>
                  </a:cubicBezTo>
                  <a:cubicBezTo>
                    <a:pt x="109" y="0"/>
                    <a:pt x="109" y="0"/>
                    <a:pt x="109" y="0"/>
                  </a:cubicBezTo>
                  <a:cubicBezTo>
                    <a:pt x="96" y="26"/>
                    <a:pt x="100" y="63"/>
                    <a:pt x="102" y="92"/>
                  </a:cubicBezTo>
                  <a:cubicBezTo>
                    <a:pt x="105" y="146"/>
                    <a:pt x="109" y="198"/>
                    <a:pt x="98" y="251"/>
                  </a:cubicBezTo>
                  <a:cubicBezTo>
                    <a:pt x="87" y="307"/>
                    <a:pt x="66" y="350"/>
                    <a:pt x="37" y="400"/>
                  </a:cubicBezTo>
                  <a:cubicBezTo>
                    <a:pt x="24" y="423"/>
                    <a:pt x="0" y="463"/>
                    <a:pt x="9" y="489"/>
                  </a:cubicBezTo>
                  <a:cubicBezTo>
                    <a:pt x="24" y="527"/>
                    <a:pt x="137" y="573"/>
                    <a:pt x="133" y="506"/>
                  </a:cubicBezTo>
                  <a:cubicBezTo>
                    <a:pt x="131" y="474"/>
                    <a:pt x="101" y="469"/>
                    <a:pt x="109" y="435"/>
                  </a:cubicBezTo>
                  <a:cubicBezTo>
                    <a:pt x="117" y="399"/>
                    <a:pt x="142" y="360"/>
                    <a:pt x="159" y="326"/>
                  </a:cubicBezTo>
                  <a:cubicBezTo>
                    <a:pt x="183" y="275"/>
                    <a:pt x="202" y="217"/>
                    <a:pt x="211" y="163"/>
                  </a:cubicBezTo>
                  <a:cubicBezTo>
                    <a:pt x="219" y="111"/>
                    <a:pt x="192" y="69"/>
                    <a:pt x="194" y="20"/>
                  </a:cubicBezTo>
                  <a:close/>
                </a:path>
              </a:pathLst>
            </a:custGeom>
            <a:solidFill>
              <a:srgbClr val="EDAC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 name="Freeform 59"/>
            <p:cNvSpPr>
              <a:spLocks/>
            </p:cNvSpPr>
            <p:nvPr/>
          </p:nvSpPr>
          <p:spPr bwMode="auto">
            <a:xfrm>
              <a:off x="2303463" y="2959101"/>
              <a:ext cx="523875" cy="1363663"/>
            </a:xfrm>
            <a:custGeom>
              <a:avLst/>
              <a:gdLst>
                <a:gd name="T0" fmla="*/ 25 w 220"/>
                <a:gd name="T1" fmla="*/ 20 h 573"/>
                <a:gd name="T2" fmla="*/ 88 w 220"/>
                <a:gd name="T3" fmla="*/ 0 h 573"/>
                <a:gd name="T4" fmla="*/ 110 w 220"/>
                <a:gd name="T5" fmla="*/ 0 h 573"/>
                <a:gd name="T6" fmla="*/ 118 w 220"/>
                <a:gd name="T7" fmla="*/ 92 h 573"/>
                <a:gd name="T8" fmla="*/ 121 w 220"/>
                <a:gd name="T9" fmla="*/ 251 h 573"/>
                <a:gd name="T10" fmla="*/ 186 w 220"/>
                <a:gd name="T11" fmla="*/ 400 h 573"/>
                <a:gd name="T12" fmla="*/ 210 w 220"/>
                <a:gd name="T13" fmla="*/ 489 h 573"/>
                <a:gd name="T14" fmla="*/ 87 w 220"/>
                <a:gd name="T15" fmla="*/ 506 h 573"/>
                <a:gd name="T16" fmla="*/ 110 w 220"/>
                <a:gd name="T17" fmla="*/ 435 h 573"/>
                <a:gd name="T18" fmla="*/ 61 w 220"/>
                <a:gd name="T19" fmla="*/ 326 h 573"/>
                <a:gd name="T20" fmla="*/ 9 w 220"/>
                <a:gd name="T21" fmla="*/ 163 h 573"/>
                <a:gd name="T22" fmla="*/ 25 w 220"/>
                <a:gd name="T23" fmla="*/ 20 h 5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20" h="573">
                  <a:moveTo>
                    <a:pt x="25" y="20"/>
                  </a:moveTo>
                  <a:cubicBezTo>
                    <a:pt x="88" y="0"/>
                    <a:pt x="88" y="0"/>
                    <a:pt x="88" y="0"/>
                  </a:cubicBezTo>
                  <a:cubicBezTo>
                    <a:pt x="110" y="0"/>
                    <a:pt x="110" y="0"/>
                    <a:pt x="110" y="0"/>
                  </a:cubicBezTo>
                  <a:cubicBezTo>
                    <a:pt x="123" y="26"/>
                    <a:pt x="119" y="63"/>
                    <a:pt x="118" y="92"/>
                  </a:cubicBezTo>
                  <a:cubicBezTo>
                    <a:pt x="115" y="146"/>
                    <a:pt x="110" y="198"/>
                    <a:pt x="121" y="251"/>
                  </a:cubicBezTo>
                  <a:cubicBezTo>
                    <a:pt x="133" y="307"/>
                    <a:pt x="157" y="350"/>
                    <a:pt x="186" y="400"/>
                  </a:cubicBezTo>
                  <a:cubicBezTo>
                    <a:pt x="199" y="423"/>
                    <a:pt x="220" y="463"/>
                    <a:pt x="210" y="489"/>
                  </a:cubicBezTo>
                  <a:cubicBezTo>
                    <a:pt x="196" y="527"/>
                    <a:pt x="83" y="573"/>
                    <a:pt x="87" y="506"/>
                  </a:cubicBezTo>
                  <a:cubicBezTo>
                    <a:pt x="88" y="474"/>
                    <a:pt x="118" y="469"/>
                    <a:pt x="110" y="435"/>
                  </a:cubicBezTo>
                  <a:cubicBezTo>
                    <a:pt x="102" y="399"/>
                    <a:pt x="77" y="360"/>
                    <a:pt x="61" y="326"/>
                  </a:cubicBezTo>
                  <a:cubicBezTo>
                    <a:pt x="36" y="275"/>
                    <a:pt x="18" y="217"/>
                    <a:pt x="9" y="163"/>
                  </a:cubicBezTo>
                  <a:cubicBezTo>
                    <a:pt x="0" y="111"/>
                    <a:pt x="27" y="69"/>
                    <a:pt x="25" y="20"/>
                  </a:cubicBezTo>
                  <a:close/>
                </a:path>
              </a:pathLst>
            </a:custGeom>
            <a:solidFill>
              <a:srgbClr val="EDAC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3" name="Freeform 60"/>
            <p:cNvSpPr>
              <a:spLocks/>
            </p:cNvSpPr>
            <p:nvPr/>
          </p:nvSpPr>
          <p:spPr bwMode="auto">
            <a:xfrm>
              <a:off x="2289175" y="3359151"/>
              <a:ext cx="352425" cy="638175"/>
            </a:xfrm>
            <a:custGeom>
              <a:avLst/>
              <a:gdLst>
                <a:gd name="T0" fmla="*/ 48 w 148"/>
                <a:gd name="T1" fmla="*/ 0 h 268"/>
                <a:gd name="T2" fmla="*/ 148 w 148"/>
                <a:gd name="T3" fmla="*/ 264 h 268"/>
                <a:gd name="T4" fmla="*/ 80 w 148"/>
                <a:gd name="T5" fmla="*/ 268 h 268"/>
                <a:gd name="T6" fmla="*/ 0 w 148"/>
                <a:gd name="T7" fmla="*/ 52 h 268"/>
                <a:gd name="T8" fmla="*/ 48 w 148"/>
                <a:gd name="T9" fmla="*/ 0 h 268"/>
              </a:gdLst>
              <a:ahLst/>
              <a:cxnLst>
                <a:cxn ang="0">
                  <a:pos x="T0" y="T1"/>
                </a:cxn>
                <a:cxn ang="0">
                  <a:pos x="T2" y="T3"/>
                </a:cxn>
                <a:cxn ang="0">
                  <a:pos x="T4" y="T5"/>
                </a:cxn>
                <a:cxn ang="0">
                  <a:pos x="T6" y="T7"/>
                </a:cxn>
                <a:cxn ang="0">
                  <a:pos x="T8" y="T9"/>
                </a:cxn>
              </a:cxnLst>
              <a:rect l="0" t="0" r="r" b="b"/>
              <a:pathLst>
                <a:path w="148" h="268">
                  <a:moveTo>
                    <a:pt x="48" y="0"/>
                  </a:moveTo>
                  <a:cubicBezTo>
                    <a:pt x="48" y="0"/>
                    <a:pt x="132" y="208"/>
                    <a:pt x="148" y="264"/>
                  </a:cubicBezTo>
                  <a:cubicBezTo>
                    <a:pt x="80" y="268"/>
                    <a:pt x="80" y="268"/>
                    <a:pt x="80" y="268"/>
                  </a:cubicBezTo>
                  <a:cubicBezTo>
                    <a:pt x="0" y="52"/>
                    <a:pt x="0" y="52"/>
                    <a:pt x="0" y="52"/>
                  </a:cubicBezTo>
                  <a:lnTo>
                    <a:pt x="48" y="0"/>
                  </a:lnTo>
                  <a:close/>
                </a:path>
              </a:pathLst>
            </a:custGeom>
            <a:solidFill>
              <a:srgbClr val="9B270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4" name="Oval 61"/>
            <p:cNvSpPr>
              <a:spLocks noChangeArrowheads="1"/>
            </p:cNvSpPr>
            <p:nvPr/>
          </p:nvSpPr>
          <p:spPr bwMode="auto">
            <a:xfrm>
              <a:off x="1679575" y="817563"/>
              <a:ext cx="742950" cy="647700"/>
            </a:xfrm>
            <a:prstGeom prst="ellipse">
              <a:avLst/>
            </a:prstGeom>
            <a:solidFill>
              <a:srgbClr val="56190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5" name="Freeform 62"/>
            <p:cNvSpPr>
              <a:spLocks/>
            </p:cNvSpPr>
            <p:nvPr/>
          </p:nvSpPr>
          <p:spPr bwMode="auto">
            <a:xfrm>
              <a:off x="1741488" y="4656138"/>
              <a:ext cx="365125" cy="1289050"/>
            </a:xfrm>
            <a:custGeom>
              <a:avLst/>
              <a:gdLst>
                <a:gd name="T0" fmla="*/ 153 w 153"/>
                <a:gd name="T1" fmla="*/ 542 h 542"/>
                <a:gd name="T2" fmla="*/ 121 w 153"/>
                <a:gd name="T3" fmla="*/ 483 h 542"/>
                <a:gd name="T4" fmla="*/ 134 w 153"/>
                <a:gd name="T5" fmla="*/ 25 h 542"/>
                <a:gd name="T6" fmla="*/ 0 w 153"/>
                <a:gd name="T7" fmla="*/ 0 h 542"/>
                <a:gd name="T8" fmla="*/ 58 w 153"/>
                <a:gd name="T9" fmla="*/ 483 h 542"/>
                <a:gd name="T10" fmla="*/ 33 w 153"/>
                <a:gd name="T11" fmla="*/ 542 h 542"/>
                <a:gd name="T12" fmla="*/ 153 w 153"/>
                <a:gd name="T13" fmla="*/ 542 h 542"/>
              </a:gdLst>
              <a:ahLst/>
              <a:cxnLst>
                <a:cxn ang="0">
                  <a:pos x="T0" y="T1"/>
                </a:cxn>
                <a:cxn ang="0">
                  <a:pos x="T2" y="T3"/>
                </a:cxn>
                <a:cxn ang="0">
                  <a:pos x="T4" y="T5"/>
                </a:cxn>
                <a:cxn ang="0">
                  <a:pos x="T6" y="T7"/>
                </a:cxn>
                <a:cxn ang="0">
                  <a:pos x="T8" y="T9"/>
                </a:cxn>
                <a:cxn ang="0">
                  <a:pos x="T10" y="T11"/>
                </a:cxn>
                <a:cxn ang="0">
                  <a:pos x="T12" y="T13"/>
                </a:cxn>
              </a:cxnLst>
              <a:rect l="0" t="0" r="r" b="b"/>
              <a:pathLst>
                <a:path w="153" h="542">
                  <a:moveTo>
                    <a:pt x="153" y="542"/>
                  </a:moveTo>
                  <a:cubicBezTo>
                    <a:pt x="121" y="483"/>
                    <a:pt x="121" y="483"/>
                    <a:pt x="121" y="483"/>
                  </a:cubicBezTo>
                  <a:cubicBezTo>
                    <a:pt x="134" y="25"/>
                    <a:pt x="134" y="25"/>
                    <a:pt x="134" y="25"/>
                  </a:cubicBezTo>
                  <a:cubicBezTo>
                    <a:pt x="0" y="0"/>
                    <a:pt x="0" y="0"/>
                    <a:pt x="0" y="0"/>
                  </a:cubicBezTo>
                  <a:cubicBezTo>
                    <a:pt x="3" y="11"/>
                    <a:pt x="33" y="325"/>
                    <a:pt x="58" y="483"/>
                  </a:cubicBezTo>
                  <a:cubicBezTo>
                    <a:pt x="33" y="542"/>
                    <a:pt x="33" y="542"/>
                    <a:pt x="33" y="542"/>
                  </a:cubicBezTo>
                  <a:lnTo>
                    <a:pt x="153" y="542"/>
                  </a:lnTo>
                  <a:close/>
                </a:path>
              </a:pathLst>
            </a:custGeom>
            <a:solidFill>
              <a:srgbClr val="EDAC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6" name="Freeform 63"/>
            <p:cNvSpPr>
              <a:spLocks/>
            </p:cNvSpPr>
            <p:nvPr/>
          </p:nvSpPr>
          <p:spPr bwMode="auto">
            <a:xfrm>
              <a:off x="1779588" y="5878513"/>
              <a:ext cx="400050" cy="190500"/>
            </a:xfrm>
            <a:custGeom>
              <a:avLst/>
              <a:gdLst>
                <a:gd name="T0" fmla="*/ 150 w 168"/>
                <a:gd name="T1" fmla="*/ 80 h 80"/>
                <a:gd name="T2" fmla="*/ 84 w 168"/>
                <a:gd name="T3" fmla="*/ 0 h 80"/>
                <a:gd name="T4" fmla="*/ 8 w 168"/>
                <a:gd name="T5" fmla="*/ 80 h 80"/>
                <a:gd name="T6" fmla="*/ 150 w 168"/>
                <a:gd name="T7" fmla="*/ 80 h 80"/>
              </a:gdLst>
              <a:ahLst/>
              <a:cxnLst>
                <a:cxn ang="0">
                  <a:pos x="T0" y="T1"/>
                </a:cxn>
                <a:cxn ang="0">
                  <a:pos x="T2" y="T3"/>
                </a:cxn>
                <a:cxn ang="0">
                  <a:pos x="T4" y="T5"/>
                </a:cxn>
                <a:cxn ang="0">
                  <a:pos x="T6" y="T7"/>
                </a:cxn>
              </a:cxnLst>
              <a:rect l="0" t="0" r="r" b="b"/>
              <a:pathLst>
                <a:path w="168" h="80">
                  <a:moveTo>
                    <a:pt x="150" y="80"/>
                  </a:moveTo>
                  <a:cubicBezTo>
                    <a:pt x="159" y="55"/>
                    <a:pt x="168" y="0"/>
                    <a:pt x="84" y="0"/>
                  </a:cubicBezTo>
                  <a:cubicBezTo>
                    <a:pt x="0" y="0"/>
                    <a:pt x="3" y="55"/>
                    <a:pt x="8" y="80"/>
                  </a:cubicBezTo>
                  <a:lnTo>
                    <a:pt x="150" y="80"/>
                  </a:lnTo>
                  <a:close/>
                </a:path>
              </a:pathLst>
            </a:custGeom>
            <a:solidFill>
              <a:srgbClr val="ED1C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7" name="Freeform 64"/>
            <p:cNvSpPr>
              <a:spLocks/>
            </p:cNvSpPr>
            <p:nvPr/>
          </p:nvSpPr>
          <p:spPr bwMode="auto">
            <a:xfrm>
              <a:off x="2179638" y="4656138"/>
              <a:ext cx="314325" cy="1289050"/>
            </a:xfrm>
            <a:custGeom>
              <a:avLst/>
              <a:gdLst>
                <a:gd name="T0" fmla="*/ 0 w 132"/>
                <a:gd name="T1" fmla="*/ 542 h 542"/>
                <a:gd name="T2" fmla="*/ 32 w 132"/>
                <a:gd name="T3" fmla="*/ 483 h 542"/>
                <a:gd name="T4" fmla="*/ 11 w 132"/>
                <a:gd name="T5" fmla="*/ 25 h 542"/>
                <a:gd name="T6" fmla="*/ 132 w 132"/>
                <a:gd name="T7" fmla="*/ 0 h 542"/>
                <a:gd name="T8" fmla="*/ 95 w 132"/>
                <a:gd name="T9" fmla="*/ 483 h 542"/>
                <a:gd name="T10" fmla="*/ 120 w 132"/>
                <a:gd name="T11" fmla="*/ 542 h 542"/>
                <a:gd name="T12" fmla="*/ 0 w 132"/>
                <a:gd name="T13" fmla="*/ 542 h 542"/>
              </a:gdLst>
              <a:ahLst/>
              <a:cxnLst>
                <a:cxn ang="0">
                  <a:pos x="T0" y="T1"/>
                </a:cxn>
                <a:cxn ang="0">
                  <a:pos x="T2" y="T3"/>
                </a:cxn>
                <a:cxn ang="0">
                  <a:pos x="T4" y="T5"/>
                </a:cxn>
                <a:cxn ang="0">
                  <a:pos x="T6" y="T7"/>
                </a:cxn>
                <a:cxn ang="0">
                  <a:pos x="T8" y="T9"/>
                </a:cxn>
                <a:cxn ang="0">
                  <a:pos x="T10" y="T11"/>
                </a:cxn>
                <a:cxn ang="0">
                  <a:pos x="T12" y="T13"/>
                </a:cxn>
              </a:cxnLst>
              <a:rect l="0" t="0" r="r" b="b"/>
              <a:pathLst>
                <a:path w="132" h="542">
                  <a:moveTo>
                    <a:pt x="0" y="542"/>
                  </a:moveTo>
                  <a:cubicBezTo>
                    <a:pt x="32" y="483"/>
                    <a:pt x="32" y="483"/>
                    <a:pt x="32" y="483"/>
                  </a:cubicBezTo>
                  <a:cubicBezTo>
                    <a:pt x="11" y="25"/>
                    <a:pt x="11" y="25"/>
                    <a:pt x="11" y="25"/>
                  </a:cubicBezTo>
                  <a:cubicBezTo>
                    <a:pt x="132" y="0"/>
                    <a:pt x="132" y="0"/>
                    <a:pt x="132" y="0"/>
                  </a:cubicBezTo>
                  <a:cubicBezTo>
                    <a:pt x="129" y="11"/>
                    <a:pt x="120" y="325"/>
                    <a:pt x="95" y="483"/>
                  </a:cubicBezTo>
                  <a:cubicBezTo>
                    <a:pt x="120" y="542"/>
                    <a:pt x="120" y="542"/>
                    <a:pt x="120" y="542"/>
                  </a:cubicBezTo>
                  <a:lnTo>
                    <a:pt x="0" y="542"/>
                  </a:lnTo>
                  <a:close/>
                </a:path>
              </a:pathLst>
            </a:custGeom>
            <a:solidFill>
              <a:srgbClr val="EDAC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8" name="Freeform 65"/>
            <p:cNvSpPr>
              <a:spLocks/>
            </p:cNvSpPr>
            <p:nvPr/>
          </p:nvSpPr>
          <p:spPr bwMode="auto">
            <a:xfrm>
              <a:off x="2106613" y="5878513"/>
              <a:ext cx="398462" cy="190500"/>
            </a:xfrm>
            <a:custGeom>
              <a:avLst/>
              <a:gdLst>
                <a:gd name="T0" fmla="*/ 160 w 168"/>
                <a:gd name="T1" fmla="*/ 80 h 80"/>
                <a:gd name="T2" fmla="*/ 84 w 168"/>
                <a:gd name="T3" fmla="*/ 0 h 80"/>
                <a:gd name="T4" fmla="*/ 18 w 168"/>
                <a:gd name="T5" fmla="*/ 80 h 80"/>
                <a:gd name="T6" fmla="*/ 160 w 168"/>
                <a:gd name="T7" fmla="*/ 80 h 80"/>
              </a:gdLst>
              <a:ahLst/>
              <a:cxnLst>
                <a:cxn ang="0">
                  <a:pos x="T0" y="T1"/>
                </a:cxn>
                <a:cxn ang="0">
                  <a:pos x="T2" y="T3"/>
                </a:cxn>
                <a:cxn ang="0">
                  <a:pos x="T4" y="T5"/>
                </a:cxn>
                <a:cxn ang="0">
                  <a:pos x="T6" y="T7"/>
                </a:cxn>
              </a:cxnLst>
              <a:rect l="0" t="0" r="r" b="b"/>
              <a:pathLst>
                <a:path w="168" h="80">
                  <a:moveTo>
                    <a:pt x="160" y="80"/>
                  </a:moveTo>
                  <a:cubicBezTo>
                    <a:pt x="165" y="55"/>
                    <a:pt x="168" y="0"/>
                    <a:pt x="84" y="0"/>
                  </a:cubicBezTo>
                  <a:cubicBezTo>
                    <a:pt x="0" y="0"/>
                    <a:pt x="9" y="55"/>
                    <a:pt x="18" y="80"/>
                  </a:cubicBezTo>
                  <a:lnTo>
                    <a:pt x="160" y="80"/>
                  </a:lnTo>
                  <a:close/>
                </a:path>
              </a:pathLst>
            </a:custGeom>
            <a:solidFill>
              <a:srgbClr val="ED1C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9" name="Freeform 66"/>
            <p:cNvSpPr>
              <a:spLocks/>
            </p:cNvSpPr>
            <p:nvPr/>
          </p:nvSpPr>
          <p:spPr bwMode="auto">
            <a:xfrm>
              <a:off x="1516063" y="2559051"/>
              <a:ext cx="1201737" cy="2416175"/>
            </a:xfrm>
            <a:custGeom>
              <a:avLst/>
              <a:gdLst>
                <a:gd name="T0" fmla="*/ 377 w 505"/>
                <a:gd name="T1" fmla="*/ 394 h 1015"/>
                <a:gd name="T2" fmla="*/ 409 w 505"/>
                <a:gd name="T3" fmla="*/ 214 h 1015"/>
                <a:gd name="T4" fmla="*/ 479 w 505"/>
                <a:gd name="T5" fmla="*/ 210 h 1015"/>
                <a:gd name="T6" fmla="*/ 318 w 505"/>
                <a:gd name="T7" fmla="*/ 27 h 1015"/>
                <a:gd name="T8" fmla="*/ 173 w 505"/>
                <a:gd name="T9" fmla="*/ 32 h 1015"/>
                <a:gd name="T10" fmla="*/ 8 w 505"/>
                <a:gd name="T11" fmla="*/ 184 h 1015"/>
                <a:gd name="T12" fmla="*/ 73 w 505"/>
                <a:gd name="T13" fmla="*/ 197 h 1015"/>
                <a:gd name="T14" fmla="*/ 101 w 505"/>
                <a:gd name="T15" fmla="*/ 398 h 1015"/>
                <a:gd name="T16" fmla="*/ 108 w 505"/>
                <a:gd name="T17" fmla="*/ 394 h 1015"/>
                <a:gd name="T18" fmla="*/ 16 w 505"/>
                <a:gd name="T19" fmla="*/ 1015 h 1015"/>
                <a:gd name="T20" fmla="*/ 478 w 505"/>
                <a:gd name="T21" fmla="*/ 1015 h 1015"/>
                <a:gd name="T22" fmla="*/ 376 w 505"/>
                <a:gd name="T23" fmla="*/ 398 h 1015"/>
                <a:gd name="T24" fmla="*/ 377 w 505"/>
                <a:gd name="T25" fmla="*/ 394 h 10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05" h="1015">
                  <a:moveTo>
                    <a:pt x="377" y="394"/>
                  </a:moveTo>
                  <a:cubicBezTo>
                    <a:pt x="409" y="214"/>
                    <a:pt x="409" y="214"/>
                    <a:pt x="409" y="214"/>
                  </a:cubicBezTo>
                  <a:cubicBezTo>
                    <a:pt x="479" y="210"/>
                    <a:pt x="479" y="210"/>
                    <a:pt x="479" y="210"/>
                  </a:cubicBezTo>
                  <a:cubicBezTo>
                    <a:pt x="457" y="0"/>
                    <a:pt x="318" y="27"/>
                    <a:pt x="318" y="27"/>
                  </a:cubicBezTo>
                  <a:cubicBezTo>
                    <a:pt x="173" y="32"/>
                    <a:pt x="173" y="32"/>
                    <a:pt x="173" y="32"/>
                  </a:cubicBezTo>
                  <a:cubicBezTo>
                    <a:pt x="5" y="16"/>
                    <a:pt x="8" y="184"/>
                    <a:pt x="8" y="184"/>
                  </a:cubicBezTo>
                  <a:cubicBezTo>
                    <a:pt x="73" y="197"/>
                    <a:pt x="73" y="197"/>
                    <a:pt x="73" y="197"/>
                  </a:cubicBezTo>
                  <a:cubicBezTo>
                    <a:pt x="101" y="398"/>
                    <a:pt x="101" y="398"/>
                    <a:pt x="101" y="398"/>
                  </a:cubicBezTo>
                  <a:cubicBezTo>
                    <a:pt x="108" y="394"/>
                    <a:pt x="108" y="394"/>
                    <a:pt x="108" y="394"/>
                  </a:cubicBezTo>
                  <a:cubicBezTo>
                    <a:pt x="0" y="543"/>
                    <a:pt x="10" y="1001"/>
                    <a:pt x="16" y="1015"/>
                  </a:cubicBezTo>
                  <a:cubicBezTo>
                    <a:pt x="478" y="1015"/>
                    <a:pt x="478" y="1015"/>
                    <a:pt x="478" y="1015"/>
                  </a:cubicBezTo>
                  <a:cubicBezTo>
                    <a:pt x="505" y="737"/>
                    <a:pt x="397" y="427"/>
                    <a:pt x="376" y="398"/>
                  </a:cubicBezTo>
                  <a:lnTo>
                    <a:pt x="377" y="394"/>
                  </a:lnTo>
                  <a:close/>
                </a:path>
              </a:pathLst>
            </a:custGeom>
            <a:solidFill>
              <a:srgbClr val="375A7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0" name="Oval 67"/>
            <p:cNvSpPr>
              <a:spLocks noChangeArrowheads="1"/>
            </p:cNvSpPr>
            <p:nvPr/>
          </p:nvSpPr>
          <p:spPr bwMode="auto">
            <a:xfrm>
              <a:off x="2027238" y="2725738"/>
              <a:ext cx="123825" cy="123825"/>
            </a:xfrm>
            <a:prstGeom prst="ellipse">
              <a:avLst/>
            </a:prstGeom>
            <a:solidFill>
              <a:srgbClr val="F4DED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1" name="Oval 68"/>
            <p:cNvSpPr>
              <a:spLocks noChangeArrowheads="1"/>
            </p:cNvSpPr>
            <p:nvPr/>
          </p:nvSpPr>
          <p:spPr bwMode="auto">
            <a:xfrm>
              <a:off x="2027238" y="2924176"/>
              <a:ext cx="123825" cy="125413"/>
            </a:xfrm>
            <a:prstGeom prst="ellipse">
              <a:avLst/>
            </a:prstGeom>
            <a:solidFill>
              <a:srgbClr val="F4DED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2" name="Oval 69"/>
            <p:cNvSpPr>
              <a:spLocks noChangeArrowheads="1"/>
            </p:cNvSpPr>
            <p:nvPr/>
          </p:nvSpPr>
          <p:spPr bwMode="auto">
            <a:xfrm>
              <a:off x="2027238" y="3121026"/>
              <a:ext cx="123825" cy="127000"/>
            </a:xfrm>
            <a:prstGeom prst="ellipse">
              <a:avLst/>
            </a:prstGeom>
            <a:solidFill>
              <a:srgbClr val="F4DED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3" name="Freeform 70"/>
            <p:cNvSpPr>
              <a:spLocks/>
            </p:cNvSpPr>
            <p:nvPr/>
          </p:nvSpPr>
          <p:spPr bwMode="auto">
            <a:xfrm>
              <a:off x="1736725" y="3370263"/>
              <a:ext cx="695325" cy="136525"/>
            </a:xfrm>
            <a:custGeom>
              <a:avLst/>
              <a:gdLst>
                <a:gd name="T0" fmla="*/ 438 w 438"/>
                <a:gd name="T1" fmla="*/ 0 h 86"/>
                <a:gd name="T2" fmla="*/ 0 w 438"/>
                <a:gd name="T3" fmla="*/ 0 h 86"/>
                <a:gd name="T4" fmla="*/ 12 w 438"/>
                <a:gd name="T5" fmla="*/ 86 h 86"/>
                <a:gd name="T6" fmla="*/ 432 w 438"/>
                <a:gd name="T7" fmla="*/ 86 h 86"/>
                <a:gd name="T8" fmla="*/ 438 w 438"/>
                <a:gd name="T9" fmla="*/ 0 h 86"/>
              </a:gdLst>
              <a:ahLst/>
              <a:cxnLst>
                <a:cxn ang="0">
                  <a:pos x="T0" y="T1"/>
                </a:cxn>
                <a:cxn ang="0">
                  <a:pos x="T2" y="T3"/>
                </a:cxn>
                <a:cxn ang="0">
                  <a:pos x="T4" y="T5"/>
                </a:cxn>
                <a:cxn ang="0">
                  <a:pos x="T6" y="T7"/>
                </a:cxn>
                <a:cxn ang="0">
                  <a:pos x="T8" y="T9"/>
                </a:cxn>
              </a:cxnLst>
              <a:rect l="0" t="0" r="r" b="b"/>
              <a:pathLst>
                <a:path w="438" h="86">
                  <a:moveTo>
                    <a:pt x="438" y="0"/>
                  </a:moveTo>
                  <a:lnTo>
                    <a:pt x="0" y="0"/>
                  </a:lnTo>
                  <a:lnTo>
                    <a:pt x="12" y="86"/>
                  </a:lnTo>
                  <a:lnTo>
                    <a:pt x="432" y="86"/>
                  </a:lnTo>
                  <a:lnTo>
                    <a:pt x="438" y="0"/>
                  </a:lnTo>
                  <a:close/>
                </a:path>
              </a:pathLst>
            </a:custGeom>
            <a:solidFill>
              <a:srgbClr val="23404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4" name="Freeform 71"/>
            <p:cNvSpPr>
              <a:spLocks/>
            </p:cNvSpPr>
            <p:nvPr/>
          </p:nvSpPr>
          <p:spPr bwMode="auto">
            <a:xfrm>
              <a:off x="1884363" y="2487613"/>
              <a:ext cx="387350" cy="260350"/>
            </a:xfrm>
            <a:custGeom>
              <a:avLst/>
              <a:gdLst>
                <a:gd name="T0" fmla="*/ 139 w 163"/>
                <a:gd name="T1" fmla="*/ 0 h 109"/>
                <a:gd name="T2" fmla="*/ 26 w 163"/>
                <a:gd name="T3" fmla="*/ 3 h 109"/>
                <a:gd name="T4" fmla="*/ 0 w 163"/>
                <a:gd name="T5" fmla="*/ 62 h 109"/>
                <a:gd name="T6" fmla="*/ 163 w 163"/>
                <a:gd name="T7" fmla="*/ 57 h 109"/>
                <a:gd name="T8" fmla="*/ 139 w 163"/>
                <a:gd name="T9" fmla="*/ 0 h 109"/>
              </a:gdLst>
              <a:ahLst/>
              <a:cxnLst>
                <a:cxn ang="0">
                  <a:pos x="T0" y="T1"/>
                </a:cxn>
                <a:cxn ang="0">
                  <a:pos x="T2" y="T3"/>
                </a:cxn>
                <a:cxn ang="0">
                  <a:pos x="T4" y="T5"/>
                </a:cxn>
                <a:cxn ang="0">
                  <a:pos x="T6" y="T7"/>
                </a:cxn>
                <a:cxn ang="0">
                  <a:pos x="T8" y="T9"/>
                </a:cxn>
              </a:cxnLst>
              <a:rect l="0" t="0" r="r" b="b"/>
              <a:pathLst>
                <a:path w="163" h="109">
                  <a:moveTo>
                    <a:pt x="139" y="0"/>
                  </a:moveTo>
                  <a:cubicBezTo>
                    <a:pt x="26" y="3"/>
                    <a:pt x="26" y="3"/>
                    <a:pt x="26" y="3"/>
                  </a:cubicBezTo>
                  <a:cubicBezTo>
                    <a:pt x="26" y="3"/>
                    <a:pt x="50" y="30"/>
                    <a:pt x="0" y="62"/>
                  </a:cubicBezTo>
                  <a:cubicBezTo>
                    <a:pt x="0" y="62"/>
                    <a:pt x="74" y="109"/>
                    <a:pt x="163" y="57"/>
                  </a:cubicBezTo>
                  <a:cubicBezTo>
                    <a:pt x="163" y="57"/>
                    <a:pt x="118" y="30"/>
                    <a:pt x="139" y="0"/>
                  </a:cubicBezTo>
                  <a:close/>
                </a:path>
              </a:pathLst>
            </a:custGeom>
            <a:solidFill>
              <a:srgbClr val="EDAC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5" name="Freeform 72"/>
            <p:cNvSpPr>
              <a:spLocks/>
            </p:cNvSpPr>
            <p:nvPr/>
          </p:nvSpPr>
          <p:spPr bwMode="auto">
            <a:xfrm>
              <a:off x="1303338" y="1127126"/>
              <a:ext cx="1438275" cy="815975"/>
            </a:xfrm>
            <a:custGeom>
              <a:avLst/>
              <a:gdLst>
                <a:gd name="T0" fmla="*/ 296 w 604"/>
                <a:gd name="T1" fmla="*/ 0 h 343"/>
                <a:gd name="T2" fmla="*/ 21 w 604"/>
                <a:gd name="T3" fmla="*/ 343 h 343"/>
                <a:gd name="T4" fmla="*/ 575 w 604"/>
                <a:gd name="T5" fmla="*/ 329 h 343"/>
                <a:gd name="T6" fmla="*/ 296 w 604"/>
                <a:gd name="T7" fmla="*/ 0 h 343"/>
              </a:gdLst>
              <a:ahLst/>
              <a:cxnLst>
                <a:cxn ang="0">
                  <a:pos x="T0" y="T1"/>
                </a:cxn>
                <a:cxn ang="0">
                  <a:pos x="T2" y="T3"/>
                </a:cxn>
                <a:cxn ang="0">
                  <a:pos x="T4" y="T5"/>
                </a:cxn>
                <a:cxn ang="0">
                  <a:pos x="T6" y="T7"/>
                </a:cxn>
              </a:cxnLst>
              <a:rect l="0" t="0" r="r" b="b"/>
              <a:pathLst>
                <a:path w="604" h="343">
                  <a:moveTo>
                    <a:pt x="296" y="0"/>
                  </a:moveTo>
                  <a:cubicBezTo>
                    <a:pt x="0" y="0"/>
                    <a:pt x="21" y="343"/>
                    <a:pt x="21" y="343"/>
                  </a:cubicBezTo>
                  <a:cubicBezTo>
                    <a:pt x="575" y="329"/>
                    <a:pt x="575" y="329"/>
                    <a:pt x="575" y="329"/>
                  </a:cubicBezTo>
                  <a:cubicBezTo>
                    <a:pt x="575" y="329"/>
                    <a:pt x="604" y="0"/>
                    <a:pt x="296" y="0"/>
                  </a:cubicBezTo>
                  <a:close/>
                </a:path>
              </a:pathLst>
            </a:custGeom>
            <a:solidFill>
              <a:srgbClr val="6D271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6" name="Freeform 73"/>
            <p:cNvSpPr>
              <a:spLocks/>
            </p:cNvSpPr>
            <p:nvPr/>
          </p:nvSpPr>
          <p:spPr bwMode="auto">
            <a:xfrm>
              <a:off x="1258888" y="1784351"/>
              <a:ext cx="230187" cy="342900"/>
            </a:xfrm>
            <a:custGeom>
              <a:avLst/>
              <a:gdLst>
                <a:gd name="T0" fmla="*/ 89 w 97"/>
                <a:gd name="T1" fmla="*/ 43 h 144"/>
                <a:gd name="T2" fmla="*/ 89 w 97"/>
                <a:gd name="T3" fmla="*/ 36 h 144"/>
                <a:gd name="T4" fmla="*/ 97 w 97"/>
                <a:gd name="T5" fmla="*/ 135 h 144"/>
                <a:gd name="T6" fmla="*/ 89 w 97"/>
                <a:gd name="T7" fmla="*/ 43 h 144"/>
              </a:gdLst>
              <a:ahLst/>
              <a:cxnLst>
                <a:cxn ang="0">
                  <a:pos x="T0" y="T1"/>
                </a:cxn>
                <a:cxn ang="0">
                  <a:pos x="T2" y="T3"/>
                </a:cxn>
                <a:cxn ang="0">
                  <a:pos x="T4" y="T5"/>
                </a:cxn>
                <a:cxn ang="0">
                  <a:pos x="T6" y="T7"/>
                </a:cxn>
              </a:cxnLst>
              <a:rect l="0" t="0" r="r" b="b"/>
              <a:pathLst>
                <a:path w="97" h="144">
                  <a:moveTo>
                    <a:pt x="89" y="43"/>
                  </a:moveTo>
                  <a:cubicBezTo>
                    <a:pt x="89" y="40"/>
                    <a:pt x="90" y="38"/>
                    <a:pt x="89" y="36"/>
                  </a:cubicBezTo>
                  <a:cubicBezTo>
                    <a:pt x="0" y="0"/>
                    <a:pt x="7" y="144"/>
                    <a:pt x="97" y="135"/>
                  </a:cubicBezTo>
                  <a:lnTo>
                    <a:pt x="89" y="43"/>
                  </a:lnTo>
                  <a:close/>
                </a:path>
              </a:pathLst>
            </a:custGeom>
            <a:solidFill>
              <a:srgbClr val="EDAC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7" name="Freeform 74"/>
            <p:cNvSpPr>
              <a:spLocks/>
            </p:cNvSpPr>
            <p:nvPr/>
          </p:nvSpPr>
          <p:spPr bwMode="auto">
            <a:xfrm>
              <a:off x="2551113" y="1762126"/>
              <a:ext cx="230187" cy="342900"/>
            </a:xfrm>
            <a:custGeom>
              <a:avLst/>
              <a:gdLst>
                <a:gd name="T0" fmla="*/ 8 w 97"/>
                <a:gd name="T1" fmla="*/ 42 h 144"/>
                <a:gd name="T2" fmla="*/ 8 w 97"/>
                <a:gd name="T3" fmla="*/ 35 h 144"/>
                <a:gd name="T4" fmla="*/ 0 w 97"/>
                <a:gd name="T5" fmla="*/ 135 h 144"/>
                <a:gd name="T6" fmla="*/ 8 w 97"/>
                <a:gd name="T7" fmla="*/ 42 h 144"/>
              </a:gdLst>
              <a:ahLst/>
              <a:cxnLst>
                <a:cxn ang="0">
                  <a:pos x="T0" y="T1"/>
                </a:cxn>
                <a:cxn ang="0">
                  <a:pos x="T2" y="T3"/>
                </a:cxn>
                <a:cxn ang="0">
                  <a:pos x="T4" y="T5"/>
                </a:cxn>
                <a:cxn ang="0">
                  <a:pos x="T6" y="T7"/>
                </a:cxn>
              </a:cxnLst>
              <a:rect l="0" t="0" r="r" b="b"/>
              <a:pathLst>
                <a:path w="97" h="144">
                  <a:moveTo>
                    <a:pt x="8" y="42"/>
                  </a:moveTo>
                  <a:cubicBezTo>
                    <a:pt x="8" y="40"/>
                    <a:pt x="7" y="38"/>
                    <a:pt x="8" y="35"/>
                  </a:cubicBezTo>
                  <a:cubicBezTo>
                    <a:pt x="97" y="0"/>
                    <a:pt x="89" y="144"/>
                    <a:pt x="0" y="135"/>
                  </a:cubicBezTo>
                  <a:lnTo>
                    <a:pt x="8" y="42"/>
                  </a:lnTo>
                  <a:close/>
                </a:path>
              </a:pathLst>
            </a:custGeom>
            <a:solidFill>
              <a:srgbClr val="EDAC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8" name="Freeform 75"/>
            <p:cNvSpPr>
              <a:spLocks/>
            </p:cNvSpPr>
            <p:nvPr/>
          </p:nvSpPr>
          <p:spPr bwMode="auto">
            <a:xfrm>
              <a:off x="1360488" y="1363663"/>
              <a:ext cx="1328737" cy="1214438"/>
            </a:xfrm>
            <a:custGeom>
              <a:avLst/>
              <a:gdLst>
                <a:gd name="T0" fmla="*/ 522 w 558"/>
                <a:gd name="T1" fmla="*/ 329 h 511"/>
                <a:gd name="T2" fmla="*/ 215 w 558"/>
                <a:gd name="T3" fmla="*/ 470 h 511"/>
                <a:gd name="T4" fmla="*/ 37 w 558"/>
                <a:gd name="T5" fmla="*/ 181 h 511"/>
                <a:gd name="T6" fmla="*/ 347 w 558"/>
                <a:gd name="T7" fmla="*/ 41 h 511"/>
                <a:gd name="T8" fmla="*/ 522 w 558"/>
                <a:gd name="T9" fmla="*/ 329 h 511"/>
              </a:gdLst>
              <a:ahLst/>
              <a:cxnLst>
                <a:cxn ang="0">
                  <a:pos x="T0" y="T1"/>
                </a:cxn>
                <a:cxn ang="0">
                  <a:pos x="T2" y="T3"/>
                </a:cxn>
                <a:cxn ang="0">
                  <a:pos x="T4" y="T5"/>
                </a:cxn>
                <a:cxn ang="0">
                  <a:pos x="T6" y="T7"/>
                </a:cxn>
                <a:cxn ang="0">
                  <a:pos x="T8" y="T9"/>
                </a:cxn>
              </a:cxnLst>
              <a:rect l="0" t="0" r="r" b="b"/>
              <a:pathLst>
                <a:path w="558" h="511">
                  <a:moveTo>
                    <a:pt x="522" y="329"/>
                  </a:moveTo>
                  <a:cubicBezTo>
                    <a:pt x="486" y="447"/>
                    <a:pt x="350" y="511"/>
                    <a:pt x="215" y="470"/>
                  </a:cubicBezTo>
                  <a:cubicBezTo>
                    <a:pt x="80" y="428"/>
                    <a:pt x="0" y="299"/>
                    <a:pt x="37" y="181"/>
                  </a:cubicBezTo>
                  <a:cubicBezTo>
                    <a:pt x="73" y="63"/>
                    <a:pt x="212" y="0"/>
                    <a:pt x="347" y="41"/>
                  </a:cubicBezTo>
                  <a:cubicBezTo>
                    <a:pt x="482" y="83"/>
                    <a:pt x="558" y="211"/>
                    <a:pt x="522" y="329"/>
                  </a:cubicBezTo>
                </a:path>
              </a:pathLst>
            </a:custGeom>
            <a:solidFill>
              <a:srgbClr val="FFC3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9" name="Freeform 76"/>
            <p:cNvSpPr>
              <a:spLocks/>
            </p:cNvSpPr>
            <p:nvPr/>
          </p:nvSpPr>
          <p:spPr bwMode="auto">
            <a:xfrm>
              <a:off x="1692275" y="1933576"/>
              <a:ext cx="115887" cy="160338"/>
            </a:xfrm>
            <a:custGeom>
              <a:avLst/>
              <a:gdLst>
                <a:gd name="T0" fmla="*/ 48 w 49"/>
                <a:gd name="T1" fmla="*/ 33 h 67"/>
                <a:gd name="T2" fmla="*/ 25 w 49"/>
                <a:gd name="T3" fmla="*/ 67 h 67"/>
                <a:gd name="T4" fmla="*/ 1 w 49"/>
                <a:gd name="T5" fmla="*/ 34 h 67"/>
                <a:gd name="T6" fmla="*/ 23 w 49"/>
                <a:gd name="T7" fmla="*/ 1 h 67"/>
                <a:gd name="T8" fmla="*/ 48 w 49"/>
                <a:gd name="T9" fmla="*/ 33 h 67"/>
              </a:gdLst>
              <a:ahLst/>
              <a:cxnLst>
                <a:cxn ang="0">
                  <a:pos x="T0" y="T1"/>
                </a:cxn>
                <a:cxn ang="0">
                  <a:pos x="T2" y="T3"/>
                </a:cxn>
                <a:cxn ang="0">
                  <a:pos x="T4" y="T5"/>
                </a:cxn>
                <a:cxn ang="0">
                  <a:pos x="T6" y="T7"/>
                </a:cxn>
                <a:cxn ang="0">
                  <a:pos x="T8" y="T9"/>
                </a:cxn>
              </a:cxnLst>
              <a:rect l="0" t="0" r="r" b="b"/>
              <a:pathLst>
                <a:path w="49" h="67">
                  <a:moveTo>
                    <a:pt x="48" y="33"/>
                  </a:moveTo>
                  <a:cubicBezTo>
                    <a:pt x="49" y="51"/>
                    <a:pt x="39" y="66"/>
                    <a:pt x="25" y="67"/>
                  </a:cubicBezTo>
                  <a:cubicBezTo>
                    <a:pt x="12" y="67"/>
                    <a:pt x="1" y="53"/>
                    <a:pt x="1" y="34"/>
                  </a:cubicBezTo>
                  <a:cubicBezTo>
                    <a:pt x="0" y="16"/>
                    <a:pt x="10" y="1"/>
                    <a:pt x="23" y="1"/>
                  </a:cubicBezTo>
                  <a:cubicBezTo>
                    <a:pt x="37" y="0"/>
                    <a:pt x="48" y="15"/>
                    <a:pt x="48" y="33"/>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0" name="Freeform 77"/>
            <p:cNvSpPr>
              <a:spLocks/>
            </p:cNvSpPr>
            <p:nvPr/>
          </p:nvSpPr>
          <p:spPr bwMode="auto">
            <a:xfrm>
              <a:off x="1708150" y="1970088"/>
              <a:ext cx="65087" cy="49213"/>
            </a:xfrm>
            <a:custGeom>
              <a:avLst/>
              <a:gdLst>
                <a:gd name="T0" fmla="*/ 27 w 27"/>
                <a:gd name="T1" fmla="*/ 10 h 21"/>
                <a:gd name="T2" fmla="*/ 14 w 27"/>
                <a:gd name="T3" fmla="*/ 21 h 21"/>
                <a:gd name="T4" fmla="*/ 1 w 27"/>
                <a:gd name="T5" fmla="*/ 11 h 21"/>
                <a:gd name="T6" fmla="*/ 13 w 27"/>
                <a:gd name="T7" fmla="*/ 0 h 21"/>
                <a:gd name="T8" fmla="*/ 27 w 27"/>
                <a:gd name="T9" fmla="*/ 10 h 21"/>
              </a:gdLst>
              <a:ahLst/>
              <a:cxnLst>
                <a:cxn ang="0">
                  <a:pos x="T0" y="T1"/>
                </a:cxn>
                <a:cxn ang="0">
                  <a:pos x="T2" y="T3"/>
                </a:cxn>
                <a:cxn ang="0">
                  <a:pos x="T4" y="T5"/>
                </a:cxn>
                <a:cxn ang="0">
                  <a:pos x="T6" y="T7"/>
                </a:cxn>
                <a:cxn ang="0">
                  <a:pos x="T8" y="T9"/>
                </a:cxn>
              </a:cxnLst>
              <a:rect l="0" t="0" r="r" b="b"/>
              <a:pathLst>
                <a:path w="27" h="21">
                  <a:moveTo>
                    <a:pt x="27" y="10"/>
                  </a:moveTo>
                  <a:cubicBezTo>
                    <a:pt x="27" y="16"/>
                    <a:pt x="21" y="21"/>
                    <a:pt x="14" y="21"/>
                  </a:cubicBezTo>
                  <a:cubicBezTo>
                    <a:pt x="7" y="21"/>
                    <a:pt x="1" y="17"/>
                    <a:pt x="1" y="11"/>
                  </a:cubicBezTo>
                  <a:cubicBezTo>
                    <a:pt x="0" y="5"/>
                    <a:pt x="6" y="0"/>
                    <a:pt x="13" y="0"/>
                  </a:cubicBezTo>
                  <a:cubicBezTo>
                    <a:pt x="21" y="0"/>
                    <a:pt x="26" y="4"/>
                    <a:pt x="27" y="1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1" name="Freeform 78"/>
            <p:cNvSpPr>
              <a:spLocks/>
            </p:cNvSpPr>
            <p:nvPr/>
          </p:nvSpPr>
          <p:spPr bwMode="auto">
            <a:xfrm>
              <a:off x="2255838" y="1905001"/>
              <a:ext cx="114300" cy="160338"/>
            </a:xfrm>
            <a:custGeom>
              <a:avLst/>
              <a:gdLst>
                <a:gd name="T0" fmla="*/ 48 w 48"/>
                <a:gd name="T1" fmla="*/ 32 h 67"/>
                <a:gd name="T2" fmla="*/ 25 w 48"/>
                <a:gd name="T3" fmla="*/ 66 h 67"/>
                <a:gd name="T4" fmla="*/ 0 w 48"/>
                <a:gd name="T5" fmla="*/ 34 h 67"/>
                <a:gd name="T6" fmla="*/ 23 w 48"/>
                <a:gd name="T7" fmla="*/ 0 h 67"/>
                <a:gd name="T8" fmla="*/ 48 w 48"/>
                <a:gd name="T9" fmla="*/ 32 h 67"/>
              </a:gdLst>
              <a:ahLst/>
              <a:cxnLst>
                <a:cxn ang="0">
                  <a:pos x="T0" y="T1"/>
                </a:cxn>
                <a:cxn ang="0">
                  <a:pos x="T2" y="T3"/>
                </a:cxn>
                <a:cxn ang="0">
                  <a:pos x="T4" y="T5"/>
                </a:cxn>
                <a:cxn ang="0">
                  <a:pos x="T6" y="T7"/>
                </a:cxn>
                <a:cxn ang="0">
                  <a:pos x="T8" y="T9"/>
                </a:cxn>
              </a:cxnLst>
              <a:rect l="0" t="0" r="r" b="b"/>
              <a:pathLst>
                <a:path w="48" h="67">
                  <a:moveTo>
                    <a:pt x="48" y="32"/>
                  </a:moveTo>
                  <a:cubicBezTo>
                    <a:pt x="48" y="51"/>
                    <a:pt x="38" y="66"/>
                    <a:pt x="25" y="66"/>
                  </a:cubicBezTo>
                  <a:cubicBezTo>
                    <a:pt x="12" y="67"/>
                    <a:pt x="1" y="52"/>
                    <a:pt x="0" y="34"/>
                  </a:cubicBezTo>
                  <a:cubicBezTo>
                    <a:pt x="0" y="16"/>
                    <a:pt x="10" y="0"/>
                    <a:pt x="23" y="0"/>
                  </a:cubicBezTo>
                  <a:cubicBezTo>
                    <a:pt x="36" y="0"/>
                    <a:pt x="47" y="14"/>
                    <a:pt x="48" y="32"/>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2" name="Freeform 79"/>
            <p:cNvSpPr>
              <a:spLocks/>
            </p:cNvSpPr>
            <p:nvPr/>
          </p:nvSpPr>
          <p:spPr bwMode="auto">
            <a:xfrm>
              <a:off x="2271713" y="1938338"/>
              <a:ext cx="61912" cy="52388"/>
            </a:xfrm>
            <a:custGeom>
              <a:avLst/>
              <a:gdLst>
                <a:gd name="T0" fmla="*/ 26 w 26"/>
                <a:gd name="T1" fmla="*/ 11 h 22"/>
                <a:gd name="T2" fmla="*/ 13 w 26"/>
                <a:gd name="T3" fmla="*/ 22 h 22"/>
                <a:gd name="T4" fmla="*/ 0 w 26"/>
                <a:gd name="T5" fmla="*/ 11 h 22"/>
                <a:gd name="T6" fmla="*/ 13 w 26"/>
                <a:gd name="T7" fmla="*/ 0 h 22"/>
                <a:gd name="T8" fmla="*/ 26 w 26"/>
                <a:gd name="T9" fmla="*/ 11 h 22"/>
              </a:gdLst>
              <a:ahLst/>
              <a:cxnLst>
                <a:cxn ang="0">
                  <a:pos x="T0" y="T1"/>
                </a:cxn>
                <a:cxn ang="0">
                  <a:pos x="T2" y="T3"/>
                </a:cxn>
                <a:cxn ang="0">
                  <a:pos x="T4" y="T5"/>
                </a:cxn>
                <a:cxn ang="0">
                  <a:pos x="T6" y="T7"/>
                </a:cxn>
                <a:cxn ang="0">
                  <a:pos x="T8" y="T9"/>
                </a:cxn>
              </a:cxnLst>
              <a:rect l="0" t="0" r="r" b="b"/>
              <a:pathLst>
                <a:path w="26" h="22">
                  <a:moveTo>
                    <a:pt x="26" y="11"/>
                  </a:moveTo>
                  <a:cubicBezTo>
                    <a:pt x="26" y="16"/>
                    <a:pt x="21" y="21"/>
                    <a:pt x="13" y="22"/>
                  </a:cubicBezTo>
                  <a:cubicBezTo>
                    <a:pt x="6" y="22"/>
                    <a:pt x="0" y="17"/>
                    <a:pt x="0" y="11"/>
                  </a:cubicBezTo>
                  <a:cubicBezTo>
                    <a:pt x="0" y="5"/>
                    <a:pt x="6" y="0"/>
                    <a:pt x="13" y="0"/>
                  </a:cubicBezTo>
                  <a:cubicBezTo>
                    <a:pt x="20" y="0"/>
                    <a:pt x="26" y="5"/>
                    <a:pt x="26" y="1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3" name="Freeform 80"/>
            <p:cNvSpPr>
              <a:spLocks/>
            </p:cNvSpPr>
            <p:nvPr/>
          </p:nvSpPr>
          <p:spPr bwMode="auto">
            <a:xfrm>
              <a:off x="1636713" y="1793876"/>
              <a:ext cx="155575" cy="130175"/>
            </a:xfrm>
            <a:custGeom>
              <a:avLst/>
              <a:gdLst>
                <a:gd name="T0" fmla="*/ 2 w 65"/>
                <a:gd name="T1" fmla="*/ 55 h 55"/>
                <a:gd name="T2" fmla="*/ 65 w 65"/>
                <a:gd name="T3" fmla="*/ 36 h 55"/>
                <a:gd name="T4" fmla="*/ 64 w 65"/>
                <a:gd name="T5" fmla="*/ 14 h 55"/>
                <a:gd name="T6" fmla="*/ 2 w 65"/>
                <a:gd name="T7" fmla="*/ 55 h 55"/>
              </a:gdLst>
              <a:ahLst/>
              <a:cxnLst>
                <a:cxn ang="0">
                  <a:pos x="T0" y="T1"/>
                </a:cxn>
                <a:cxn ang="0">
                  <a:pos x="T2" y="T3"/>
                </a:cxn>
                <a:cxn ang="0">
                  <a:pos x="T4" y="T5"/>
                </a:cxn>
                <a:cxn ang="0">
                  <a:pos x="T6" y="T7"/>
                </a:cxn>
              </a:cxnLst>
              <a:rect l="0" t="0" r="r" b="b"/>
              <a:pathLst>
                <a:path w="65" h="55">
                  <a:moveTo>
                    <a:pt x="2" y="55"/>
                  </a:moveTo>
                  <a:cubicBezTo>
                    <a:pt x="2" y="55"/>
                    <a:pt x="16" y="16"/>
                    <a:pt x="65" y="36"/>
                  </a:cubicBezTo>
                  <a:cubicBezTo>
                    <a:pt x="64" y="14"/>
                    <a:pt x="64" y="14"/>
                    <a:pt x="64" y="14"/>
                  </a:cubicBezTo>
                  <a:cubicBezTo>
                    <a:pt x="64" y="14"/>
                    <a:pt x="0" y="0"/>
                    <a:pt x="2" y="55"/>
                  </a:cubicBezTo>
                  <a:close/>
                </a:path>
              </a:pathLst>
            </a:custGeom>
            <a:solidFill>
              <a:srgbClr val="56190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4" name="Freeform 81"/>
            <p:cNvSpPr>
              <a:spLocks/>
            </p:cNvSpPr>
            <p:nvPr/>
          </p:nvSpPr>
          <p:spPr bwMode="auto">
            <a:xfrm>
              <a:off x="2266950" y="1770063"/>
              <a:ext cx="152400" cy="130175"/>
            </a:xfrm>
            <a:custGeom>
              <a:avLst/>
              <a:gdLst>
                <a:gd name="T0" fmla="*/ 64 w 64"/>
                <a:gd name="T1" fmla="*/ 55 h 55"/>
                <a:gd name="T2" fmla="*/ 0 w 64"/>
                <a:gd name="T3" fmla="*/ 40 h 55"/>
                <a:gd name="T4" fmla="*/ 0 w 64"/>
                <a:gd name="T5" fmla="*/ 18 h 55"/>
                <a:gd name="T6" fmla="*/ 64 w 64"/>
                <a:gd name="T7" fmla="*/ 55 h 55"/>
              </a:gdLst>
              <a:ahLst/>
              <a:cxnLst>
                <a:cxn ang="0">
                  <a:pos x="T0" y="T1"/>
                </a:cxn>
                <a:cxn ang="0">
                  <a:pos x="T2" y="T3"/>
                </a:cxn>
                <a:cxn ang="0">
                  <a:pos x="T4" y="T5"/>
                </a:cxn>
                <a:cxn ang="0">
                  <a:pos x="T6" y="T7"/>
                </a:cxn>
              </a:cxnLst>
              <a:rect l="0" t="0" r="r" b="b"/>
              <a:pathLst>
                <a:path w="64" h="55">
                  <a:moveTo>
                    <a:pt x="64" y="55"/>
                  </a:moveTo>
                  <a:cubicBezTo>
                    <a:pt x="64" y="55"/>
                    <a:pt x="48" y="17"/>
                    <a:pt x="0" y="40"/>
                  </a:cubicBezTo>
                  <a:cubicBezTo>
                    <a:pt x="0" y="18"/>
                    <a:pt x="0" y="18"/>
                    <a:pt x="0" y="18"/>
                  </a:cubicBezTo>
                  <a:cubicBezTo>
                    <a:pt x="0" y="18"/>
                    <a:pt x="63" y="0"/>
                    <a:pt x="64" y="55"/>
                  </a:cubicBezTo>
                  <a:close/>
                </a:path>
              </a:pathLst>
            </a:custGeom>
            <a:solidFill>
              <a:srgbClr val="56190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5" name="Freeform 82"/>
            <p:cNvSpPr>
              <a:spLocks/>
            </p:cNvSpPr>
            <p:nvPr/>
          </p:nvSpPr>
          <p:spPr bwMode="auto">
            <a:xfrm>
              <a:off x="1820863" y="2198688"/>
              <a:ext cx="473075" cy="436563"/>
            </a:xfrm>
            <a:custGeom>
              <a:avLst/>
              <a:gdLst>
                <a:gd name="T0" fmla="*/ 0 w 199"/>
                <a:gd name="T1" fmla="*/ 7 h 184"/>
                <a:gd name="T2" fmla="*/ 199 w 199"/>
                <a:gd name="T3" fmla="*/ 0 h 184"/>
                <a:gd name="T4" fmla="*/ 0 w 199"/>
                <a:gd name="T5" fmla="*/ 7 h 184"/>
              </a:gdLst>
              <a:ahLst/>
              <a:cxnLst>
                <a:cxn ang="0">
                  <a:pos x="T0" y="T1"/>
                </a:cxn>
                <a:cxn ang="0">
                  <a:pos x="T2" y="T3"/>
                </a:cxn>
                <a:cxn ang="0">
                  <a:pos x="T4" y="T5"/>
                </a:cxn>
              </a:cxnLst>
              <a:rect l="0" t="0" r="r" b="b"/>
              <a:pathLst>
                <a:path w="199" h="184">
                  <a:moveTo>
                    <a:pt x="0" y="7"/>
                  </a:moveTo>
                  <a:cubicBezTo>
                    <a:pt x="0" y="7"/>
                    <a:pt x="102" y="53"/>
                    <a:pt x="199" y="0"/>
                  </a:cubicBezTo>
                  <a:cubicBezTo>
                    <a:pt x="199" y="0"/>
                    <a:pt x="123" y="184"/>
                    <a:pt x="0" y="7"/>
                  </a:cubicBezTo>
                  <a:close/>
                </a:path>
              </a:pathLst>
            </a:custGeom>
            <a:solidFill>
              <a:srgbClr val="BC4D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6" name="Freeform 83"/>
            <p:cNvSpPr>
              <a:spLocks/>
            </p:cNvSpPr>
            <p:nvPr/>
          </p:nvSpPr>
          <p:spPr bwMode="auto">
            <a:xfrm>
              <a:off x="1820863" y="2193926"/>
              <a:ext cx="473075" cy="239713"/>
            </a:xfrm>
            <a:custGeom>
              <a:avLst/>
              <a:gdLst>
                <a:gd name="T0" fmla="*/ 0 w 199"/>
                <a:gd name="T1" fmla="*/ 9 h 101"/>
                <a:gd name="T2" fmla="*/ 199 w 199"/>
                <a:gd name="T3" fmla="*/ 0 h 101"/>
                <a:gd name="T4" fmla="*/ 0 w 199"/>
                <a:gd name="T5" fmla="*/ 9 h 101"/>
              </a:gdLst>
              <a:ahLst/>
              <a:cxnLst>
                <a:cxn ang="0">
                  <a:pos x="T0" y="T1"/>
                </a:cxn>
                <a:cxn ang="0">
                  <a:pos x="T2" y="T3"/>
                </a:cxn>
                <a:cxn ang="0">
                  <a:pos x="T4" y="T5"/>
                </a:cxn>
              </a:cxnLst>
              <a:rect l="0" t="0" r="r" b="b"/>
              <a:pathLst>
                <a:path w="199" h="101">
                  <a:moveTo>
                    <a:pt x="0" y="9"/>
                  </a:moveTo>
                  <a:cubicBezTo>
                    <a:pt x="0" y="9"/>
                    <a:pt x="111" y="51"/>
                    <a:pt x="199" y="0"/>
                  </a:cubicBezTo>
                  <a:cubicBezTo>
                    <a:pt x="199" y="0"/>
                    <a:pt x="121" y="101"/>
                    <a:pt x="0" y="9"/>
                  </a:cubicBezTo>
                  <a:close/>
                </a:path>
              </a:pathLst>
            </a:custGeom>
            <a:solidFill>
              <a:srgbClr val="FDF9F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7" name="Freeform 84"/>
            <p:cNvSpPr>
              <a:spLocks/>
            </p:cNvSpPr>
            <p:nvPr/>
          </p:nvSpPr>
          <p:spPr bwMode="auto">
            <a:xfrm>
              <a:off x="1939925" y="2328863"/>
              <a:ext cx="265112" cy="136525"/>
            </a:xfrm>
            <a:custGeom>
              <a:avLst/>
              <a:gdLst>
                <a:gd name="T0" fmla="*/ 0 w 112"/>
                <a:gd name="T1" fmla="*/ 7 h 57"/>
                <a:gd name="T2" fmla="*/ 112 w 112"/>
                <a:gd name="T3" fmla="*/ 0 h 57"/>
                <a:gd name="T4" fmla="*/ 0 w 112"/>
                <a:gd name="T5" fmla="*/ 7 h 57"/>
              </a:gdLst>
              <a:ahLst/>
              <a:cxnLst>
                <a:cxn ang="0">
                  <a:pos x="T0" y="T1"/>
                </a:cxn>
                <a:cxn ang="0">
                  <a:pos x="T2" y="T3"/>
                </a:cxn>
                <a:cxn ang="0">
                  <a:pos x="T4" y="T5"/>
                </a:cxn>
              </a:cxnLst>
              <a:rect l="0" t="0" r="r" b="b"/>
              <a:pathLst>
                <a:path w="112" h="57">
                  <a:moveTo>
                    <a:pt x="0" y="7"/>
                  </a:moveTo>
                  <a:cubicBezTo>
                    <a:pt x="0" y="7"/>
                    <a:pt x="36" y="0"/>
                    <a:pt x="112" y="0"/>
                  </a:cubicBezTo>
                  <a:cubicBezTo>
                    <a:pt x="112" y="0"/>
                    <a:pt x="67" y="57"/>
                    <a:pt x="0" y="7"/>
                  </a:cubicBezTo>
                  <a:close/>
                </a:path>
              </a:pathLst>
            </a:custGeom>
            <a:solidFill>
              <a:srgbClr val="DB5E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8" name="Rectangle 85"/>
            <p:cNvSpPr>
              <a:spLocks noChangeArrowheads="1"/>
            </p:cNvSpPr>
            <p:nvPr/>
          </p:nvSpPr>
          <p:spPr bwMode="auto">
            <a:xfrm>
              <a:off x="1593850" y="2128838"/>
              <a:ext cx="198437" cy="169863"/>
            </a:xfrm>
            <a:prstGeom prst="rect">
              <a:avLst/>
            </a:prstGeom>
            <a:solidFill>
              <a:srgbClr val="FDB08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9" name="Freeform 86"/>
            <p:cNvSpPr>
              <a:spLocks/>
            </p:cNvSpPr>
            <p:nvPr/>
          </p:nvSpPr>
          <p:spPr bwMode="auto">
            <a:xfrm>
              <a:off x="2365375" y="2055813"/>
              <a:ext cx="196850" cy="168275"/>
            </a:xfrm>
            <a:custGeom>
              <a:avLst/>
              <a:gdLst>
                <a:gd name="T0" fmla="*/ 42 w 83"/>
                <a:gd name="T1" fmla="*/ 0 h 71"/>
                <a:gd name="T2" fmla="*/ 38 w 83"/>
                <a:gd name="T3" fmla="*/ 0 h 71"/>
                <a:gd name="T4" fmla="*/ 2 w 83"/>
                <a:gd name="T5" fmla="*/ 39 h 71"/>
                <a:gd name="T6" fmla="*/ 40 w 83"/>
                <a:gd name="T7" fmla="*/ 71 h 71"/>
                <a:gd name="T8" fmla="*/ 45 w 83"/>
                <a:gd name="T9" fmla="*/ 71 h 71"/>
                <a:gd name="T10" fmla="*/ 81 w 83"/>
                <a:gd name="T11" fmla="*/ 32 h 71"/>
                <a:gd name="T12" fmla="*/ 42 w 83"/>
                <a:gd name="T13" fmla="*/ 0 h 71"/>
              </a:gdLst>
              <a:ahLst/>
              <a:cxnLst>
                <a:cxn ang="0">
                  <a:pos x="T0" y="T1"/>
                </a:cxn>
                <a:cxn ang="0">
                  <a:pos x="T2" y="T3"/>
                </a:cxn>
                <a:cxn ang="0">
                  <a:pos x="T4" y="T5"/>
                </a:cxn>
                <a:cxn ang="0">
                  <a:pos x="T6" y="T7"/>
                </a:cxn>
                <a:cxn ang="0">
                  <a:pos x="T8" y="T9"/>
                </a:cxn>
                <a:cxn ang="0">
                  <a:pos x="T10" y="T11"/>
                </a:cxn>
                <a:cxn ang="0">
                  <a:pos x="T12" y="T13"/>
                </a:cxn>
              </a:cxnLst>
              <a:rect l="0" t="0" r="r" b="b"/>
              <a:pathLst>
                <a:path w="83" h="71">
                  <a:moveTo>
                    <a:pt x="42" y="0"/>
                  </a:moveTo>
                  <a:cubicBezTo>
                    <a:pt x="41" y="0"/>
                    <a:pt x="39" y="0"/>
                    <a:pt x="38" y="0"/>
                  </a:cubicBezTo>
                  <a:cubicBezTo>
                    <a:pt x="16" y="2"/>
                    <a:pt x="0" y="20"/>
                    <a:pt x="2" y="39"/>
                  </a:cubicBezTo>
                  <a:cubicBezTo>
                    <a:pt x="3" y="58"/>
                    <a:pt x="20" y="71"/>
                    <a:pt x="40" y="71"/>
                  </a:cubicBezTo>
                  <a:cubicBezTo>
                    <a:pt x="42" y="71"/>
                    <a:pt x="43" y="71"/>
                    <a:pt x="45" y="71"/>
                  </a:cubicBezTo>
                  <a:cubicBezTo>
                    <a:pt x="67" y="69"/>
                    <a:pt x="83" y="51"/>
                    <a:pt x="81" y="32"/>
                  </a:cubicBezTo>
                  <a:cubicBezTo>
                    <a:pt x="79" y="13"/>
                    <a:pt x="62" y="0"/>
                    <a:pt x="42" y="0"/>
                  </a:cubicBezTo>
                </a:path>
              </a:pathLst>
            </a:custGeom>
            <a:solidFill>
              <a:srgbClr val="FDB08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0" name="Freeform 87"/>
            <p:cNvSpPr>
              <a:spLocks/>
            </p:cNvSpPr>
            <p:nvPr/>
          </p:nvSpPr>
          <p:spPr bwMode="auto">
            <a:xfrm>
              <a:off x="1982788" y="1955801"/>
              <a:ext cx="158750" cy="209550"/>
            </a:xfrm>
            <a:custGeom>
              <a:avLst/>
              <a:gdLst>
                <a:gd name="T0" fmla="*/ 46 w 67"/>
                <a:gd name="T1" fmla="*/ 0 h 88"/>
                <a:gd name="T2" fmla="*/ 0 w 67"/>
                <a:gd name="T3" fmla="*/ 68 h 88"/>
                <a:gd name="T4" fmla="*/ 53 w 67"/>
                <a:gd name="T5" fmla="*/ 63 h 88"/>
                <a:gd name="T6" fmla="*/ 46 w 67"/>
                <a:gd name="T7" fmla="*/ 0 h 88"/>
              </a:gdLst>
              <a:ahLst/>
              <a:cxnLst>
                <a:cxn ang="0">
                  <a:pos x="T0" y="T1"/>
                </a:cxn>
                <a:cxn ang="0">
                  <a:pos x="T2" y="T3"/>
                </a:cxn>
                <a:cxn ang="0">
                  <a:pos x="T4" y="T5"/>
                </a:cxn>
                <a:cxn ang="0">
                  <a:pos x="T6" y="T7"/>
                </a:cxn>
              </a:cxnLst>
              <a:rect l="0" t="0" r="r" b="b"/>
              <a:pathLst>
                <a:path w="67" h="88">
                  <a:moveTo>
                    <a:pt x="46" y="0"/>
                  </a:moveTo>
                  <a:cubicBezTo>
                    <a:pt x="46" y="0"/>
                    <a:pt x="63" y="80"/>
                    <a:pt x="0" y="68"/>
                  </a:cubicBezTo>
                  <a:cubicBezTo>
                    <a:pt x="0" y="68"/>
                    <a:pt x="40" y="88"/>
                    <a:pt x="53" y="63"/>
                  </a:cubicBezTo>
                  <a:cubicBezTo>
                    <a:pt x="67" y="35"/>
                    <a:pt x="46" y="0"/>
                    <a:pt x="46" y="0"/>
                  </a:cubicBezTo>
                  <a:close/>
                </a:path>
              </a:pathLst>
            </a:custGeom>
            <a:solidFill>
              <a:srgbClr val="DD996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1" name="Freeform 88"/>
            <p:cNvSpPr>
              <a:spLocks/>
            </p:cNvSpPr>
            <p:nvPr/>
          </p:nvSpPr>
          <p:spPr bwMode="auto">
            <a:xfrm>
              <a:off x="1417638" y="1287463"/>
              <a:ext cx="1243012" cy="574675"/>
            </a:xfrm>
            <a:custGeom>
              <a:avLst/>
              <a:gdLst>
                <a:gd name="T0" fmla="*/ 2 w 522"/>
                <a:gd name="T1" fmla="*/ 240 h 242"/>
                <a:gd name="T2" fmla="*/ 210 w 522"/>
                <a:gd name="T3" fmla="*/ 127 h 242"/>
                <a:gd name="T4" fmla="*/ 500 w 522"/>
                <a:gd name="T5" fmla="*/ 242 h 242"/>
                <a:gd name="T6" fmla="*/ 251 w 522"/>
                <a:gd name="T7" fmla="*/ 11 h 242"/>
                <a:gd name="T8" fmla="*/ 2 w 522"/>
                <a:gd name="T9" fmla="*/ 240 h 242"/>
              </a:gdLst>
              <a:ahLst/>
              <a:cxnLst>
                <a:cxn ang="0">
                  <a:pos x="T0" y="T1"/>
                </a:cxn>
                <a:cxn ang="0">
                  <a:pos x="T2" y="T3"/>
                </a:cxn>
                <a:cxn ang="0">
                  <a:pos x="T4" y="T5"/>
                </a:cxn>
                <a:cxn ang="0">
                  <a:pos x="T6" y="T7"/>
                </a:cxn>
                <a:cxn ang="0">
                  <a:pos x="T8" y="T9"/>
                </a:cxn>
              </a:cxnLst>
              <a:rect l="0" t="0" r="r" b="b"/>
              <a:pathLst>
                <a:path w="522" h="242">
                  <a:moveTo>
                    <a:pt x="2" y="240"/>
                  </a:moveTo>
                  <a:cubicBezTo>
                    <a:pt x="2" y="240"/>
                    <a:pt x="74" y="62"/>
                    <a:pt x="210" y="127"/>
                  </a:cubicBezTo>
                  <a:cubicBezTo>
                    <a:pt x="386" y="211"/>
                    <a:pt x="462" y="227"/>
                    <a:pt x="500" y="242"/>
                  </a:cubicBezTo>
                  <a:cubicBezTo>
                    <a:pt x="500" y="242"/>
                    <a:pt x="522" y="22"/>
                    <a:pt x="251" y="11"/>
                  </a:cubicBezTo>
                  <a:cubicBezTo>
                    <a:pt x="0" y="0"/>
                    <a:pt x="2" y="240"/>
                    <a:pt x="2" y="240"/>
                  </a:cubicBezTo>
                  <a:close/>
                </a:path>
              </a:pathLst>
            </a:custGeom>
            <a:solidFill>
              <a:srgbClr val="8A351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2" name="Oval 89"/>
            <p:cNvSpPr>
              <a:spLocks noChangeArrowheads="1"/>
            </p:cNvSpPr>
            <p:nvPr/>
          </p:nvSpPr>
          <p:spPr bwMode="auto">
            <a:xfrm>
              <a:off x="1354138" y="2051051"/>
              <a:ext cx="134937" cy="142875"/>
            </a:xfrm>
            <a:prstGeom prst="ellipse">
              <a:avLst/>
            </a:prstGeom>
            <a:solidFill>
              <a:srgbClr val="ED1C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3" name="Oval 90"/>
            <p:cNvSpPr>
              <a:spLocks noChangeArrowheads="1"/>
            </p:cNvSpPr>
            <p:nvPr/>
          </p:nvSpPr>
          <p:spPr bwMode="auto">
            <a:xfrm>
              <a:off x="2581275" y="2041526"/>
              <a:ext cx="136525" cy="142875"/>
            </a:xfrm>
            <a:prstGeom prst="ellipse">
              <a:avLst/>
            </a:prstGeom>
            <a:solidFill>
              <a:srgbClr val="ED1C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4" name="Freeform 91"/>
            <p:cNvSpPr>
              <a:spLocks/>
            </p:cNvSpPr>
            <p:nvPr/>
          </p:nvSpPr>
          <p:spPr bwMode="auto">
            <a:xfrm>
              <a:off x="1736725" y="2625726"/>
              <a:ext cx="581025" cy="1636713"/>
            </a:xfrm>
            <a:custGeom>
              <a:avLst/>
              <a:gdLst>
                <a:gd name="T0" fmla="*/ 236 w 244"/>
                <a:gd name="T1" fmla="*/ 580 h 688"/>
                <a:gd name="T2" fmla="*/ 28 w 244"/>
                <a:gd name="T3" fmla="*/ 0 h 688"/>
                <a:gd name="T4" fmla="*/ 0 w 244"/>
                <a:gd name="T5" fmla="*/ 4 h 688"/>
                <a:gd name="T6" fmla="*/ 244 w 244"/>
                <a:gd name="T7" fmla="*/ 608 h 688"/>
                <a:gd name="T8" fmla="*/ 236 w 244"/>
                <a:gd name="T9" fmla="*/ 580 h 688"/>
              </a:gdLst>
              <a:ahLst/>
              <a:cxnLst>
                <a:cxn ang="0">
                  <a:pos x="T0" y="T1"/>
                </a:cxn>
                <a:cxn ang="0">
                  <a:pos x="T2" y="T3"/>
                </a:cxn>
                <a:cxn ang="0">
                  <a:pos x="T4" y="T5"/>
                </a:cxn>
                <a:cxn ang="0">
                  <a:pos x="T6" y="T7"/>
                </a:cxn>
                <a:cxn ang="0">
                  <a:pos x="T8" y="T9"/>
                </a:cxn>
              </a:cxnLst>
              <a:rect l="0" t="0" r="r" b="b"/>
              <a:pathLst>
                <a:path w="244" h="688">
                  <a:moveTo>
                    <a:pt x="236" y="580"/>
                  </a:moveTo>
                  <a:cubicBezTo>
                    <a:pt x="116" y="580"/>
                    <a:pt x="28" y="0"/>
                    <a:pt x="28" y="0"/>
                  </a:cubicBezTo>
                  <a:cubicBezTo>
                    <a:pt x="0" y="4"/>
                    <a:pt x="0" y="4"/>
                    <a:pt x="0" y="4"/>
                  </a:cubicBezTo>
                  <a:cubicBezTo>
                    <a:pt x="104" y="688"/>
                    <a:pt x="244" y="608"/>
                    <a:pt x="244" y="608"/>
                  </a:cubicBezTo>
                  <a:lnTo>
                    <a:pt x="236" y="580"/>
                  </a:lnTo>
                  <a:close/>
                </a:path>
              </a:pathLst>
            </a:custGeom>
            <a:solidFill>
              <a:srgbClr val="BC370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5" name="Freeform 92"/>
            <p:cNvSpPr>
              <a:spLocks/>
            </p:cNvSpPr>
            <p:nvPr/>
          </p:nvSpPr>
          <p:spPr bwMode="auto">
            <a:xfrm>
              <a:off x="2068513" y="3868738"/>
              <a:ext cx="631825" cy="427038"/>
            </a:xfrm>
            <a:custGeom>
              <a:avLst/>
              <a:gdLst>
                <a:gd name="T0" fmla="*/ 261 w 266"/>
                <a:gd name="T1" fmla="*/ 87 h 180"/>
                <a:gd name="T2" fmla="*/ 204 w 266"/>
                <a:gd name="T3" fmla="*/ 160 h 180"/>
                <a:gd name="T4" fmla="*/ 80 w 266"/>
                <a:gd name="T5" fmla="*/ 176 h 180"/>
                <a:gd name="T6" fmla="*/ 7 w 266"/>
                <a:gd name="T7" fmla="*/ 118 h 180"/>
                <a:gd name="T8" fmla="*/ 4 w 266"/>
                <a:gd name="T9" fmla="*/ 92 h 180"/>
                <a:gd name="T10" fmla="*/ 61 w 266"/>
                <a:gd name="T11" fmla="*/ 19 h 180"/>
                <a:gd name="T12" fmla="*/ 185 w 266"/>
                <a:gd name="T13" fmla="*/ 4 h 180"/>
                <a:gd name="T14" fmla="*/ 258 w 266"/>
                <a:gd name="T15" fmla="*/ 61 h 180"/>
                <a:gd name="T16" fmla="*/ 261 w 266"/>
                <a:gd name="T17" fmla="*/ 87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6" h="180">
                  <a:moveTo>
                    <a:pt x="261" y="87"/>
                  </a:moveTo>
                  <a:cubicBezTo>
                    <a:pt x="266" y="123"/>
                    <a:pt x="240" y="156"/>
                    <a:pt x="204" y="160"/>
                  </a:cubicBezTo>
                  <a:cubicBezTo>
                    <a:pt x="80" y="176"/>
                    <a:pt x="80" y="176"/>
                    <a:pt x="80" y="176"/>
                  </a:cubicBezTo>
                  <a:cubicBezTo>
                    <a:pt x="44" y="180"/>
                    <a:pt x="12" y="154"/>
                    <a:pt x="7" y="118"/>
                  </a:cubicBezTo>
                  <a:cubicBezTo>
                    <a:pt x="4" y="92"/>
                    <a:pt x="4" y="92"/>
                    <a:pt x="4" y="92"/>
                  </a:cubicBezTo>
                  <a:cubicBezTo>
                    <a:pt x="0" y="56"/>
                    <a:pt x="25" y="24"/>
                    <a:pt x="61" y="19"/>
                  </a:cubicBezTo>
                  <a:cubicBezTo>
                    <a:pt x="185" y="4"/>
                    <a:pt x="185" y="4"/>
                    <a:pt x="185" y="4"/>
                  </a:cubicBezTo>
                  <a:cubicBezTo>
                    <a:pt x="221" y="0"/>
                    <a:pt x="254" y="25"/>
                    <a:pt x="258" y="61"/>
                  </a:cubicBezTo>
                  <a:lnTo>
                    <a:pt x="261" y="87"/>
                  </a:lnTo>
                  <a:close/>
                </a:path>
              </a:pathLst>
            </a:custGeom>
            <a:solidFill>
              <a:srgbClr val="E24D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6" name="Freeform 93"/>
            <p:cNvSpPr>
              <a:spLocks/>
            </p:cNvSpPr>
            <p:nvPr/>
          </p:nvSpPr>
          <p:spPr bwMode="auto">
            <a:xfrm>
              <a:off x="2147888" y="3868738"/>
              <a:ext cx="541337" cy="282575"/>
            </a:xfrm>
            <a:custGeom>
              <a:avLst/>
              <a:gdLst>
                <a:gd name="T0" fmla="*/ 27 w 227"/>
                <a:gd name="T1" fmla="*/ 95 h 119"/>
                <a:gd name="T2" fmla="*/ 91 w 227"/>
                <a:gd name="T3" fmla="*/ 118 h 119"/>
                <a:gd name="T4" fmla="*/ 227 w 227"/>
                <a:gd name="T5" fmla="*/ 87 h 119"/>
                <a:gd name="T6" fmla="*/ 224 w 227"/>
                <a:gd name="T7" fmla="*/ 61 h 119"/>
                <a:gd name="T8" fmla="*/ 151 w 227"/>
                <a:gd name="T9" fmla="*/ 4 h 119"/>
                <a:gd name="T10" fmla="*/ 27 w 227"/>
                <a:gd name="T11" fmla="*/ 19 h 119"/>
                <a:gd name="T12" fmla="*/ 0 w 227"/>
                <a:gd name="T13" fmla="*/ 29 h 119"/>
                <a:gd name="T14" fmla="*/ 27 w 227"/>
                <a:gd name="T15" fmla="*/ 95 h 1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7" h="119">
                  <a:moveTo>
                    <a:pt x="27" y="95"/>
                  </a:moveTo>
                  <a:cubicBezTo>
                    <a:pt x="44" y="112"/>
                    <a:pt x="68" y="117"/>
                    <a:pt x="91" y="118"/>
                  </a:cubicBezTo>
                  <a:cubicBezTo>
                    <a:pt x="137" y="119"/>
                    <a:pt x="184" y="104"/>
                    <a:pt x="227" y="87"/>
                  </a:cubicBezTo>
                  <a:cubicBezTo>
                    <a:pt x="224" y="61"/>
                    <a:pt x="224" y="61"/>
                    <a:pt x="224" y="61"/>
                  </a:cubicBezTo>
                  <a:cubicBezTo>
                    <a:pt x="220" y="25"/>
                    <a:pt x="187" y="0"/>
                    <a:pt x="151" y="4"/>
                  </a:cubicBezTo>
                  <a:cubicBezTo>
                    <a:pt x="27" y="19"/>
                    <a:pt x="27" y="19"/>
                    <a:pt x="27" y="19"/>
                  </a:cubicBezTo>
                  <a:cubicBezTo>
                    <a:pt x="17" y="20"/>
                    <a:pt x="8" y="24"/>
                    <a:pt x="0" y="29"/>
                  </a:cubicBezTo>
                  <a:cubicBezTo>
                    <a:pt x="3" y="53"/>
                    <a:pt x="10" y="78"/>
                    <a:pt x="27" y="95"/>
                  </a:cubicBezTo>
                  <a:close/>
                </a:path>
              </a:pathLst>
            </a:custGeom>
            <a:solidFill>
              <a:srgbClr val="BC370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7" name="Freeform 94"/>
            <p:cNvSpPr>
              <a:spLocks/>
            </p:cNvSpPr>
            <p:nvPr/>
          </p:nvSpPr>
          <p:spPr bwMode="auto">
            <a:xfrm>
              <a:off x="2152650" y="3868738"/>
              <a:ext cx="531812" cy="234950"/>
            </a:xfrm>
            <a:custGeom>
              <a:avLst/>
              <a:gdLst>
                <a:gd name="T0" fmla="*/ 75 w 223"/>
                <a:gd name="T1" fmla="*/ 90 h 99"/>
                <a:gd name="T2" fmla="*/ 223 w 223"/>
                <a:gd name="T3" fmla="*/ 64 h 99"/>
                <a:gd name="T4" fmla="*/ 222 w 223"/>
                <a:gd name="T5" fmla="*/ 61 h 99"/>
                <a:gd name="T6" fmla="*/ 149 w 223"/>
                <a:gd name="T7" fmla="*/ 4 h 99"/>
                <a:gd name="T8" fmla="*/ 25 w 223"/>
                <a:gd name="T9" fmla="*/ 19 h 99"/>
                <a:gd name="T10" fmla="*/ 0 w 223"/>
                <a:gd name="T11" fmla="*/ 28 h 99"/>
                <a:gd name="T12" fmla="*/ 75 w 223"/>
                <a:gd name="T13" fmla="*/ 90 h 99"/>
              </a:gdLst>
              <a:ahLst/>
              <a:cxnLst>
                <a:cxn ang="0">
                  <a:pos x="T0" y="T1"/>
                </a:cxn>
                <a:cxn ang="0">
                  <a:pos x="T2" y="T3"/>
                </a:cxn>
                <a:cxn ang="0">
                  <a:pos x="T4" y="T5"/>
                </a:cxn>
                <a:cxn ang="0">
                  <a:pos x="T6" y="T7"/>
                </a:cxn>
                <a:cxn ang="0">
                  <a:pos x="T8" y="T9"/>
                </a:cxn>
                <a:cxn ang="0">
                  <a:pos x="T10" y="T11"/>
                </a:cxn>
                <a:cxn ang="0">
                  <a:pos x="T12" y="T13"/>
                </a:cxn>
              </a:cxnLst>
              <a:rect l="0" t="0" r="r" b="b"/>
              <a:pathLst>
                <a:path w="223" h="99">
                  <a:moveTo>
                    <a:pt x="75" y="90"/>
                  </a:moveTo>
                  <a:cubicBezTo>
                    <a:pt x="125" y="99"/>
                    <a:pt x="175" y="83"/>
                    <a:pt x="223" y="64"/>
                  </a:cubicBezTo>
                  <a:cubicBezTo>
                    <a:pt x="222" y="61"/>
                    <a:pt x="222" y="61"/>
                    <a:pt x="222" y="61"/>
                  </a:cubicBezTo>
                  <a:cubicBezTo>
                    <a:pt x="218" y="25"/>
                    <a:pt x="185" y="0"/>
                    <a:pt x="149" y="4"/>
                  </a:cubicBezTo>
                  <a:cubicBezTo>
                    <a:pt x="25" y="19"/>
                    <a:pt x="25" y="19"/>
                    <a:pt x="25" y="19"/>
                  </a:cubicBezTo>
                  <a:cubicBezTo>
                    <a:pt x="16" y="20"/>
                    <a:pt x="7" y="23"/>
                    <a:pt x="0" y="28"/>
                  </a:cubicBezTo>
                  <a:cubicBezTo>
                    <a:pt x="18" y="57"/>
                    <a:pt x="38" y="83"/>
                    <a:pt x="75" y="90"/>
                  </a:cubicBezTo>
                  <a:close/>
                </a:path>
              </a:pathLst>
            </a:custGeom>
            <a:solidFill>
              <a:srgbClr val="FC5A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8" name="Freeform 95"/>
            <p:cNvSpPr>
              <a:spLocks/>
            </p:cNvSpPr>
            <p:nvPr/>
          </p:nvSpPr>
          <p:spPr bwMode="auto">
            <a:xfrm>
              <a:off x="2457450" y="3978276"/>
              <a:ext cx="150812" cy="171450"/>
            </a:xfrm>
            <a:custGeom>
              <a:avLst/>
              <a:gdLst>
                <a:gd name="T0" fmla="*/ 60 w 63"/>
                <a:gd name="T1" fmla="*/ 31 h 72"/>
                <a:gd name="T2" fmla="*/ 37 w 63"/>
                <a:gd name="T3" fmla="*/ 69 h 72"/>
                <a:gd name="T4" fmla="*/ 3 w 63"/>
                <a:gd name="T5" fmla="*/ 40 h 72"/>
                <a:gd name="T6" fmla="*/ 26 w 63"/>
                <a:gd name="T7" fmla="*/ 2 h 72"/>
                <a:gd name="T8" fmla="*/ 60 w 63"/>
                <a:gd name="T9" fmla="*/ 31 h 72"/>
              </a:gdLst>
              <a:ahLst/>
              <a:cxnLst>
                <a:cxn ang="0">
                  <a:pos x="T0" y="T1"/>
                </a:cxn>
                <a:cxn ang="0">
                  <a:pos x="T2" y="T3"/>
                </a:cxn>
                <a:cxn ang="0">
                  <a:pos x="T4" y="T5"/>
                </a:cxn>
                <a:cxn ang="0">
                  <a:pos x="T6" y="T7"/>
                </a:cxn>
                <a:cxn ang="0">
                  <a:pos x="T8" y="T9"/>
                </a:cxn>
              </a:cxnLst>
              <a:rect l="0" t="0" r="r" b="b"/>
              <a:pathLst>
                <a:path w="63" h="72">
                  <a:moveTo>
                    <a:pt x="60" y="31"/>
                  </a:moveTo>
                  <a:cubicBezTo>
                    <a:pt x="63" y="50"/>
                    <a:pt x="53" y="67"/>
                    <a:pt x="37" y="69"/>
                  </a:cubicBezTo>
                  <a:cubicBezTo>
                    <a:pt x="21" y="72"/>
                    <a:pt x="6" y="59"/>
                    <a:pt x="3" y="40"/>
                  </a:cubicBezTo>
                  <a:cubicBezTo>
                    <a:pt x="0" y="22"/>
                    <a:pt x="10" y="5"/>
                    <a:pt x="26" y="2"/>
                  </a:cubicBezTo>
                  <a:cubicBezTo>
                    <a:pt x="42" y="0"/>
                    <a:pt x="57" y="13"/>
                    <a:pt x="60" y="31"/>
                  </a:cubicBezTo>
                  <a:close/>
                </a:path>
              </a:pathLst>
            </a:custGeom>
            <a:solidFill>
              <a:srgbClr val="C1997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9" name="Freeform 96"/>
            <p:cNvSpPr>
              <a:spLocks/>
            </p:cNvSpPr>
            <p:nvPr/>
          </p:nvSpPr>
          <p:spPr bwMode="auto">
            <a:xfrm>
              <a:off x="2493963" y="3975101"/>
              <a:ext cx="114300" cy="169863"/>
            </a:xfrm>
            <a:custGeom>
              <a:avLst/>
              <a:gdLst>
                <a:gd name="T0" fmla="*/ 45 w 48"/>
                <a:gd name="T1" fmla="*/ 32 h 71"/>
                <a:gd name="T2" fmla="*/ 29 w 48"/>
                <a:gd name="T3" fmla="*/ 69 h 71"/>
                <a:gd name="T4" fmla="*/ 3 w 48"/>
                <a:gd name="T5" fmla="*/ 39 h 71"/>
                <a:gd name="T6" fmla="*/ 19 w 48"/>
                <a:gd name="T7" fmla="*/ 2 h 71"/>
                <a:gd name="T8" fmla="*/ 45 w 48"/>
                <a:gd name="T9" fmla="*/ 32 h 71"/>
              </a:gdLst>
              <a:ahLst/>
              <a:cxnLst>
                <a:cxn ang="0">
                  <a:pos x="T0" y="T1"/>
                </a:cxn>
                <a:cxn ang="0">
                  <a:pos x="T2" y="T3"/>
                </a:cxn>
                <a:cxn ang="0">
                  <a:pos x="T4" y="T5"/>
                </a:cxn>
                <a:cxn ang="0">
                  <a:pos x="T6" y="T7"/>
                </a:cxn>
                <a:cxn ang="0">
                  <a:pos x="T8" y="T9"/>
                </a:cxn>
              </a:cxnLst>
              <a:rect l="0" t="0" r="r" b="b"/>
              <a:pathLst>
                <a:path w="48" h="71">
                  <a:moveTo>
                    <a:pt x="45" y="32"/>
                  </a:moveTo>
                  <a:cubicBezTo>
                    <a:pt x="48" y="51"/>
                    <a:pt x="41" y="67"/>
                    <a:pt x="29" y="69"/>
                  </a:cubicBezTo>
                  <a:cubicBezTo>
                    <a:pt x="18" y="71"/>
                    <a:pt x="6" y="58"/>
                    <a:pt x="3" y="39"/>
                  </a:cubicBezTo>
                  <a:cubicBezTo>
                    <a:pt x="0" y="20"/>
                    <a:pt x="7" y="4"/>
                    <a:pt x="19" y="2"/>
                  </a:cubicBezTo>
                  <a:cubicBezTo>
                    <a:pt x="30" y="0"/>
                    <a:pt x="42" y="14"/>
                    <a:pt x="45" y="32"/>
                  </a:cubicBezTo>
                  <a:close/>
                </a:path>
              </a:pathLst>
            </a:custGeom>
            <a:solidFill>
              <a:srgbClr val="FCEEE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0" name="Rectangle 97"/>
            <p:cNvSpPr>
              <a:spLocks noChangeArrowheads="1"/>
            </p:cNvSpPr>
            <p:nvPr/>
          </p:nvSpPr>
          <p:spPr bwMode="auto">
            <a:xfrm>
              <a:off x="3557588" y="2668588"/>
              <a:ext cx="558800"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200" b="0" i="0" u="none" strike="noStrike" cap="none" normalizeH="0" baseline="0" dirty="0">
                  <a:ln>
                    <a:noFill/>
                  </a:ln>
                  <a:solidFill>
                    <a:srgbClr val="FFEFED"/>
                  </a:solidFill>
                  <a:effectLst/>
                  <a:latin typeface="Myriad Pro" panose="020B0503030403020204" pitchFamily="34" charset="0"/>
                </a:rPr>
                <a:t>CHUNG</a:t>
              </a:r>
              <a:endParaRPr kumimoji="0" lang="zh-CN" altLang="zh-CN" sz="1800" b="0" i="0" u="none" strike="noStrike" cap="none" normalizeH="0" baseline="0" dirty="0">
                <a:ln>
                  <a:noFill/>
                </a:ln>
                <a:solidFill>
                  <a:schemeClr val="tx1"/>
                </a:solidFill>
                <a:effectLst/>
                <a:latin typeface="Arial" panose="020B0604020202020204" pitchFamily="34" charset="0"/>
              </a:endParaRPr>
            </a:p>
          </p:txBody>
        </p:sp>
        <p:sp>
          <p:nvSpPr>
            <p:cNvPr id="101" name="Rectangle 98"/>
            <p:cNvSpPr>
              <a:spLocks noChangeArrowheads="1"/>
            </p:cNvSpPr>
            <p:nvPr/>
          </p:nvSpPr>
          <p:spPr bwMode="auto">
            <a:xfrm>
              <a:off x="4254500" y="2668588"/>
              <a:ext cx="203200"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200" b="0" i="0" u="none" strike="noStrike" cap="none" normalizeH="0" baseline="0" dirty="0">
                  <a:ln>
                    <a:noFill/>
                  </a:ln>
                  <a:solidFill>
                    <a:srgbClr val="FFEFED"/>
                  </a:solidFill>
                  <a:effectLst/>
                  <a:latin typeface="Myriad Pro" panose="020B0503030403020204" pitchFamily="34" charset="0"/>
                </a:rPr>
                <a:t>W</a:t>
              </a:r>
              <a:endParaRPr kumimoji="0" lang="zh-CN" altLang="zh-CN" sz="1800" b="0" i="0" u="none" strike="noStrike" cap="none" normalizeH="0" baseline="0" dirty="0">
                <a:ln>
                  <a:noFill/>
                </a:ln>
                <a:solidFill>
                  <a:schemeClr val="tx1"/>
                </a:solidFill>
                <a:effectLst/>
                <a:latin typeface="Arial" panose="020B0604020202020204" pitchFamily="34" charset="0"/>
              </a:endParaRPr>
            </a:p>
          </p:txBody>
        </p:sp>
        <p:sp>
          <p:nvSpPr>
            <p:cNvPr id="102" name="Rectangle 99"/>
            <p:cNvSpPr>
              <a:spLocks noChangeArrowheads="1"/>
            </p:cNvSpPr>
            <p:nvPr/>
          </p:nvSpPr>
          <p:spPr bwMode="auto">
            <a:xfrm>
              <a:off x="4157663" y="2668588"/>
              <a:ext cx="166687"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200" b="0" i="0" u="none" strike="noStrike" cap="none" normalizeH="0" baseline="0">
                  <a:ln>
                    <a:noFill/>
                  </a:ln>
                  <a:solidFill>
                    <a:srgbClr val="FFEFED"/>
                  </a:solidFill>
                  <a:effectLst/>
                  <a:latin typeface="Myriad Pro" panose="020B0503030403020204" pitchFamily="34" charset="0"/>
                </a:rPr>
                <a:t>A</a:t>
              </a:r>
              <a:endParaRPr kumimoji="0" lang="zh-CN" altLang="zh-CN" sz="1800" b="0" i="0" u="none" strike="noStrike" cap="none" normalizeH="0" baseline="0">
                <a:ln>
                  <a:noFill/>
                </a:ln>
                <a:solidFill>
                  <a:schemeClr val="tx1"/>
                </a:solidFill>
                <a:effectLst/>
                <a:latin typeface="Arial" panose="020B0604020202020204" pitchFamily="34" charset="0"/>
              </a:endParaRPr>
            </a:p>
          </p:txBody>
        </p:sp>
        <p:sp>
          <p:nvSpPr>
            <p:cNvPr id="103" name="Rectangle 100"/>
            <p:cNvSpPr>
              <a:spLocks noChangeArrowheads="1"/>
            </p:cNvSpPr>
            <p:nvPr/>
          </p:nvSpPr>
          <p:spPr bwMode="auto">
            <a:xfrm>
              <a:off x="4554538" y="2697163"/>
              <a:ext cx="200025" cy="20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200" b="0" i="0" u="none" strike="noStrike" cap="none" normalizeH="0" baseline="0">
                  <a:ln>
                    <a:noFill/>
                  </a:ln>
                  <a:solidFill>
                    <a:srgbClr val="FFEFED"/>
                  </a:solidFill>
                  <a:effectLst/>
                  <a:latin typeface="华文行楷" panose="02010800040101010101" pitchFamily="2" charset="-122"/>
                  <a:ea typeface="华文行楷" panose="02010800040101010101" pitchFamily="2" charset="-122"/>
                </a:rPr>
                <a:t>中华</a:t>
              </a:r>
              <a:endParaRPr kumimoji="0" lang="zh-CN" altLang="zh-CN" sz="1800" b="0" i="0" u="none" strike="noStrike" cap="none" normalizeH="0" baseline="0">
                <a:ln>
                  <a:noFill/>
                </a:ln>
                <a:solidFill>
                  <a:schemeClr val="tx1"/>
                </a:solidFill>
                <a:effectLst/>
                <a:latin typeface="Arial" panose="020B0604020202020204" pitchFamily="34" charset="0"/>
              </a:endParaRPr>
            </a:p>
          </p:txBody>
        </p:sp>
        <p:sp>
          <p:nvSpPr>
            <p:cNvPr id="104" name="Freeform 101"/>
            <p:cNvSpPr>
              <a:spLocks/>
            </p:cNvSpPr>
            <p:nvPr/>
          </p:nvSpPr>
          <p:spPr bwMode="auto">
            <a:xfrm>
              <a:off x="922338" y="4833938"/>
              <a:ext cx="128587" cy="263525"/>
            </a:xfrm>
            <a:custGeom>
              <a:avLst/>
              <a:gdLst>
                <a:gd name="T0" fmla="*/ 53 w 54"/>
                <a:gd name="T1" fmla="*/ 41 h 111"/>
                <a:gd name="T2" fmla="*/ 49 w 54"/>
                <a:gd name="T3" fmla="*/ 34 h 111"/>
                <a:gd name="T4" fmla="*/ 46 w 54"/>
                <a:gd name="T5" fmla="*/ 28 h 111"/>
                <a:gd name="T6" fmla="*/ 46 w 54"/>
                <a:gd name="T7" fmla="*/ 23 h 111"/>
                <a:gd name="T8" fmla="*/ 50 w 54"/>
                <a:gd name="T9" fmla="*/ 4 h 111"/>
                <a:gd name="T10" fmla="*/ 37 w 54"/>
                <a:gd name="T11" fmla="*/ 0 h 111"/>
                <a:gd name="T12" fmla="*/ 32 w 54"/>
                <a:gd name="T13" fmla="*/ 21 h 111"/>
                <a:gd name="T14" fmla="*/ 29 w 54"/>
                <a:gd name="T15" fmla="*/ 25 h 111"/>
                <a:gd name="T16" fmla="*/ 24 w 54"/>
                <a:gd name="T17" fmla="*/ 28 h 111"/>
                <a:gd name="T18" fmla="*/ 18 w 54"/>
                <a:gd name="T19" fmla="*/ 31 h 111"/>
                <a:gd name="T20" fmla="*/ 14 w 54"/>
                <a:gd name="T21" fmla="*/ 40 h 111"/>
                <a:gd name="T22" fmla="*/ 1 w 54"/>
                <a:gd name="T23" fmla="*/ 93 h 111"/>
                <a:gd name="T24" fmla="*/ 1 w 54"/>
                <a:gd name="T25" fmla="*/ 96 h 111"/>
                <a:gd name="T26" fmla="*/ 1 w 54"/>
                <a:gd name="T27" fmla="*/ 99 h 111"/>
                <a:gd name="T28" fmla="*/ 3 w 54"/>
                <a:gd name="T29" fmla="*/ 102 h 111"/>
                <a:gd name="T30" fmla="*/ 7 w 54"/>
                <a:gd name="T31" fmla="*/ 105 h 111"/>
                <a:gd name="T32" fmla="*/ 19 w 54"/>
                <a:gd name="T33" fmla="*/ 109 h 111"/>
                <a:gd name="T34" fmla="*/ 30 w 54"/>
                <a:gd name="T35" fmla="*/ 111 h 111"/>
                <a:gd name="T36" fmla="*/ 35 w 54"/>
                <a:gd name="T37" fmla="*/ 110 h 111"/>
                <a:gd name="T38" fmla="*/ 38 w 54"/>
                <a:gd name="T39" fmla="*/ 108 h 111"/>
                <a:gd name="T40" fmla="*/ 40 w 54"/>
                <a:gd name="T41" fmla="*/ 105 h 111"/>
                <a:gd name="T42" fmla="*/ 41 w 54"/>
                <a:gd name="T43" fmla="*/ 102 h 111"/>
                <a:gd name="T44" fmla="*/ 42 w 54"/>
                <a:gd name="T45" fmla="*/ 98 h 111"/>
                <a:gd name="T46" fmla="*/ 44 w 54"/>
                <a:gd name="T47" fmla="*/ 89 h 111"/>
                <a:gd name="T48" fmla="*/ 47 w 54"/>
                <a:gd name="T49" fmla="*/ 76 h 111"/>
                <a:gd name="T50" fmla="*/ 50 w 54"/>
                <a:gd name="T51" fmla="*/ 64 h 111"/>
                <a:gd name="T52" fmla="*/ 52 w 54"/>
                <a:gd name="T53" fmla="*/ 54 h 111"/>
                <a:gd name="T54" fmla="*/ 54 w 54"/>
                <a:gd name="T55" fmla="*/ 48 h 111"/>
                <a:gd name="T56" fmla="*/ 53 w 54"/>
                <a:gd name="T57" fmla="*/ 41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4" h="111">
                  <a:moveTo>
                    <a:pt x="53" y="41"/>
                  </a:moveTo>
                  <a:cubicBezTo>
                    <a:pt x="52" y="38"/>
                    <a:pt x="51" y="36"/>
                    <a:pt x="49" y="34"/>
                  </a:cubicBezTo>
                  <a:cubicBezTo>
                    <a:pt x="47" y="32"/>
                    <a:pt x="46" y="30"/>
                    <a:pt x="46" y="28"/>
                  </a:cubicBezTo>
                  <a:cubicBezTo>
                    <a:pt x="45" y="26"/>
                    <a:pt x="45" y="25"/>
                    <a:pt x="46" y="23"/>
                  </a:cubicBezTo>
                  <a:cubicBezTo>
                    <a:pt x="50" y="4"/>
                    <a:pt x="50" y="4"/>
                    <a:pt x="50" y="4"/>
                  </a:cubicBezTo>
                  <a:cubicBezTo>
                    <a:pt x="37" y="0"/>
                    <a:pt x="37" y="0"/>
                    <a:pt x="37" y="0"/>
                  </a:cubicBezTo>
                  <a:cubicBezTo>
                    <a:pt x="32" y="21"/>
                    <a:pt x="32" y="21"/>
                    <a:pt x="32" y="21"/>
                  </a:cubicBezTo>
                  <a:cubicBezTo>
                    <a:pt x="32" y="22"/>
                    <a:pt x="31" y="24"/>
                    <a:pt x="29" y="25"/>
                  </a:cubicBezTo>
                  <a:cubicBezTo>
                    <a:pt x="27" y="26"/>
                    <a:pt x="26" y="27"/>
                    <a:pt x="24" y="28"/>
                  </a:cubicBezTo>
                  <a:cubicBezTo>
                    <a:pt x="22" y="29"/>
                    <a:pt x="20" y="30"/>
                    <a:pt x="18" y="31"/>
                  </a:cubicBezTo>
                  <a:cubicBezTo>
                    <a:pt x="16" y="33"/>
                    <a:pt x="15" y="36"/>
                    <a:pt x="14" y="40"/>
                  </a:cubicBezTo>
                  <a:cubicBezTo>
                    <a:pt x="1" y="93"/>
                    <a:pt x="1" y="93"/>
                    <a:pt x="1" y="93"/>
                  </a:cubicBezTo>
                  <a:cubicBezTo>
                    <a:pt x="1" y="94"/>
                    <a:pt x="1" y="95"/>
                    <a:pt x="1" y="96"/>
                  </a:cubicBezTo>
                  <a:cubicBezTo>
                    <a:pt x="0" y="97"/>
                    <a:pt x="1" y="98"/>
                    <a:pt x="1" y="99"/>
                  </a:cubicBezTo>
                  <a:cubicBezTo>
                    <a:pt x="1" y="100"/>
                    <a:pt x="2" y="101"/>
                    <a:pt x="3" y="102"/>
                  </a:cubicBezTo>
                  <a:cubicBezTo>
                    <a:pt x="4" y="103"/>
                    <a:pt x="6" y="104"/>
                    <a:pt x="7" y="105"/>
                  </a:cubicBezTo>
                  <a:cubicBezTo>
                    <a:pt x="11" y="107"/>
                    <a:pt x="15" y="108"/>
                    <a:pt x="19" y="109"/>
                  </a:cubicBezTo>
                  <a:cubicBezTo>
                    <a:pt x="23" y="110"/>
                    <a:pt x="27" y="111"/>
                    <a:pt x="30" y="111"/>
                  </a:cubicBezTo>
                  <a:cubicBezTo>
                    <a:pt x="32" y="110"/>
                    <a:pt x="34" y="110"/>
                    <a:pt x="35" y="110"/>
                  </a:cubicBezTo>
                  <a:cubicBezTo>
                    <a:pt x="36" y="109"/>
                    <a:pt x="37" y="108"/>
                    <a:pt x="38" y="108"/>
                  </a:cubicBezTo>
                  <a:cubicBezTo>
                    <a:pt x="39" y="107"/>
                    <a:pt x="39" y="106"/>
                    <a:pt x="40" y="105"/>
                  </a:cubicBezTo>
                  <a:cubicBezTo>
                    <a:pt x="40" y="104"/>
                    <a:pt x="40" y="103"/>
                    <a:pt x="41" y="102"/>
                  </a:cubicBezTo>
                  <a:cubicBezTo>
                    <a:pt x="42" y="98"/>
                    <a:pt x="42" y="98"/>
                    <a:pt x="42" y="98"/>
                  </a:cubicBezTo>
                  <a:cubicBezTo>
                    <a:pt x="44" y="89"/>
                    <a:pt x="44" y="89"/>
                    <a:pt x="44" y="89"/>
                  </a:cubicBezTo>
                  <a:cubicBezTo>
                    <a:pt x="45" y="85"/>
                    <a:pt x="46" y="81"/>
                    <a:pt x="47" y="76"/>
                  </a:cubicBezTo>
                  <a:cubicBezTo>
                    <a:pt x="48" y="72"/>
                    <a:pt x="49" y="68"/>
                    <a:pt x="50" y="64"/>
                  </a:cubicBezTo>
                  <a:cubicBezTo>
                    <a:pt x="52" y="54"/>
                    <a:pt x="52" y="54"/>
                    <a:pt x="52" y="54"/>
                  </a:cubicBezTo>
                  <a:cubicBezTo>
                    <a:pt x="54" y="48"/>
                    <a:pt x="54" y="48"/>
                    <a:pt x="54" y="48"/>
                  </a:cubicBezTo>
                  <a:cubicBezTo>
                    <a:pt x="54" y="46"/>
                    <a:pt x="54" y="43"/>
                    <a:pt x="53" y="41"/>
                  </a:cubicBezTo>
                  <a:close/>
                </a:path>
              </a:pathLst>
            </a:custGeom>
            <a:solidFill>
              <a:srgbClr val="44798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5" name="Freeform 102"/>
            <p:cNvSpPr>
              <a:spLocks/>
            </p:cNvSpPr>
            <p:nvPr/>
          </p:nvSpPr>
          <p:spPr bwMode="auto">
            <a:xfrm>
              <a:off x="1012825" y="4800601"/>
              <a:ext cx="36512" cy="33338"/>
            </a:xfrm>
            <a:custGeom>
              <a:avLst/>
              <a:gdLst>
                <a:gd name="T0" fmla="*/ 15 w 15"/>
                <a:gd name="T1" fmla="*/ 7 h 14"/>
                <a:gd name="T2" fmla="*/ 15 w 15"/>
                <a:gd name="T3" fmla="*/ 3 h 14"/>
                <a:gd name="T4" fmla="*/ 9 w 15"/>
                <a:gd name="T5" fmla="*/ 0 h 14"/>
                <a:gd name="T6" fmla="*/ 4 w 15"/>
                <a:gd name="T7" fmla="*/ 0 h 14"/>
                <a:gd name="T8" fmla="*/ 1 w 15"/>
                <a:gd name="T9" fmla="*/ 4 h 14"/>
                <a:gd name="T10" fmla="*/ 0 w 15"/>
                <a:gd name="T11" fmla="*/ 11 h 14"/>
                <a:gd name="T12" fmla="*/ 13 w 15"/>
                <a:gd name="T13" fmla="*/ 14 h 14"/>
                <a:gd name="T14" fmla="*/ 15 w 15"/>
                <a:gd name="T15" fmla="*/ 7 h 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 h="14">
                  <a:moveTo>
                    <a:pt x="15" y="7"/>
                  </a:moveTo>
                  <a:cubicBezTo>
                    <a:pt x="15" y="5"/>
                    <a:pt x="15" y="3"/>
                    <a:pt x="15" y="3"/>
                  </a:cubicBezTo>
                  <a:cubicBezTo>
                    <a:pt x="14" y="2"/>
                    <a:pt x="12" y="1"/>
                    <a:pt x="9" y="0"/>
                  </a:cubicBezTo>
                  <a:cubicBezTo>
                    <a:pt x="7" y="0"/>
                    <a:pt x="5" y="0"/>
                    <a:pt x="4" y="0"/>
                  </a:cubicBezTo>
                  <a:cubicBezTo>
                    <a:pt x="3" y="1"/>
                    <a:pt x="2" y="2"/>
                    <a:pt x="1" y="4"/>
                  </a:cubicBezTo>
                  <a:cubicBezTo>
                    <a:pt x="0" y="11"/>
                    <a:pt x="0" y="11"/>
                    <a:pt x="0" y="11"/>
                  </a:cubicBezTo>
                  <a:cubicBezTo>
                    <a:pt x="13" y="14"/>
                    <a:pt x="13" y="14"/>
                    <a:pt x="13" y="14"/>
                  </a:cubicBezTo>
                  <a:lnTo>
                    <a:pt x="15" y="7"/>
                  </a:lnTo>
                  <a:close/>
                </a:path>
              </a:pathLst>
            </a:custGeom>
            <a:solidFill>
              <a:srgbClr val="44798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6" name="Freeform 103"/>
            <p:cNvSpPr>
              <a:spLocks/>
            </p:cNvSpPr>
            <p:nvPr/>
          </p:nvSpPr>
          <p:spPr bwMode="auto">
            <a:xfrm>
              <a:off x="1341438" y="4884738"/>
              <a:ext cx="112712" cy="263525"/>
            </a:xfrm>
            <a:custGeom>
              <a:avLst/>
              <a:gdLst>
                <a:gd name="T0" fmla="*/ 45 w 47"/>
                <a:gd name="T1" fmla="*/ 38 h 111"/>
                <a:gd name="T2" fmla="*/ 41 w 47"/>
                <a:gd name="T3" fmla="*/ 32 h 111"/>
                <a:gd name="T4" fmla="*/ 37 w 47"/>
                <a:gd name="T5" fmla="*/ 26 h 111"/>
                <a:gd name="T6" fmla="*/ 36 w 47"/>
                <a:gd name="T7" fmla="*/ 22 h 111"/>
                <a:gd name="T8" fmla="*/ 38 w 47"/>
                <a:gd name="T9" fmla="*/ 1 h 111"/>
                <a:gd name="T10" fmla="*/ 25 w 47"/>
                <a:gd name="T11" fmla="*/ 0 h 111"/>
                <a:gd name="T12" fmla="*/ 22 w 47"/>
                <a:gd name="T13" fmla="*/ 21 h 111"/>
                <a:gd name="T14" fmla="*/ 20 w 47"/>
                <a:gd name="T15" fmla="*/ 25 h 111"/>
                <a:gd name="T16" fmla="*/ 15 w 47"/>
                <a:gd name="T17" fmla="*/ 29 h 111"/>
                <a:gd name="T18" fmla="*/ 10 w 47"/>
                <a:gd name="T19" fmla="*/ 33 h 111"/>
                <a:gd name="T20" fmla="*/ 6 w 47"/>
                <a:gd name="T21" fmla="*/ 42 h 111"/>
                <a:gd name="T22" fmla="*/ 0 w 47"/>
                <a:gd name="T23" fmla="*/ 96 h 111"/>
                <a:gd name="T24" fmla="*/ 0 w 47"/>
                <a:gd name="T25" fmla="*/ 99 h 111"/>
                <a:gd name="T26" fmla="*/ 1 w 47"/>
                <a:gd name="T27" fmla="*/ 102 h 111"/>
                <a:gd name="T28" fmla="*/ 3 w 47"/>
                <a:gd name="T29" fmla="*/ 105 h 111"/>
                <a:gd name="T30" fmla="*/ 8 w 47"/>
                <a:gd name="T31" fmla="*/ 107 h 111"/>
                <a:gd name="T32" fmla="*/ 20 w 47"/>
                <a:gd name="T33" fmla="*/ 110 h 111"/>
                <a:gd name="T34" fmla="*/ 31 w 47"/>
                <a:gd name="T35" fmla="*/ 110 h 111"/>
                <a:gd name="T36" fmla="*/ 35 w 47"/>
                <a:gd name="T37" fmla="*/ 109 h 111"/>
                <a:gd name="T38" fmla="*/ 38 w 47"/>
                <a:gd name="T39" fmla="*/ 106 h 111"/>
                <a:gd name="T40" fmla="*/ 40 w 47"/>
                <a:gd name="T41" fmla="*/ 103 h 111"/>
                <a:gd name="T42" fmla="*/ 40 w 47"/>
                <a:gd name="T43" fmla="*/ 101 h 111"/>
                <a:gd name="T44" fmla="*/ 41 w 47"/>
                <a:gd name="T45" fmla="*/ 96 h 111"/>
                <a:gd name="T46" fmla="*/ 42 w 47"/>
                <a:gd name="T47" fmla="*/ 87 h 111"/>
                <a:gd name="T48" fmla="*/ 44 w 47"/>
                <a:gd name="T49" fmla="*/ 74 h 111"/>
                <a:gd name="T50" fmla="*/ 45 w 47"/>
                <a:gd name="T51" fmla="*/ 61 h 111"/>
                <a:gd name="T52" fmla="*/ 46 w 47"/>
                <a:gd name="T53" fmla="*/ 51 h 111"/>
                <a:gd name="T54" fmla="*/ 47 w 47"/>
                <a:gd name="T55" fmla="*/ 46 h 111"/>
                <a:gd name="T56" fmla="*/ 45 w 47"/>
                <a:gd name="T57" fmla="*/ 38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7" h="111">
                  <a:moveTo>
                    <a:pt x="45" y="38"/>
                  </a:moveTo>
                  <a:cubicBezTo>
                    <a:pt x="44" y="35"/>
                    <a:pt x="43" y="33"/>
                    <a:pt x="41" y="32"/>
                  </a:cubicBezTo>
                  <a:cubicBezTo>
                    <a:pt x="39" y="30"/>
                    <a:pt x="37" y="28"/>
                    <a:pt x="37" y="26"/>
                  </a:cubicBezTo>
                  <a:cubicBezTo>
                    <a:pt x="36" y="24"/>
                    <a:pt x="36" y="23"/>
                    <a:pt x="36" y="22"/>
                  </a:cubicBezTo>
                  <a:cubicBezTo>
                    <a:pt x="38" y="1"/>
                    <a:pt x="38" y="1"/>
                    <a:pt x="38" y="1"/>
                  </a:cubicBezTo>
                  <a:cubicBezTo>
                    <a:pt x="25" y="0"/>
                    <a:pt x="25" y="0"/>
                    <a:pt x="25" y="0"/>
                  </a:cubicBezTo>
                  <a:cubicBezTo>
                    <a:pt x="22" y="21"/>
                    <a:pt x="22" y="21"/>
                    <a:pt x="22" y="21"/>
                  </a:cubicBezTo>
                  <a:cubicBezTo>
                    <a:pt x="22" y="22"/>
                    <a:pt x="21" y="24"/>
                    <a:pt x="20" y="25"/>
                  </a:cubicBezTo>
                  <a:cubicBezTo>
                    <a:pt x="18" y="27"/>
                    <a:pt x="17" y="28"/>
                    <a:pt x="15" y="29"/>
                  </a:cubicBezTo>
                  <a:cubicBezTo>
                    <a:pt x="14" y="30"/>
                    <a:pt x="12" y="31"/>
                    <a:pt x="10" y="33"/>
                  </a:cubicBezTo>
                  <a:cubicBezTo>
                    <a:pt x="8" y="35"/>
                    <a:pt x="7" y="38"/>
                    <a:pt x="6" y="42"/>
                  </a:cubicBezTo>
                  <a:cubicBezTo>
                    <a:pt x="0" y="96"/>
                    <a:pt x="0" y="96"/>
                    <a:pt x="0" y="96"/>
                  </a:cubicBezTo>
                  <a:cubicBezTo>
                    <a:pt x="0" y="97"/>
                    <a:pt x="0" y="98"/>
                    <a:pt x="0" y="99"/>
                  </a:cubicBezTo>
                  <a:cubicBezTo>
                    <a:pt x="0" y="100"/>
                    <a:pt x="0" y="101"/>
                    <a:pt x="1" y="102"/>
                  </a:cubicBezTo>
                  <a:cubicBezTo>
                    <a:pt x="1" y="103"/>
                    <a:pt x="2" y="104"/>
                    <a:pt x="3" y="105"/>
                  </a:cubicBezTo>
                  <a:cubicBezTo>
                    <a:pt x="4" y="106"/>
                    <a:pt x="6" y="107"/>
                    <a:pt x="8" y="107"/>
                  </a:cubicBezTo>
                  <a:cubicBezTo>
                    <a:pt x="12" y="109"/>
                    <a:pt x="16" y="110"/>
                    <a:pt x="20" y="110"/>
                  </a:cubicBezTo>
                  <a:cubicBezTo>
                    <a:pt x="24" y="111"/>
                    <a:pt x="27" y="111"/>
                    <a:pt x="31" y="110"/>
                  </a:cubicBezTo>
                  <a:cubicBezTo>
                    <a:pt x="33" y="110"/>
                    <a:pt x="34" y="109"/>
                    <a:pt x="35" y="109"/>
                  </a:cubicBezTo>
                  <a:cubicBezTo>
                    <a:pt x="37" y="108"/>
                    <a:pt x="38" y="107"/>
                    <a:pt x="38" y="106"/>
                  </a:cubicBezTo>
                  <a:cubicBezTo>
                    <a:pt x="39" y="105"/>
                    <a:pt x="39" y="104"/>
                    <a:pt x="40" y="103"/>
                  </a:cubicBezTo>
                  <a:cubicBezTo>
                    <a:pt x="40" y="102"/>
                    <a:pt x="40" y="102"/>
                    <a:pt x="40" y="101"/>
                  </a:cubicBezTo>
                  <a:cubicBezTo>
                    <a:pt x="41" y="96"/>
                    <a:pt x="41" y="96"/>
                    <a:pt x="41" y="96"/>
                  </a:cubicBezTo>
                  <a:cubicBezTo>
                    <a:pt x="42" y="87"/>
                    <a:pt x="42" y="87"/>
                    <a:pt x="42" y="87"/>
                  </a:cubicBezTo>
                  <a:cubicBezTo>
                    <a:pt x="42" y="83"/>
                    <a:pt x="43" y="79"/>
                    <a:pt x="44" y="74"/>
                  </a:cubicBezTo>
                  <a:cubicBezTo>
                    <a:pt x="44" y="70"/>
                    <a:pt x="45" y="65"/>
                    <a:pt x="45" y="61"/>
                  </a:cubicBezTo>
                  <a:cubicBezTo>
                    <a:pt x="46" y="51"/>
                    <a:pt x="46" y="51"/>
                    <a:pt x="46" y="51"/>
                  </a:cubicBezTo>
                  <a:cubicBezTo>
                    <a:pt x="47" y="46"/>
                    <a:pt x="47" y="46"/>
                    <a:pt x="47" y="46"/>
                  </a:cubicBezTo>
                  <a:cubicBezTo>
                    <a:pt x="47" y="43"/>
                    <a:pt x="47" y="40"/>
                    <a:pt x="45" y="38"/>
                  </a:cubicBezTo>
                  <a:close/>
                </a:path>
              </a:pathLst>
            </a:custGeom>
            <a:solidFill>
              <a:srgbClr val="BC370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7" name="Freeform 104"/>
            <p:cNvSpPr>
              <a:spLocks/>
            </p:cNvSpPr>
            <p:nvPr/>
          </p:nvSpPr>
          <p:spPr bwMode="auto">
            <a:xfrm>
              <a:off x="1401763" y="4846638"/>
              <a:ext cx="34925" cy="33338"/>
            </a:xfrm>
            <a:custGeom>
              <a:avLst/>
              <a:gdLst>
                <a:gd name="T0" fmla="*/ 15 w 15"/>
                <a:gd name="T1" fmla="*/ 7 h 14"/>
                <a:gd name="T2" fmla="*/ 14 w 15"/>
                <a:gd name="T3" fmla="*/ 2 h 14"/>
                <a:gd name="T4" fmla="*/ 8 w 15"/>
                <a:gd name="T5" fmla="*/ 1 h 14"/>
                <a:gd name="T6" fmla="*/ 3 w 15"/>
                <a:gd name="T7" fmla="*/ 1 h 14"/>
                <a:gd name="T8" fmla="*/ 1 w 15"/>
                <a:gd name="T9" fmla="*/ 5 h 14"/>
                <a:gd name="T10" fmla="*/ 0 w 15"/>
                <a:gd name="T11" fmla="*/ 12 h 14"/>
                <a:gd name="T12" fmla="*/ 14 w 15"/>
                <a:gd name="T13" fmla="*/ 14 h 14"/>
                <a:gd name="T14" fmla="*/ 15 w 15"/>
                <a:gd name="T15" fmla="*/ 7 h 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 h="14">
                  <a:moveTo>
                    <a:pt x="15" y="7"/>
                  </a:moveTo>
                  <a:cubicBezTo>
                    <a:pt x="15" y="4"/>
                    <a:pt x="15" y="3"/>
                    <a:pt x="14" y="2"/>
                  </a:cubicBezTo>
                  <a:cubicBezTo>
                    <a:pt x="13" y="2"/>
                    <a:pt x="11" y="1"/>
                    <a:pt x="8" y="1"/>
                  </a:cubicBezTo>
                  <a:cubicBezTo>
                    <a:pt x="6" y="0"/>
                    <a:pt x="4" y="1"/>
                    <a:pt x="3" y="1"/>
                  </a:cubicBezTo>
                  <a:cubicBezTo>
                    <a:pt x="2" y="2"/>
                    <a:pt x="1" y="3"/>
                    <a:pt x="1" y="5"/>
                  </a:cubicBezTo>
                  <a:cubicBezTo>
                    <a:pt x="0" y="12"/>
                    <a:pt x="0" y="12"/>
                    <a:pt x="0" y="12"/>
                  </a:cubicBezTo>
                  <a:cubicBezTo>
                    <a:pt x="14" y="14"/>
                    <a:pt x="14" y="14"/>
                    <a:pt x="14" y="14"/>
                  </a:cubicBezTo>
                  <a:lnTo>
                    <a:pt x="15" y="7"/>
                  </a:lnTo>
                  <a:close/>
                </a:path>
              </a:pathLst>
            </a:custGeom>
            <a:solidFill>
              <a:srgbClr val="BC370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8" name="Freeform 105"/>
            <p:cNvSpPr>
              <a:spLocks/>
            </p:cNvSpPr>
            <p:nvPr/>
          </p:nvSpPr>
          <p:spPr bwMode="auto">
            <a:xfrm>
              <a:off x="4468813" y="3417888"/>
              <a:ext cx="366712" cy="355600"/>
            </a:xfrm>
            <a:custGeom>
              <a:avLst/>
              <a:gdLst>
                <a:gd name="T0" fmla="*/ 149 w 154"/>
                <a:gd name="T1" fmla="*/ 113 h 149"/>
                <a:gd name="T2" fmla="*/ 138 w 154"/>
                <a:gd name="T3" fmla="*/ 105 h 149"/>
                <a:gd name="T4" fmla="*/ 112 w 154"/>
                <a:gd name="T5" fmla="*/ 102 h 149"/>
                <a:gd name="T6" fmla="*/ 123 w 154"/>
                <a:gd name="T7" fmla="*/ 91 h 149"/>
                <a:gd name="T8" fmla="*/ 134 w 154"/>
                <a:gd name="T9" fmla="*/ 90 h 149"/>
                <a:gd name="T10" fmla="*/ 139 w 154"/>
                <a:gd name="T11" fmla="*/ 88 h 149"/>
                <a:gd name="T12" fmla="*/ 141 w 154"/>
                <a:gd name="T13" fmla="*/ 85 h 149"/>
                <a:gd name="T14" fmla="*/ 145 w 154"/>
                <a:gd name="T15" fmla="*/ 84 h 149"/>
                <a:gd name="T16" fmla="*/ 147 w 154"/>
                <a:gd name="T17" fmla="*/ 80 h 149"/>
                <a:gd name="T18" fmla="*/ 147 w 154"/>
                <a:gd name="T19" fmla="*/ 73 h 149"/>
                <a:gd name="T20" fmla="*/ 148 w 154"/>
                <a:gd name="T21" fmla="*/ 67 h 149"/>
                <a:gd name="T22" fmla="*/ 153 w 154"/>
                <a:gd name="T23" fmla="*/ 61 h 149"/>
                <a:gd name="T24" fmla="*/ 149 w 154"/>
                <a:gd name="T25" fmla="*/ 55 h 149"/>
                <a:gd name="T26" fmla="*/ 149 w 154"/>
                <a:gd name="T27" fmla="*/ 44 h 149"/>
                <a:gd name="T28" fmla="*/ 150 w 154"/>
                <a:gd name="T29" fmla="*/ 32 h 149"/>
                <a:gd name="T30" fmla="*/ 153 w 154"/>
                <a:gd name="T31" fmla="*/ 22 h 149"/>
                <a:gd name="T32" fmla="*/ 132 w 154"/>
                <a:gd name="T33" fmla="*/ 27 h 149"/>
                <a:gd name="T34" fmla="*/ 125 w 154"/>
                <a:gd name="T35" fmla="*/ 25 h 149"/>
                <a:gd name="T36" fmla="*/ 120 w 154"/>
                <a:gd name="T37" fmla="*/ 25 h 149"/>
                <a:gd name="T38" fmla="*/ 112 w 154"/>
                <a:gd name="T39" fmla="*/ 25 h 149"/>
                <a:gd name="T40" fmla="*/ 103 w 154"/>
                <a:gd name="T41" fmla="*/ 23 h 149"/>
                <a:gd name="T42" fmla="*/ 95 w 154"/>
                <a:gd name="T43" fmla="*/ 29 h 149"/>
                <a:gd name="T44" fmla="*/ 91 w 154"/>
                <a:gd name="T45" fmla="*/ 33 h 149"/>
                <a:gd name="T46" fmla="*/ 89 w 154"/>
                <a:gd name="T47" fmla="*/ 39 h 149"/>
                <a:gd name="T48" fmla="*/ 76 w 154"/>
                <a:gd name="T49" fmla="*/ 51 h 149"/>
                <a:gd name="T50" fmla="*/ 78 w 154"/>
                <a:gd name="T51" fmla="*/ 30 h 149"/>
                <a:gd name="T52" fmla="*/ 77 w 154"/>
                <a:gd name="T53" fmla="*/ 24 h 149"/>
                <a:gd name="T54" fmla="*/ 74 w 154"/>
                <a:gd name="T55" fmla="*/ 21 h 149"/>
                <a:gd name="T56" fmla="*/ 72 w 154"/>
                <a:gd name="T57" fmla="*/ 16 h 149"/>
                <a:gd name="T58" fmla="*/ 67 w 154"/>
                <a:gd name="T59" fmla="*/ 3 h 149"/>
                <a:gd name="T60" fmla="*/ 59 w 154"/>
                <a:gd name="T61" fmla="*/ 10 h 149"/>
                <a:gd name="T62" fmla="*/ 55 w 154"/>
                <a:gd name="T63" fmla="*/ 15 h 149"/>
                <a:gd name="T64" fmla="*/ 52 w 154"/>
                <a:gd name="T65" fmla="*/ 14 h 149"/>
                <a:gd name="T66" fmla="*/ 47 w 154"/>
                <a:gd name="T67" fmla="*/ 17 h 149"/>
                <a:gd name="T68" fmla="*/ 43 w 154"/>
                <a:gd name="T69" fmla="*/ 20 h 149"/>
                <a:gd name="T70" fmla="*/ 37 w 154"/>
                <a:gd name="T71" fmla="*/ 23 h 149"/>
                <a:gd name="T72" fmla="*/ 33 w 154"/>
                <a:gd name="T73" fmla="*/ 28 h 149"/>
                <a:gd name="T74" fmla="*/ 26 w 154"/>
                <a:gd name="T75" fmla="*/ 34 h 149"/>
                <a:gd name="T76" fmla="*/ 23 w 154"/>
                <a:gd name="T77" fmla="*/ 42 h 149"/>
                <a:gd name="T78" fmla="*/ 19 w 154"/>
                <a:gd name="T79" fmla="*/ 49 h 149"/>
                <a:gd name="T80" fmla="*/ 12 w 154"/>
                <a:gd name="T81" fmla="*/ 55 h 149"/>
                <a:gd name="T82" fmla="*/ 8 w 154"/>
                <a:gd name="T83" fmla="*/ 60 h 149"/>
                <a:gd name="T84" fmla="*/ 4 w 154"/>
                <a:gd name="T85" fmla="*/ 63 h 149"/>
                <a:gd name="T86" fmla="*/ 4 w 154"/>
                <a:gd name="T87" fmla="*/ 70 h 149"/>
                <a:gd name="T88" fmla="*/ 0 w 154"/>
                <a:gd name="T89" fmla="*/ 72 h 149"/>
                <a:gd name="T90" fmla="*/ 5 w 154"/>
                <a:gd name="T91" fmla="*/ 79 h 149"/>
                <a:gd name="T92" fmla="*/ 5 w 154"/>
                <a:gd name="T93" fmla="*/ 81 h 149"/>
                <a:gd name="T94" fmla="*/ 1 w 154"/>
                <a:gd name="T95" fmla="*/ 87 h 149"/>
                <a:gd name="T96" fmla="*/ 7 w 154"/>
                <a:gd name="T97" fmla="*/ 90 h 149"/>
                <a:gd name="T98" fmla="*/ 8 w 154"/>
                <a:gd name="T99" fmla="*/ 94 h 149"/>
                <a:gd name="T100" fmla="*/ 17 w 154"/>
                <a:gd name="T101" fmla="*/ 98 h 149"/>
                <a:gd name="T102" fmla="*/ 50 w 154"/>
                <a:gd name="T103" fmla="*/ 110 h 149"/>
                <a:gd name="T104" fmla="*/ 36 w 154"/>
                <a:gd name="T105" fmla="*/ 149 h 149"/>
                <a:gd name="T106" fmla="*/ 50 w 154"/>
                <a:gd name="T107" fmla="*/ 117 h 149"/>
                <a:gd name="T108" fmla="*/ 42 w 154"/>
                <a:gd name="T109" fmla="*/ 147 h 149"/>
                <a:gd name="T110" fmla="*/ 130 w 154"/>
                <a:gd name="T111" fmla="*/ 149 h 149"/>
                <a:gd name="T112" fmla="*/ 134 w 154"/>
                <a:gd name="T113" fmla="*/ 148 h 149"/>
                <a:gd name="T114" fmla="*/ 142 w 154"/>
                <a:gd name="T115" fmla="*/ 149 h 149"/>
                <a:gd name="T116" fmla="*/ 140 w 154"/>
                <a:gd name="T117" fmla="*/ 143 h 149"/>
                <a:gd name="T118" fmla="*/ 142 w 154"/>
                <a:gd name="T119" fmla="*/ 141 h 149"/>
                <a:gd name="T120" fmla="*/ 147 w 154"/>
                <a:gd name="T121" fmla="*/ 137 h 149"/>
                <a:gd name="T122" fmla="*/ 153 w 154"/>
                <a:gd name="T123" fmla="*/ 118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54" h="149">
                  <a:moveTo>
                    <a:pt x="153" y="118"/>
                  </a:moveTo>
                  <a:cubicBezTo>
                    <a:pt x="152" y="118"/>
                    <a:pt x="152" y="118"/>
                    <a:pt x="152" y="118"/>
                  </a:cubicBezTo>
                  <a:cubicBezTo>
                    <a:pt x="152" y="117"/>
                    <a:pt x="150" y="116"/>
                    <a:pt x="150" y="115"/>
                  </a:cubicBezTo>
                  <a:cubicBezTo>
                    <a:pt x="150" y="113"/>
                    <a:pt x="154" y="114"/>
                    <a:pt x="149" y="113"/>
                  </a:cubicBezTo>
                  <a:cubicBezTo>
                    <a:pt x="149" y="113"/>
                    <a:pt x="145" y="112"/>
                    <a:pt x="145" y="111"/>
                  </a:cubicBezTo>
                  <a:cubicBezTo>
                    <a:pt x="143" y="110"/>
                    <a:pt x="143" y="110"/>
                    <a:pt x="143" y="110"/>
                  </a:cubicBezTo>
                  <a:cubicBezTo>
                    <a:pt x="141" y="107"/>
                    <a:pt x="141" y="107"/>
                    <a:pt x="141" y="107"/>
                  </a:cubicBezTo>
                  <a:cubicBezTo>
                    <a:pt x="144" y="105"/>
                    <a:pt x="138" y="105"/>
                    <a:pt x="138" y="105"/>
                  </a:cubicBezTo>
                  <a:cubicBezTo>
                    <a:pt x="138" y="105"/>
                    <a:pt x="135" y="105"/>
                    <a:pt x="135" y="105"/>
                  </a:cubicBezTo>
                  <a:cubicBezTo>
                    <a:pt x="131" y="105"/>
                    <a:pt x="125" y="103"/>
                    <a:pt x="122" y="103"/>
                  </a:cubicBezTo>
                  <a:cubicBezTo>
                    <a:pt x="121" y="103"/>
                    <a:pt x="118" y="104"/>
                    <a:pt x="117" y="104"/>
                  </a:cubicBezTo>
                  <a:cubicBezTo>
                    <a:pt x="116" y="104"/>
                    <a:pt x="112" y="103"/>
                    <a:pt x="112" y="102"/>
                  </a:cubicBezTo>
                  <a:cubicBezTo>
                    <a:pt x="111" y="102"/>
                    <a:pt x="110" y="100"/>
                    <a:pt x="110" y="100"/>
                  </a:cubicBezTo>
                  <a:cubicBezTo>
                    <a:pt x="110" y="99"/>
                    <a:pt x="110" y="98"/>
                    <a:pt x="111" y="97"/>
                  </a:cubicBezTo>
                  <a:cubicBezTo>
                    <a:pt x="111" y="96"/>
                    <a:pt x="112" y="95"/>
                    <a:pt x="113" y="94"/>
                  </a:cubicBezTo>
                  <a:cubicBezTo>
                    <a:pt x="116" y="91"/>
                    <a:pt x="118" y="91"/>
                    <a:pt x="123" y="91"/>
                  </a:cubicBezTo>
                  <a:cubicBezTo>
                    <a:pt x="123" y="91"/>
                    <a:pt x="127" y="91"/>
                    <a:pt x="128" y="91"/>
                  </a:cubicBezTo>
                  <a:cubicBezTo>
                    <a:pt x="129" y="92"/>
                    <a:pt x="132" y="92"/>
                    <a:pt x="132" y="92"/>
                  </a:cubicBezTo>
                  <a:cubicBezTo>
                    <a:pt x="133" y="92"/>
                    <a:pt x="135" y="92"/>
                    <a:pt x="136" y="91"/>
                  </a:cubicBezTo>
                  <a:cubicBezTo>
                    <a:pt x="134" y="90"/>
                    <a:pt x="134" y="90"/>
                    <a:pt x="134" y="90"/>
                  </a:cubicBezTo>
                  <a:cubicBezTo>
                    <a:pt x="134" y="88"/>
                    <a:pt x="134" y="88"/>
                    <a:pt x="134" y="88"/>
                  </a:cubicBezTo>
                  <a:cubicBezTo>
                    <a:pt x="134" y="88"/>
                    <a:pt x="135" y="88"/>
                    <a:pt x="135" y="88"/>
                  </a:cubicBezTo>
                  <a:cubicBezTo>
                    <a:pt x="136" y="88"/>
                    <a:pt x="136" y="88"/>
                    <a:pt x="137" y="88"/>
                  </a:cubicBezTo>
                  <a:cubicBezTo>
                    <a:pt x="139" y="88"/>
                    <a:pt x="139" y="88"/>
                    <a:pt x="139" y="88"/>
                  </a:cubicBezTo>
                  <a:cubicBezTo>
                    <a:pt x="141" y="88"/>
                    <a:pt x="141" y="88"/>
                    <a:pt x="141" y="88"/>
                  </a:cubicBezTo>
                  <a:cubicBezTo>
                    <a:pt x="142" y="88"/>
                    <a:pt x="142" y="88"/>
                    <a:pt x="142" y="88"/>
                  </a:cubicBezTo>
                  <a:cubicBezTo>
                    <a:pt x="141" y="87"/>
                    <a:pt x="141" y="87"/>
                    <a:pt x="141" y="86"/>
                  </a:cubicBezTo>
                  <a:cubicBezTo>
                    <a:pt x="141" y="86"/>
                    <a:pt x="141" y="86"/>
                    <a:pt x="141" y="85"/>
                  </a:cubicBezTo>
                  <a:cubicBezTo>
                    <a:pt x="141" y="85"/>
                    <a:pt x="141" y="85"/>
                    <a:pt x="141" y="85"/>
                  </a:cubicBezTo>
                  <a:cubicBezTo>
                    <a:pt x="142" y="85"/>
                    <a:pt x="142" y="84"/>
                    <a:pt x="143" y="84"/>
                  </a:cubicBezTo>
                  <a:cubicBezTo>
                    <a:pt x="143" y="84"/>
                    <a:pt x="144" y="84"/>
                    <a:pt x="144" y="84"/>
                  </a:cubicBezTo>
                  <a:cubicBezTo>
                    <a:pt x="145" y="84"/>
                    <a:pt x="145" y="84"/>
                    <a:pt x="145" y="84"/>
                  </a:cubicBezTo>
                  <a:cubicBezTo>
                    <a:pt x="147" y="83"/>
                    <a:pt x="147" y="83"/>
                    <a:pt x="147" y="83"/>
                  </a:cubicBezTo>
                  <a:cubicBezTo>
                    <a:pt x="145" y="82"/>
                    <a:pt x="145" y="82"/>
                    <a:pt x="145" y="82"/>
                  </a:cubicBezTo>
                  <a:cubicBezTo>
                    <a:pt x="145" y="82"/>
                    <a:pt x="145" y="82"/>
                    <a:pt x="145" y="81"/>
                  </a:cubicBezTo>
                  <a:cubicBezTo>
                    <a:pt x="147" y="80"/>
                    <a:pt x="147" y="80"/>
                    <a:pt x="147" y="80"/>
                  </a:cubicBezTo>
                  <a:cubicBezTo>
                    <a:pt x="147" y="80"/>
                    <a:pt x="148" y="79"/>
                    <a:pt x="149" y="79"/>
                  </a:cubicBezTo>
                  <a:cubicBezTo>
                    <a:pt x="149" y="78"/>
                    <a:pt x="152" y="76"/>
                    <a:pt x="152" y="76"/>
                  </a:cubicBezTo>
                  <a:cubicBezTo>
                    <a:pt x="152" y="76"/>
                    <a:pt x="150" y="75"/>
                    <a:pt x="149" y="75"/>
                  </a:cubicBezTo>
                  <a:cubicBezTo>
                    <a:pt x="149" y="75"/>
                    <a:pt x="148" y="73"/>
                    <a:pt x="147" y="73"/>
                  </a:cubicBezTo>
                  <a:cubicBezTo>
                    <a:pt x="146" y="71"/>
                    <a:pt x="146" y="71"/>
                    <a:pt x="146" y="71"/>
                  </a:cubicBezTo>
                  <a:cubicBezTo>
                    <a:pt x="147" y="71"/>
                    <a:pt x="148" y="70"/>
                    <a:pt x="148" y="69"/>
                  </a:cubicBezTo>
                  <a:cubicBezTo>
                    <a:pt x="150" y="68"/>
                    <a:pt x="150" y="68"/>
                    <a:pt x="150" y="68"/>
                  </a:cubicBezTo>
                  <a:cubicBezTo>
                    <a:pt x="150" y="68"/>
                    <a:pt x="148" y="67"/>
                    <a:pt x="148" y="67"/>
                  </a:cubicBezTo>
                  <a:cubicBezTo>
                    <a:pt x="148" y="66"/>
                    <a:pt x="148" y="65"/>
                    <a:pt x="148" y="65"/>
                  </a:cubicBezTo>
                  <a:cubicBezTo>
                    <a:pt x="149" y="65"/>
                    <a:pt x="150" y="64"/>
                    <a:pt x="150" y="63"/>
                  </a:cubicBezTo>
                  <a:cubicBezTo>
                    <a:pt x="150" y="63"/>
                    <a:pt x="152" y="63"/>
                    <a:pt x="152" y="62"/>
                  </a:cubicBezTo>
                  <a:cubicBezTo>
                    <a:pt x="152" y="62"/>
                    <a:pt x="152" y="62"/>
                    <a:pt x="153" y="61"/>
                  </a:cubicBezTo>
                  <a:cubicBezTo>
                    <a:pt x="153" y="59"/>
                    <a:pt x="153" y="59"/>
                    <a:pt x="153" y="59"/>
                  </a:cubicBezTo>
                  <a:cubicBezTo>
                    <a:pt x="152" y="59"/>
                    <a:pt x="152" y="59"/>
                    <a:pt x="151" y="59"/>
                  </a:cubicBezTo>
                  <a:cubicBezTo>
                    <a:pt x="150" y="58"/>
                    <a:pt x="149" y="57"/>
                    <a:pt x="148" y="56"/>
                  </a:cubicBezTo>
                  <a:cubicBezTo>
                    <a:pt x="149" y="56"/>
                    <a:pt x="149" y="55"/>
                    <a:pt x="149" y="55"/>
                  </a:cubicBezTo>
                  <a:cubicBezTo>
                    <a:pt x="151" y="54"/>
                    <a:pt x="151" y="54"/>
                    <a:pt x="150" y="53"/>
                  </a:cubicBezTo>
                  <a:cubicBezTo>
                    <a:pt x="149" y="52"/>
                    <a:pt x="149" y="52"/>
                    <a:pt x="149" y="52"/>
                  </a:cubicBezTo>
                  <a:cubicBezTo>
                    <a:pt x="150" y="51"/>
                    <a:pt x="151" y="50"/>
                    <a:pt x="152" y="49"/>
                  </a:cubicBezTo>
                  <a:cubicBezTo>
                    <a:pt x="154" y="47"/>
                    <a:pt x="152" y="47"/>
                    <a:pt x="149" y="44"/>
                  </a:cubicBezTo>
                  <a:cubicBezTo>
                    <a:pt x="150" y="43"/>
                    <a:pt x="150" y="42"/>
                    <a:pt x="151" y="41"/>
                  </a:cubicBezTo>
                  <a:cubicBezTo>
                    <a:pt x="151" y="40"/>
                    <a:pt x="152" y="39"/>
                    <a:pt x="152" y="38"/>
                  </a:cubicBezTo>
                  <a:cubicBezTo>
                    <a:pt x="152" y="38"/>
                    <a:pt x="151" y="37"/>
                    <a:pt x="151" y="36"/>
                  </a:cubicBezTo>
                  <a:cubicBezTo>
                    <a:pt x="151" y="36"/>
                    <a:pt x="150" y="34"/>
                    <a:pt x="150" y="32"/>
                  </a:cubicBezTo>
                  <a:cubicBezTo>
                    <a:pt x="151" y="31"/>
                    <a:pt x="152" y="28"/>
                    <a:pt x="152" y="27"/>
                  </a:cubicBezTo>
                  <a:cubicBezTo>
                    <a:pt x="152" y="26"/>
                    <a:pt x="152" y="25"/>
                    <a:pt x="153" y="24"/>
                  </a:cubicBezTo>
                  <a:cubicBezTo>
                    <a:pt x="153" y="22"/>
                    <a:pt x="153" y="22"/>
                    <a:pt x="153" y="22"/>
                  </a:cubicBezTo>
                  <a:cubicBezTo>
                    <a:pt x="153" y="22"/>
                    <a:pt x="153" y="22"/>
                    <a:pt x="153" y="22"/>
                  </a:cubicBezTo>
                  <a:cubicBezTo>
                    <a:pt x="152" y="22"/>
                    <a:pt x="150" y="23"/>
                    <a:pt x="146" y="25"/>
                  </a:cubicBezTo>
                  <a:cubicBezTo>
                    <a:pt x="146" y="26"/>
                    <a:pt x="142" y="27"/>
                    <a:pt x="142" y="27"/>
                  </a:cubicBezTo>
                  <a:cubicBezTo>
                    <a:pt x="141" y="27"/>
                    <a:pt x="140" y="27"/>
                    <a:pt x="139" y="27"/>
                  </a:cubicBezTo>
                  <a:cubicBezTo>
                    <a:pt x="137" y="22"/>
                    <a:pt x="137" y="27"/>
                    <a:pt x="132" y="27"/>
                  </a:cubicBezTo>
                  <a:cubicBezTo>
                    <a:pt x="131" y="27"/>
                    <a:pt x="130" y="26"/>
                    <a:pt x="129" y="25"/>
                  </a:cubicBezTo>
                  <a:cubicBezTo>
                    <a:pt x="128" y="25"/>
                    <a:pt x="128" y="25"/>
                    <a:pt x="127" y="26"/>
                  </a:cubicBezTo>
                  <a:cubicBezTo>
                    <a:pt x="127" y="26"/>
                    <a:pt x="126" y="26"/>
                    <a:pt x="126" y="26"/>
                  </a:cubicBezTo>
                  <a:cubicBezTo>
                    <a:pt x="125" y="25"/>
                    <a:pt x="125" y="25"/>
                    <a:pt x="125" y="25"/>
                  </a:cubicBezTo>
                  <a:cubicBezTo>
                    <a:pt x="125" y="25"/>
                    <a:pt x="125" y="25"/>
                    <a:pt x="124" y="25"/>
                  </a:cubicBezTo>
                  <a:cubicBezTo>
                    <a:pt x="124" y="25"/>
                    <a:pt x="123" y="25"/>
                    <a:pt x="123" y="25"/>
                  </a:cubicBezTo>
                  <a:cubicBezTo>
                    <a:pt x="122" y="26"/>
                    <a:pt x="122" y="26"/>
                    <a:pt x="122" y="26"/>
                  </a:cubicBezTo>
                  <a:cubicBezTo>
                    <a:pt x="122" y="26"/>
                    <a:pt x="121" y="25"/>
                    <a:pt x="120" y="25"/>
                  </a:cubicBezTo>
                  <a:cubicBezTo>
                    <a:pt x="119" y="22"/>
                    <a:pt x="119" y="21"/>
                    <a:pt x="117" y="24"/>
                  </a:cubicBezTo>
                  <a:cubicBezTo>
                    <a:pt x="116" y="25"/>
                    <a:pt x="114" y="26"/>
                    <a:pt x="114" y="26"/>
                  </a:cubicBezTo>
                  <a:cubicBezTo>
                    <a:pt x="114" y="26"/>
                    <a:pt x="113" y="27"/>
                    <a:pt x="113" y="26"/>
                  </a:cubicBezTo>
                  <a:cubicBezTo>
                    <a:pt x="112" y="25"/>
                    <a:pt x="112" y="25"/>
                    <a:pt x="112" y="25"/>
                  </a:cubicBezTo>
                  <a:cubicBezTo>
                    <a:pt x="108" y="27"/>
                    <a:pt x="108" y="27"/>
                    <a:pt x="108" y="27"/>
                  </a:cubicBezTo>
                  <a:cubicBezTo>
                    <a:pt x="106" y="27"/>
                    <a:pt x="106" y="27"/>
                    <a:pt x="106" y="27"/>
                  </a:cubicBezTo>
                  <a:cubicBezTo>
                    <a:pt x="106" y="27"/>
                    <a:pt x="105" y="27"/>
                    <a:pt x="104" y="26"/>
                  </a:cubicBezTo>
                  <a:cubicBezTo>
                    <a:pt x="104" y="26"/>
                    <a:pt x="104" y="23"/>
                    <a:pt x="103" y="23"/>
                  </a:cubicBezTo>
                  <a:cubicBezTo>
                    <a:pt x="103" y="23"/>
                    <a:pt x="103" y="22"/>
                    <a:pt x="102" y="23"/>
                  </a:cubicBezTo>
                  <a:cubicBezTo>
                    <a:pt x="102" y="23"/>
                    <a:pt x="100" y="25"/>
                    <a:pt x="100" y="25"/>
                  </a:cubicBezTo>
                  <a:cubicBezTo>
                    <a:pt x="100" y="25"/>
                    <a:pt x="98" y="27"/>
                    <a:pt x="98" y="27"/>
                  </a:cubicBezTo>
                  <a:cubicBezTo>
                    <a:pt x="97" y="28"/>
                    <a:pt x="96" y="30"/>
                    <a:pt x="95" y="29"/>
                  </a:cubicBezTo>
                  <a:cubicBezTo>
                    <a:pt x="95" y="29"/>
                    <a:pt x="94" y="29"/>
                    <a:pt x="94" y="29"/>
                  </a:cubicBezTo>
                  <a:cubicBezTo>
                    <a:pt x="93" y="30"/>
                    <a:pt x="93" y="30"/>
                    <a:pt x="93" y="30"/>
                  </a:cubicBezTo>
                  <a:cubicBezTo>
                    <a:pt x="93" y="31"/>
                    <a:pt x="93" y="32"/>
                    <a:pt x="93" y="33"/>
                  </a:cubicBezTo>
                  <a:cubicBezTo>
                    <a:pt x="93" y="33"/>
                    <a:pt x="92" y="34"/>
                    <a:pt x="91" y="33"/>
                  </a:cubicBezTo>
                  <a:cubicBezTo>
                    <a:pt x="91" y="33"/>
                    <a:pt x="90" y="32"/>
                    <a:pt x="90" y="32"/>
                  </a:cubicBezTo>
                  <a:cubicBezTo>
                    <a:pt x="90" y="34"/>
                    <a:pt x="90" y="34"/>
                    <a:pt x="90" y="34"/>
                  </a:cubicBezTo>
                  <a:cubicBezTo>
                    <a:pt x="90" y="35"/>
                    <a:pt x="90" y="37"/>
                    <a:pt x="90" y="37"/>
                  </a:cubicBezTo>
                  <a:cubicBezTo>
                    <a:pt x="89" y="38"/>
                    <a:pt x="89" y="39"/>
                    <a:pt x="89" y="39"/>
                  </a:cubicBezTo>
                  <a:cubicBezTo>
                    <a:pt x="88" y="39"/>
                    <a:pt x="88" y="38"/>
                    <a:pt x="87" y="38"/>
                  </a:cubicBezTo>
                  <a:cubicBezTo>
                    <a:pt x="87" y="38"/>
                    <a:pt x="87" y="40"/>
                    <a:pt x="87" y="40"/>
                  </a:cubicBezTo>
                  <a:cubicBezTo>
                    <a:pt x="87" y="45"/>
                    <a:pt x="87" y="46"/>
                    <a:pt x="84" y="50"/>
                  </a:cubicBezTo>
                  <a:cubicBezTo>
                    <a:pt x="81" y="52"/>
                    <a:pt x="78" y="53"/>
                    <a:pt x="76" y="51"/>
                  </a:cubicBezTo>
                  <a:cubicBezTo>
                    <a:pt x="75" y="51"/>
                    <a:pt x="75" y="50"/>
                    <a:pt x="74" y="49"/>
                  </a:cubicBezTo>
                  <a:cubicBezTo>
                    <a:pt x="73" y="45"/>
                    <a:pt x="74" y="39"/>
                    <a:pt x="76" y="36"/>
                  </a:cubicBezTo>
                  <a:cubicBezTo>
                    <a:pt x="77" y="35"/>
                    <a:pt x="78" y="32"/>
                    <a:pt x="78" y="32"/>
                  </a:cubicBezTo>
                  <a:cubicBezTo>
                    <a:pt x="78" y="31"/>
                    <a:pt x="78" y="31"/>
                    <a:pt x="78" y="30"/>
                  </a:cubicBezTo>
                  <a:cubicBezTo>
                    <a:pt x="78" y="28"/>
                    <a:pt x="79" y="29"/>
                    <a:pt x="77" y="29"/>
                  </a:cubicBezTo>
                  <a:cubicBezTo>
                    <a:pt x="77" y="29"/>
                    <a:pt x="77" y="29"/>
                    <a:pt x="77" y="29"/>
                  </a:cubicBezTo>
                  <a:cubicBezTo>
                    <a:pt x="77" y="29"/>
                    <a:pt x="76" y="28"/>
                    <a:pt x="76" y="27"/>
                  </a:cubicBezTo>
                  <a:cubicBezTo>
                    <a:pt x="77" y="26"/>
                    <a:pt x="77" y="25"/>
                    <a:pt x="77" y="24"/>
                  </a:cubicBezTo>
                  <a:cubicBezTo>
                    <a:pt x="77" y="24"/>
                    <a:pt x="77" y="23"/>
                    <a:pt x="77" y="23"/>
                  </a:cubicBezTo>
                  <a:cubicBezTo>
                    <a:pt x="77" y="21"/>
                    <a:pt x="78" y="22"/>
                    <a:pt x="77" y="22"/>
                  </a:cubicBezTo>
                  <a:cubicBezTo>
                    <a:pt x="76" y="22"/>
                    <a:pt x="76" y="22"/>
                    <a:pt x="76" y="22"/>
                  </a:cubicBezTo>
                  <a:cubicBezTo>
                    <a:pt x="75" y="22"/>
                    <a:pt x="74" y="21"/>
                    <a:pt x="74" y="21"/>
                  </a:cubicBezTo>
                  <a:cubicBezTo>
                    <a:pt x="74" y="21"/>
                    <a:pt x="73" y="19"/>
                    <a:pt x="73" y="19"/>
                  </a:cubicBezTo>
                  <a:cubicBezTo>
                    <a:pt x="73" y="18"/>
                    <a:pt x="74" y="18"/>
                    <a:pt x="73" y="17"/>
                  </a:cubicBezTo>
                  <a:cubicBezTo>
                    <a:pt x="74" y="15"/>
                    <a:pt x="74" y="15"/>
                    <a:pt x="73" y="16"/>
                  </a:cubicBezTo>
                  <a:cubicBezTo>
                    <a:pt x="72" y="16"/>
                    <a:pt x="72" y="16"/>
                    <a:pt x="72" y="16"/>
                  </a:cubicBezTo>
                  <a:cubicBezTo>
                    <a:pt x="72" y="15"/>
                    <a:pt x="71" y="14"/>
                    <a:pt x="71" y="13"/>
                  </a:cubicBezTo>
                  <a:cubicBezTo>
                    <a:pt x="70" y="10"/>
                    <a:pt x="70" y="8"/>
                    <a:pt x="69" y="6"/>
                  </a:cubicBezTo>
                  <a:cubicBezTo>
                    <a:pt x="69" y="4"/>
                    <a:pt x="69" y="3"/>
                    <a:pt x="68" y="2"/>
                  </a:cubicBezTo>
                  <a:cubicBezTo>
                    <a:pt x="67" y="0"/>
                    <a:pt x="68" y="2"/>
                    <a:pt x="67" y="3"/>
                  </a:cubicBezTo>
                  <a:cubicBezTo>
                    <a:pt x="64" y="8"/>
                    <a:pt x="64" y="8"/>
                    <a:pt x="64" y="8"/>
                  </a:cubicBezTo>
                  <a:cubicBezTo>
                    <a:pt x="64" y="8"/>
                    <a:pt x="63" y="10"/>
                    <a:pt x="63" y="11"/>
                  </a:cubicBezTo>
                  <a:cubicBezTo>
                    <a:pt x="61" y="11"/>
                    <a:pt x="61" y="11"/>
                    <a:pt x="61" y="11"/>
                  </a:cubicBezTo>
                  <a:cubicBezTo>
                    <a:pt x="61" y="11"/>
                    <a:pt x="60" y="11"/>
                    <a:pt x="59" y="10"/>
                  </a:cubicBezTo>
                  <a:cubicBezTo>
                    <a:pt x="59" y="10"/>
                    <a:pt x="59" y="9"/>
                    <a:pt x="58" y="9"/>
                  </a:cubicBezTo>
                  <a:cubicBezTo>
                    <a:pt x="58" y="9"/>
                    <a:pt x="59" y="10"/>
                    <a:pt x="58" y="11"/>
                  </a:cubicBezTo>
                  <a:cubicBezTo>
                    <a:pt x="57" y="13"/>
                    <a:pt x="57" y="14"/>
                    <a:pt x="57" y="14"/>
                  </a:cubicBezTo>
                  <a:cubicBezTo>
                    <a:pt x="56" y="14"/>
                    <a:pt x="56" y="15"/>
                    <a:pt x="55" y="15"/>
                  </a:cubicBezTo>
                  <a:cubicBezTo>
                    <a:pt x="54" y="14"/>
                    <a:pt x="54" y="14"/>
                    <a:pt x="54" y="14"/>
                  </a:cubicBezTo>
                  <a:cubicBezTo>
                    <a:pt x="53" y="14"/>
                    <a:pt x="53" y="13"/>
                    <a:pt x="53" y="13"/>
                  </a:cubicBezTo>
                  <a:cubicBezTo>
                    <a:pt x="52" y="12"/>
                    <a:pt x="52" y="12"/>
                    <a:pt x="52" y="14"/>
                  </a:cubicBezTo>
                  <a:cubicBezTo>
                    <a:pt x="52" y="14"/>
                    <a:pt x="52" y="14"/>
                    <a:pt x="52" y="14"/>
                  </a:cubicBezTo>
                  <a:cubicBezTo>
                    <a:pt x="51" y="15"/>
                    <a:pt x="51" y="17"/>
                    <a:pt x="51" y="17"/>
                  </a:cubicBezTo>
                  <a:cubicBezTo>
                    <a:pt x="51" y="17"/>
                    <a:pt x="50" y="18"/>
                    <a:pt x="50" y="18"/>
                  </a:cubicBezTo>
                  <a:cubicBezTo>
                    <a:pt x="49" y="18"/>
                    <a:pt x="49" y="17"/>
                    <a:pt x="48" y="17"/>
                  </a:cubicBezTo>
                  <a:cubicBezTo>
                    <a:pt x="48" y="17"/>
                    <a:pt x="47" y="16"/>
                    <a:pt x="47" y="17"/>
                  </a:cubicBezTo>
                  <a:cubicBezTo>
                    <a:pt x="47" y="17"/>
                    <a:pt x="47" y="18"/>
                    <a:pt x="47" y="19"/>
                  </a:cubicBezTo>
                  <a:cubicBezTo>
                    <a:pt x="46" y="19"/>
                    <a:pt x="46" y="20"/>
                    <a:pt x="46" y="20"/>
                  </a:cubicBezTo>
                  <a:cubicBezTo>
                    <a:pt x="46" y="20"/>
                    <a:pt x="45" y="21"/>
                    <a:pt x="45" y="21"/>
                  </a:cubicBezTo>
                  <a:cubicBezTo>
                    <a:pt x="45" y="21"/>
                    <a:pt x="44" y="20"/>
                    <a:pt x="43" y="20"/>
                  </a:cubicBezTo>
                  <a:cubicBezTo>
                    <a:pt x="42" y="19"/>
                    <a:pt x="42" y="19"/>
                    <a:pt x="40" y="17"/>
                  </a:cubicBezTo>
                  <a:cubicBezTo>
                    <a:pt x="40" y="17"/>
                    <a:pt x="39" y="19"/>
                    <a:pt x="39" y="20"/>
                  </a:cubicBezTo>
                  <a:cubicBezTo>
                    <a:pt x="39" y="20"/>
                    <a:pt x="39" y="22"/>
                    <a:pt x="38" y="22"/>
                  </a:cubicBezTo>
                  <a:cubicBezTo>
                    <a:pt x="37" y="23"/>
                    <a:pt x="37" y="23"/>
                    <a:pt x="37" y="23"/>
                  </a:cubicBezTo>
                  <a:cubicBezTo>
                    <a:pt x="38" y="24"/>
                    <a:pt x="38" y="24"/>
                    <a:pt x="38" y="24"/>
                  </a:cubicBezTo>
                  <a:cubicBezTo>
                    <a:pt x="38" y="25"/>
                    <a:pt x="38" y="26"/>
                    <a:pt x="37" y="26"/>
                  </a:cubicBezTo>
                  <a:cubicBezTo>
                    <a:pt x="36" y="26"/>
                    <a:pt x="36" y="26"/>
                    <a:pt x="36" y="26"/>
                  </a:cubicBezTo>
                  <a:cubicBezTo>
                    <a:pt x="34" y="24"/>
                    <a:pt x="35" y="24"/>
                    <a:pt x="33" y="28"/>
                  </a:cubicBezTo>
                  <a:cubicBezTo>
                    <a:pt x="33" y="28"/>
                    <a:pt x="32" y="29"/>
                    <a:pt x="32" y="29"/>
                  </a:cubicBezTo>
                  <a:cubicBezTo>
                    <a:pt x="31" y="30"/>
                    <a:pt x="28" y="30"/>
                    <a:pt x="28" y="30"/>
                  </a:cubicBezTo>
                  <a:cubicBezTo>
                    <a:pt x="28" y="30"/>
                    <a:pt x="25" y="27"/>
                    <a:pt x="26" y="28"/>
                  </a:cubicBezTo>
                  <a:cubicBezTo>
                    <a:pt x="25" y="29"/>
                    <a:pt x="26" y="34"/>
                    <a:pt x="26" y="34"/>
                  </a:cubicBezTo>
                  <a:cubicBezTo>
                    <a:pt x="26" y="35"/>
                    <a:pt x="25" y="36"/>
                    <a:pt x="25" y="37"/>
                  </a:cubicBezTo>
                  <a:cubicBezTo>
                    <a:pt x="24" y="37"/>
                    <a:pt x="23" y="37"/>
                    <a:pt x="22" y="37"/>
                  </a:cubicBezTo>
                  <a:cubicBezTo>
                    <a:pt x="22" y="37"/>
                    <a:pt x="23" y="39"/>
                    <a:pt x="23" y="40"/>
                  </a:cubicBezTo>
                  <a:cubicBezTo>
                    <a:pt x="23" y="41"/>
                    <a:pt x="23" y="42"/>
                    <a:pt x="23" y="42"/>
                  </a:cubicBezTo>
                  <a:cubicBezTo>
                    <a:pt x="22" y="42"/>
                    <a:pt x="21" y="42"/>
                    <a:pt x="21" y="42"/>
                  </a:cubicBezTo>
                  <a:cubicBezTo>
                    <a:pt x="21" y="42"/>
                    <a:pt x="19" y="40"/>
                    <a:pt x="19" y="41"/>
                  </a:cubicBezTo>
                  <a:cubicBezTo>
                    <a:pt x="18" y="42"/>
                    <a:pt x="20" y="46"/>
                    <a:pt x="20" y="46"/>
                  </a:cubicBezTo>
                  <a:cubicBezTo>
                    <a:pt x="19" y="47"/>
                    <a:pt x="19" y="48"/>
                    <a:pt x="19" y="49"/>
                  </a:cubicBezTo>
                  <a:cubicBezTo>
                    <a:pt x="18" y="49"/>
                    <a:pt x="17" y="49"/>
                    <a:pt x="16" y="50"/>
                  </a:cubicBezTo>
                  <a:cubicBezTo>
                    <a:pt x="14" y="49"/>
                    <a:pt x="14" y="49"/>
                    <a:pt x="12" y="48"/>
                  </a:cubicBezTo>
                  <a:cubicBezTo>
                    <a:pt x="11" y="48"/>
                    <a:pt x="11" y="48"/>
                    <a:pt x="11" y="49"/>
                  </a:cubicBezTo>
                  <a:cubicBezTo>
                    <a:pt x="11" y="51"/>
                    <a:pt x="11" y="55"/>
                    <a:pt x="12" y="55"/>
                  </a:cubicBezTo>
                  <a:cubicBezTo>
                    <a:pt x="11" y="55"/>
                    <a:pt x="10" y="57"/>
                    <a:pt x="10" y="57"/>
                  </a:cubicBezTo>
                  <a:cubicBezTo>
                    <a:pt x="10" y="57"/>
                    <a:pt x="10" y="57"/>
                    <a:pt x="9" y="57"/>
                  </a:cubicBezTo>
                  <a:cubicBezTo>
                    <a:pt x="8" y="57"/>
                    <a:pt x="9" y="57"/>
                    <a:pt x="9" y="58"/>
                  </a:cubicBezTo>
                  <a:cubicBezTo>
                    <a:pt x="9" y="59"/>
                    <a:pt x="8" y="60"/>
                    <a:pt x="8" y="60"/>
                  </a:cubicBezTo>
                  <a:cubicBezTo>
                    <a:pt x="8" y="62"/>
                    <a:pt x="8" y="62"/>
                    <a:pt x="8" y="62"/>
                  </a:cubicBezTo>
                  <a:cubicBezTo>
                    <a:pt x="6" y="62"/>
                    <a:pt x="6" y="62"/>
                    <a:pt x="6" y="62"/>
                  </a:cubicBezTo>
                  <a:cubicBezTo>
                    <a:pt x="6" y="62"/>
                    <a:pt x="5" y="62"/>
                    <a:pt x="5" y="62"/>
                  </a:cubicBezTo>
                  <a:cubicBezTo>
                    <a:pt x="3" y="61"/>
                    <a:pt x="3" y="61"/>
                    <a:pt x="4" y="63"/>
                  </a:cubicBezTo>
                  <a:cubicBezTo>
                    <a:pt x="4" y="64"/>
                    <a:pt x="5" y="65"/>
                    <a:pt x="5" y="65"/>
                  </a:cubicBezTo>
                  <a:cubicBezTo>
                    <a:pt x="6" y="67"/>
                    <a:pt x="6" y="67"/>
                    <a:pt x="6" y="67"/>
                  </a:cubicBezTo>
                  <a:cubicBezTo>
                    <a:pt x="5" y="67"/>
                    <a:pt x="5" y="68"/>
                    <a:pt x="5" y="68"/>
                  </a:cubicBezTo>
                  <a:cubicBezTo>
                    <a:pt x="4" y="69"/>
                    <a:pt x="4" y="68"/>
                    <a:pt x="4" y="70"/>
                  </a:cubicBezTo>
                  <a:cubicBezTo>
                    <a:pt x="4" y="71"/>
                    <a:pt x="4" y="71"/>
                    <a:pt x="4" y="71"/>
                  </a:cubicBezTo>
                  <a:cubicBezTo>
                    <a:pt x="3" y="72"/>
                    <a:pt x="3" y="72"/>
                    <a:pt x="3" y="72"/>
                  </a:cubicBezTo>
                  <a:cubicBezTo>
                    <a:pt x="3" y="72"/>
                    <a:pt x="2" y="72"/>
                    <a:pt x="1" y="72"/>
                  </a:cubicBezTo>
                  <a:cubicBezTo>
                    <a:pt x="0" y="72"/>
                    <a:pt x="0" y="72"/>
                    <a:pt x="0" y="72"/>
                  </a:cubicBezTo>
                  <a:cubicBezTo>
                    <a:pt x="0" y="72"/>
                    <a:pt x="0" y="72"/>
                    <a:pt x="1" y="72"/>
                  </a:cubicBezTo>
                  <a:cubicBezTo>
                    <a:pt x="1" y="73"/>
                    <a:pt x="2" y="74"/>
                    <a:pt x="2" y="74"/>
                  </a:cubicBezTo>
                  <a:cubicBezTo>
                    <a:pt x="4" y="77"/>
                    <a:pt x="4" y="77"/>
                    <a:pt x="4" y="77"/>
                  </a:cubicBezTo>
                  <a:cubicBezTo>
                    <a:pt x="4" y="78"/>
                    <a:pt x="4" y="78"/>
                    <a:pt x="5" y="79"/>
                  </a:cubicBezTo>
                  <a:cubicBezTo>
                    <a:pt x="4" y="79"/>
                    <a:pt x="4" y="79"/>
                    <a:pt x="4" y="79"/>
                  </a:cubicBezTo>
                  <a:cubicBezTo>
                    <a:pt x="3" y="78"/>
                    <a:pt x="3" y="78"/>
                    <a:pt x="4" y="79"/>
                  </a:cubicBezTo>
                  <a:cubicBezTo>
                    <a:pt x="4" y="80"/>
                    <a:pt x="4" y="80"/>
                    <a:pt x="4" y="80"/>
                  </a:cubicBezTo>
                  <a:cubicBezTo>
                    <a:pt x="4" y="80"/>
                    <a:pt x="5" y="81"/>
                    <a:pt x="5" y="81"/>
                  </a:cubicBezTo>
                  <a:cubicBezTo>
                    <a:pt x="5" y="82"/>
                    <a:pt x="5" y="83"/>
                    <a:pt x="5" y="84"/>
                  </a:cubicBezTo>
                  <a:cubicBezTo>
                    <a:pt x="5" y="84"/>
                    <a:pt x="3" y="84"/>
                    <a:pt x="3" y="85"/>
                  </a:cubicBezTo>
                  <a:cubicBezTo>
                    <a:pt x="2" y="85"/>
                    <a:pt x="2" y="85"/>
                    <a:pt x="1" y="85"/>
                  </a:cubicBezTo>
                  <a:cubicBezTo>
                    <a:pt x="0" y="86"/>
                    <a:pt x="0" y="86"/>
                    <a:pt x="1" y="87"/>
                  </a:cubicBezTo>
                  <a:cubicBezTo>
                    <a:pt x="2" y="87"/>
                    <a:pt x="2" y="87"/>
                    <a:pt x="2" y="87"/>
                  </a:cubicBezTo>
                  <a:cubicBezTo>
                    <a:pt x="2" y="87"/>
                    <a:pt x="3" y="88"/>
                    <a:pt x="4" y="88"/>
                  </a:cubicBezTo>
                  <a:cubicBezTo>
                    <a:pt x="5" y="89"/>
                    <a:pt x="6" y="89"/>
                    <a:pt x="6" y="89"/>
                  </a:cubicBezTo>
                  <a:cubicBezTo>
                    <a:pt x="7" y="90"/>
                    <a:pt x="7" y="90"/>
                    <a:pt x="7" y="90"/>
                  </a:cubicBezTo>
                  <a:cubicBezTo>
                    <a:pt x="6" y="91"/>
                    <a:pt x="6" y="91"/>
                    <a:pt x="6" y="91"/>
                  </a:cubicBezTo>
                  <a:cubicBezTo>
                    <a:pt x="6" y="91"/>
                    <a:pt x="5" y="91"/>
                    <a:pt x="6" y="91"/>
                  </a:cubicBezTo>
                  <a:cubicBezTo>
                    <a:pt x="8" y="92"/>
                    <a:pt x="9" y="92"/>
                    <a:pt x="10" y="93"/>
                  </a:cubicBezTo>
                  <a:cubicBezTo>
                    <a:pt x="8" y="94"/>
                    <a:pt x="8" y="94"/>
                    <a:pt x="8" y="94"/>
                  </a:cubicBezTo>
                  <a:cubicBezTo>
                    <a:pt x="11" y="96"/>
                    <a:pt x="11" y="96"/>
                    <a:pt x="11" y="96"/>
                  </a:cubicBezTo>
                  <a:cubicBezTo>
                    <a:pt x="11" y="96"/>
                    <a:pt x="12" y="96"/>
                    <a:pt x="13" y="96"/>
                  </a:cubicBezTo>
                  <a:cubicBezTo>
                    <a:pt x="13" y="97"/>
                    <a:pt x="14" y="97"/>
                    <a:pt x="14" y="97"/>
                  </a:cubicBezTo>
                  <a:cubicBezTo>
                    <a:pt x="15" y="97"/>
                    <a:pt x="16" y="98"/>
                    <a:pt x="17" y="98"/>
                  </a:cubicBezTo>
                  <a:cubicBezTo>
                    <a:pt x="16" y="99"/>
                    <a:pt x="16" y="99"/>
                    <a:pt x="16" y="99"/>
                  </a:cubicBezTo>
                  <a:cubicBezTo>
                    <a:pt x="16" y="99"/>
                    <a:pt x="17" y="99"/>
                    <a:pt x="18" y="99"/>
                  </a:cubicBezTo>
                  <a:cubicBezTo>
                    <a:pt x="20" y="99"/>
                    <a:pt x="26" y="105"/>
                    <a:pt x="28" y="104"/>
                  </a:cubicBezTo>
                  <a:cubicBezTo>
                    <a:pt x="36" y="101"/>
                    <a:pt x="43" y="110"/>
                    <a:pt x="50" y="110"/>
                  </a:cubicBezTo>
                  <a:cubicBezTo>
                    <a:pt x="50" y="111"/>
                    <a:pt x="50" y="111"/>
                    <a:pt x="50" y="111"/>
                  </a:cubicBezTo>
                  <a:cubicBezTo>
                    <a:pt x="42" y="119"/>
                    <a:pt x="42" y="119"/>
                    <a:pt x="42" y="119"/>
                  </a:cubicBezTo>
                  <a:cubicBezTo>
                    <a:pt x="35" y="128"/>
                    <a:pt x="30" y="139"/>
                    <a:pt x="32" y="149"/>
                  </a:cubicBezTo>
                  <a:cubicBezTo>
                    <a:pt x="36" y="149"/>
                    <a:pt x="36" y="149"/>
                    <a:pt x="36" y="149"/>
                  </a:cubicBezTo>
                  <a:cubicBezTo>
                    <a:pt x="35" y="147"/>
                    <a:pt x="35" y="145"/>
                    <a:pt x="35" y="143"/>
                  </a:cubicBezTo>
                  <a:cubicBezTo>
                    <a:pt x="36" y="133"/>
                    <a:pt x="40" y="124"/>
                    <a:pt x="46" y="117"/>
                  </a:cubicBezTo>
                  <a:cubicBezTo>
                    <a:pt x="50" y="113"/>
                    <a:pt x="50" y="113"/>
                    <a:pt x="50" y="113"/>
                  </a:cubicBezTo>
                  <a:cubicBezTo>
                    <a:pt x="50" y="117"/>
                    <a:pt x="50" y="117"/>
                    <a:pt x="50" y="117"/>
                  </a:cubicBezTo>
                  <a:cubicBezTo>
                    <a:pt x="50" y="119"/>
                    <a:pt x="50" y="121"/>
                    <a:pt x="50" y="123"/>
                  </a:cubicBezTo>
                  <a:cubicBezTo>
                    <a:pt x="50" y="129"/>
                    <a:pt x="47" y="135"/>
                    <a:pt x="44" y="140"/>
                  </a:cubicBezTo>
                  <a:cubicBezTo>
                    <a:pt x="43" y="142"/>
                    <a:pt x="44" y="143"/>
                    <a:pt x="44" y="144"/>
                  </a:cubicBezTo>
                  <a:cubicBezTo>
                    <a:pt x="43" y="145"/>
                    <a:pt x="42" y="147"/>
                    <a:pt x="42" y="147"/>
                  </a:cubicBezTo>
                  <a:cubicBezTo>
                    <a:pt x="43" y="146"/>
                    <a:pt x="43" y="146"/>
                    <a:pt x="43" y="146"/>
                  </a:cubicBezTo>
                  <a:cubicBezTo>
                    <a:pt x="43" y="146"/>
                    <a:pt x="45" y="147"/>
                    <a:pt x="44" y="147"/>
                  </a:cubicBezTo>
                  <a:cubicBezTo>
                    <a:pt x="44" y="148"/>
                    <a:pt x="44" y="149"/>
                    <a:pt x="45" y="149"/>
                  </a:cubicBezTo>
                  <a:cubicBezTo>
                    <a:pt x="130" y="149"/>
                    <a:pt x="130" y="149"/>
                    <a:pt x="130" y="149"/>
                  </a:cubicBezTo>
                  <a:cubicBezTo>
                    <a:pt x="130" y="149"/>
                    <a:pt x="131" y="149"/>
                    <a:pt x="131" y="149"/>
                  </a:cubicBezTo>
                  <a:cubicBezTo>
                    <a:pt x="131" y="149"/>
                    <a:pt x="132" y="149"/>
                    <a:pt x="132" y="149"/>
                  </a:cubicBezTo>
                  <a:cubicBezTo>
                    <a:pt x="134" y="149"/>
                    <a:pt x="134" y="149"/>
                    <a:pt x="134" y="149"/>
                  </a:cubicBezTo>
                  <a:cubicBezTo>
                    <a:pt x="134" y="149"/>
                    <a:pt x="134" y="149"/>
                    <a:pt x="134" y="148"/>
                  </a:cubicBezTo>
                  <a:cubicBezTo>
                    <a:pt x="135" y="148"/>
                    <a:pt x="135" y="148"/>
                    <a:pt x="135" y="148"/>
                  </a:cubicBezTo>
                  <a:cubicBezTo>
                    <a:pt x="137" y="149"/>
                    <a:pt x="137" y="149"/>
                    <a:pt x="137" y="149"/>
                  </a:cubicBezTo>
                  <a:cubicBezTo>
                    <a:pt x="138" y="149"/>
                    <a:pt x="138" y="149"/>
                    <a:pt x="138" y="149"/>
                  </a:cubicBezTo>
                  <a:cubicBezTo>
                    <a:pt x="142" y="149"/>
                    <a:pt x="142" y="149"/>
                    <a:pt x="142" y="149"/>
                  </a:cubicBezTo>
                  <a:cubicBezTo>
                    <a:pt x="140" y="148"/>
                    <a:pt x="140" y="148"/>
                    <a:pt x="140" y="148"/>
                  </a:cubicBezTo>
                  <a:cubicBezTo>
                    <a:pt x="140" y="146"/>
                    <a:pt x="140" y="146"/>
                    <a:pt x="140" y="146"/>
                  </a:cubicBezTo>
                  <a:cubicBezTo>
                    <a:pt x="139" y="145"/>
                    <a:pt x="139" y="144"/>
                    <a:pt x="139" y="144"/>
                  </a:cubicBezTo>
                  <a:cubicBezTo>
                    <a:pt x="139" y="144"/>
                    <a:pt x="139" y="144"/>
                    <a:pt x="140" y="143"/>
                  </a:cubicBezTo>
                  <a:cubicBezTo>
                    <a:pt x="141" y="143"/>
                    <a:pt x="142" y="144"/>
                    <a:pt x="142" y="143"/>
                  </a:cubicBezTo>
                  <a:cubicBezTo>
                    <a:pt x="143" y="143"/>
                    <a:pt x="143" y="143"/>
                    <a:pt x="143" y="143"/>
                  </a:cubicBezTo>
                  <a:cubicBezTo>
                    <a:pt x="143" y="143"/>
                    <a:pt x="142" y="142"/>
                    <a:pt x="142" y="141"/>
                  </a:cubicBezTo>
                  <a:cubicBezTo>
                    <a:pt x="142" y="141"/>
                    <a:pt x="142" y="141"/>
                    <a:pt x="142" y="141"/>
                  </a:cubicBezTo>
                  <a:cubicBezTo>
                    <a:pt x="144" y="141"/>
                    <a:pt x="144" y="141"/>
                    <a:pt x="144" y="141"/>
                  </a:cubicBezTo>
                  <a:cubicBezTo>
                    <a:pt x="144" y="141"/>
                    <a:pt x="145" y="142"/>
                    <a:pt x="146" y="142"/>
                  </a:cubicBezTo>
                  <a:cubicBezTo>
                    <a:pt x="149" y="145"/>
                    <a:pt x="148" y="142"/>
                    <a:pt x="147" y="140"/>
                  </a:cubicBezTo>
                  <a:cubicBezTo>
                    <a:pt x="147" y="139"/>
                    <a:pt x="147" y="138"/>
                    <a:pt x="147" y="137"/>
                  </a:cubicBezTo>
                  <a:cubicBezTo>
                    <a:pt x="147" y="137"/>
                    <a:pt x="148" y="137"/>
                    <a:pt x="148" y="137"/>
                  </a:cubicBezTo>
                  <a:cubicBezTo>
                    <a:pt x="149" y="137"/>
                    <a:pt x="151" y="137"/>
                    <a:pt x="151" y="137"/>
                  </a:cubicBezTo>
                  <a:cubicBezTo>
                    <a:pt x="152" y="137"/>
                    <a:pt x="152" y="138"/>
                    <a:pt x="153" y="138"/>
                  </a:cubicBezTo>
                  <a:lnTo>
                    <a:pt x="153" y="118"/>
                  </a:lnTo>
                  <a:close/>
                </a:path>
              </a:pathLst>
            </a:custGeom>
            <a:solidFill>
              <a:srgbClr val="E2CDB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 name="Freeform 106"/>
            <p:cNvSpPr>
              <a:spLocks/>
            </p:cNvSpPr>
            <p:nvPr/>
          </p:nvSpPr>
          <p:spPr bwMode="auto">
            <a:xfrm>
              <a:off x="4605338" y="3190876"/>
              <a:ext cx="228600" cy="277813"/>
            </a:xfrm>
            <a:custGeom>
              <a:avLst/>
              <a:gdLst>
                <a:gd name="T0" fmla="*/ 83 w 96"/>
                <a:gd name="T1" fmla="*/ 16 h 117"/>
                <a:gd name="T2" fmla="*/ 80 w 96"/>
                <a:gd name="T3" fmla="*/ 17 h 117"/>
                <a:gd name="T4" fmla="*/ 73 w 96"/>
                <a:gd name="T5" fmla="*/ 16 h 117"/>
                <a:gd name="T6" fmla="*/ 67 w 96"/>
                <a:gd name="T7" fmla="*/ 14 h 117"/>
                <a:gd name="T8" fmla="*/ 61 w 96"/>
                <a:gd name="T9" fmla="*/ 19 h 117"/>
                <a:gd name="T10" fmla="*/ 59 w 96"/>
                <a:gd name="T11" fmla="*/ 24 h 117"/>
                <a:gd name="T12" fmla="*/ 50 w 96"/>
                <a:gd name="T13" fmla="*/ 33 h 117"/>
                <a:gd name="T14" fmla="*/ 51 w 96"/>
                <a:gd name="T15" fmla="*/ 19 h 117"/>
                <a:gd name="T16" fmla="*/ 50 w 96"/>
                <a:gd name="T17" fmla="*/ 14 h 117"/>
                <a:gd name="T18" fmla="*/ 48 w 96"/>
                <a:gd name="T19" fmla="*/ 10 h 117"/>
                <a:gd name="T20" fmla="*/ 44 w 96"/>
                <a:gd name="T21" fmla="*/ 2 h 117"/>
                <a:gd name="T22" fmla="*/ 38 w 96"/>
                <a:gd name="T23" fmla="*/ 6 h 117"/>
                <a:gd name="T24" fmla="*/ 34 w 96"/>
                <a:gd name="T25" fmla="*/ 8 h 117"/>
                <a:gd name="T26" fmla="*/ 32 w 96"/>
                <a:gd name="T27" fmla="*/ 11 h 117"/>
                <a:gd name="T28" fmla="*/ 28 w 96"/>
                <a:gd name="T29" fmla="*/ 12 h 117"/>
                <a:gd name="T30" fmla="*/ 25 w 96"/>
                <a:gd name="T31" fmla="*/ 16 h 117"/>
                <a:gd name="T32" fmla="*/ 19 w 96"/>
                <a:gd name="T33" fmla="*/ 19 h 117"/>
                <a:gd name="T34" fmla="*/ 15 w 96"/>
                <a:gd name="T35" fmla="*/ 25 h 117"/>
                <a:gd name="T36" fmla="*/ 12 w 96"/>
                <a:gd name="T37" fmla="*/ 32 h 117"/>
                <a:gd name="T38" fmla="*/ 6 w 96"/>
                <a:gd name="T39" fmla="*/ 37 h 117"/>
                <a:gd name="T40" fmla="*/ 4 w 96"/>
                <a:gd name="T41" fmla="*/ 40 h 117"/>
                <a:gd name="T42" fmla="*/ 3 w 96"/>
                <a:gd name="T43" fmla="*/ 44 h 117"/>
                <a:gd name="T44" fmla="*/ 1 w 96"/>
                <a:gd name="T45" fmla="*/ 46 h 117"/>
                <a:gd name="T46" fmla="*/ 2 w 96"/>
                <a:gd name="T47" fmla="*/ 51 h 117"/>
                <a:gd name="T48" fmla="*/ 1 w 96"/>
                <a:gd name="T49" fmla="*/ 55 h 117"/>
                <a:gd name="T50" fmla="*/ 4 w 96"/>
                <a:gd name="T51" fmla="*/ 58 h 117"/>
                <a:gd name="T52" fmla="*/ 7 w 96"/>
                <a:gd name="T53" fmla="*/ 62 h 117"/>
                <a:gd name="T54" fmla="*/ 12 w 96"/>
                <a:gd name="T55" fmla="*/ 64 h 117"/>
                <a:gd name="T56" fmla="*/ 23 w 96"/>
                <a:gd name="T57" fmla="*/ 103 h 117"/>
                <a:gd name="T58" fmla="*/ 26 w 96"/>
                <a:gd name="T59" fmla="*/ 81 h 117"/>
                <a:gd name="T60" fmla="*/ 28 w 96"/>
                <a:gd name="T61" fmla="*/ 93 h 117"/>
                <a:gd name="T62" fmla="*/ 29 w 96"/>
                <a:gd name="T63" fmla="*/ 99 h 117"/>
                <a:gd name="T64" fmla="*/ 32 w 96"/>
                <a:gd name="T65" fmla="*/ 105 h 117"/>
                <a:gd name="T66" fmla="*/ 35 w 96"/>
                <a:gd name="T67" fmla="*/ 104 h 117"/>
                <a:gd name="T68" fmla="*/ 39 w 96"/>
                <a:gd name="T69" fmla="*/ 107 h 117"/>
                <a:gd name="T70" fmla="*/ 41 w 96"/>
                <a:gd name="T71" fmla="*/ 110 h 117"/>
                <a:gd name="T72" fmla="*/ 44 w 96"/>
                <a:gd name="T73" fmla="*/ 110 h 117"/>
                <a:gd name="T74" fmla="*/ 48 w 96"/>
                <a:gd name="T75" fmla="*/ 110 h 117"/>
                <a:gd name="T76" fmla="*/ 52 w 96"/>
                <a:gd name="T77" fmla="*/ 112 h 117"/>
                <a:gd name="T78" fmla="*/ 57 w 96"/>
                <a:gd name="T79" fmla="*/ 115 h 117"/>
                <a:gd name="T80" fmla="*/ 61 w 96"/>
                <a:gd name="T81" fmla="*/ 111 h 117"/>
                <a:gd name="T82" fmla="*/ 66 w 96"/>
                <a:gd name="T83" fmla="*/ 110 h 117"/>
                <a:gd name="T84" fmla="*/ 64 w 96"/>
                <a:gd name="T85" fmla="*/ 101 h 117"/>
                <a:gd name="T86" fmla="*/ 71 w 96"/>
                <a:gd name="T87" fmla="*/ 103 h 117"/>
                <a:gd name="T88" fmla="*/ 75 w 96"/>
                <a:gd name="T89" fmla="*/ 103 h 117"/>
                <a:gd name="T90" fmla="*/ 80 w 96"/>
                <a:gd name="T91" fmla="*/ 104 h 117"/>
                <a:gd name="T92" fmla="*/ 81 w 96"/>
                <a:gd name="T93" fmla="*/ 100 h 117"/>
                <a:gd name="T94" fmla="*/ 85 w 96"/>
                <a:gd name="T95" fmla="*/ 97 h 117"/>
                <a:gd name="T96" fmla="*/ 88 w 96"/>
                <a:gd name="T97" fmla="*/ 96 h 117"/>
                <a:gd name="T98" fmla="*/ 91 w 96"/>
                <a:gd name="T99" fmla="*/ 96 h 117"/>
                <a:gd name="T100" fmla="*/ 93 w 96"/>
                <a:gd name="T101" fmla="*/ 92 h 117"/>
                <a:gd name="T102" fmla="*/ 96 w 96"/>
                <a:gd name="T103" fmla="*/ 92 h 117"/>
                <a:gd name="T104" fmla="*/ 90 w 96"/>
                <a:gd name="T105" fmla="*/ 68 h 117"/>
                <a:gd name="T106" fmla="*/ 71 w 96"/>
                <a:gd name="T107" fmla="*/ 64 h 117"/>
                <a:gd name="T108" fmla="*/ 86 w 96"/>
                <a:gd name="T109" fmla="*/ 59 h 117"/>
                <a:gd name="T110" fmla="*/ 89 w 96"/>
                <a:gd name="T111" fmla="*/ 57 h 117"/>
                <a:gd name="T112" fmla="*/ 92 w 96"/>
                <a:gd name="T113" fmla="*/ 55 h 117"/>
                <a:gd name="T114" fmla="*/ 95 w 96"/>
                <a:gd name="T115" fmla="*/ 53 h 117"/>
                <a:gd name="T116" fmla="*/ 96 w 96"/>
                <a:gd name="T117" fmla="*/ 46 h 117"/>
                <a:gd name="T118" fmla="*/ 92 w 96"/>
                <a:gd name="T119" fmla="*/ 17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6" h="117">
                  <a:moveTo>
                    <a:pt x="92" y="17"/>
                  </a:moveTo>
                  <a:cubicBezTo>
                    <a:pt x="92" y="17"/>
                    <a:pt x="91" y="17"/>
                    <a:pt x="91" y="17"/>
                  </a:cubicBezTo>
                  <a:cubicBezTo>
                    <a:pt x="89" y="14"/>
                    <a:pt x="89" y="17"/>
                    <a:pt x="86" y="17"/>
                  </a:cubicBezTo>
                  <a:cubicBezTo>
                    <a:pt x="85" y="17"/>
                    <a:pt x="85" y="16"/>
                    <a:pt x="84" y="16"/>
                  </a:cubicBezTo>
                  <a:cubicBezTo>
                    <a:pt x="84" y="16"/>
                    <a:pt x="84" y="16"/>
                    <a:pt x="83" y="16"/>
                  </a:cubicBezTo>
                  <a:cubicBezTo>
                    <a:pt x="82" y="17"/>
                    <a:pt x="82" y="17"/>
                    <a:pt x="82" y="17"/>
                  </a:cubicBezTo>
                  <a:cubicBezTo>
                    <a:pt x="82" y="17"/>
                    <a:pt x="82" y="16"/>
                    <a:pt x="81" y="16"/>
                  </a:cubicBezTo>
                  <a:cubicBezTo>
                    <a:pt x="81" y="16"/>
                    <a:pt x="81" y="16"/>
                    <a:pt x="81" y="16"/>
                  </a:cubicBezTo>
                  <a:cubicBezTo>
                    <a:pt x="80" y="16"/>
                    <a:pt x="80" y="16"/>
                    <a:pt x="80" y="16"/>
                  </a:cubicBezTo>
                  <a:cubicBezTo>
                    <a:pt x="80" y="17"/>
                    <a:pt x="80" y="17"/>
                    <a:pt x="80" y="17"/>
                  </a:cubicBezTo>
                  <a:cubicBezTo>
                    <a:pt x="79" y="16"/>
                    <a:pt x="79" y="16"/>
                    <a:pt x="78" y="16"/>
                  </a:cubicBezTo>
                  <a:cubicBezTo>
                    <a:pt x="77" y="14"/>
                    <a:pt x="78" y="13"/>
                    <a:pt x="76" y="15"/>
                  </a:cubicBezTo>
                  <a:cubicBezTo>
                    <a:pt x="76" y="16"/>
                    <a:pt x="75" y="17"/>
                    <a:pt x="75" y="17"/>
                  </a:cubicBezTo>
                  <a:cubicBezTo>
                    <a:pt x="73" y="16"/>
                    <a:pt x="73" y="16"/>
                    <a:pt x="73" y="16"/>
                  </a:cubicBezTo>
                  <a:cubicBezTo>
                    <a:pt x="73" y="16"/>
                    <a:pt x="73" y="16"/>
                    <a:pt x="73" y="16"/>
                  </a:cubicBezTo>
                  <a:cubicBezTo>
                    <a:pt x="70" y="17"/>
                    <a:pt x="70" y="17"/>
                    <a:pt x="70" y="17"/>
                  </a:cubicBezTo>
                  <a:cubicBezTo>
                    <a:pt x="69" y="17"/>
                    <a:pt x="69" y="17"/>
                    <a:pt x="69" y="17"/>
                  </a:cubicBezTo>
                  <a:cubicBezTo>
                    <a:pt x="69" y="17"/>
                    <a:pt x="69" y="17"/>
                    <a:pt x="68" y="16"/>
                  </a:cubicBezTo>
                  <a:cubicBezTo>
                    <a:pt x="68" y="15"/>
                    <a:pt x="68" y="15"/>
                    <a:pt x="68" y="15"/>
                  </a:cubicBezTo>
                  <a:cubicBezTo>
                    <a:pt x="67" y="15"/>
                    <a:pt x="67" y="14"/>
                    <a:pt x="67" y="14"/>
                  </a:cubicBezTo>
                  <a:cubicBezTo>
                    <a:pt x="66" y="15"/>
                    <a:pt x="65" y="16"/>
                    <a:pt x="65" y="16"/>
                  </a:cubicBezTo>
                  <a:cubicBezTo>
                    <a:pt x="65" y="16"/>
                    <a:pt x="64" y="17"/>
                    <a:pt x="64" y="18"/>
                  </a:cubicBezTo>
                  <a:cubicBezTo>
                    <a:pt x="63" y="18"/>
                    <a:pt x="62" y="19"/>
                    <a:pt x="62" y="19"/>
                  </a:cubicBezTo>
                  <a:cubicBezTo>
                    <a:pt x="61" y="18"/>
                    <a:pt x="61" y="18"/>
                    <a:pt x="61" y="18"/>
                  </a:cubicBezTo>
                  <a:cubicBezTo>
                    <a:pt x="61" y="19"/>
                    <a:pt x="61" y="19"/>
                    <a:pt x="61" y="19"/>
                  </a:cubicBezTo>
                  <a:cubicBezTo>
                    <a:pt x="61" y="20"/>
                    <a:pt x="60" y="20"/>
                    <a:pt x="60" y="21"/>
                  </a:cubicBezTo>
                  <a:cubicBezTo>
                    <a:pt x="60" y="21"/>
                    <a:pt x="60" y="22"/>
                    <a:pt x="59" y="21"/>
                  </a:cubicBezTo>
                  <a:cubicBezTo>
                    <a:pt x="59" y="21"/>
                    <a:pt x="59" y="20"/>
                    <a:pt x="59" y="21"/>
                  </a:cubicBezTo>
                  <a:cubicBezTo>
                    <a:pt x="59" y="21"/>
                    <a:pt x="58" y="22"/>
                    <a:pt x="58" y="22"/>
                  </a:cubicBezTo>
                  <a:cubicBezTo>
                    <a:pt x="59" y="24"/>
                    <a:pt x="59" y="24"/>
                    <a:pt x="59" y="24"/>
                  </a:cubicBezTo>
                  <a:cubicBezTo>
                    <a:pt x="58" y="24"/>
                    <a:pt x="58" y="25"/>
                    <a:pt x="58" y="25"/>
                  </a:cubicBezTo>
                  <a:cubicBezTo>
                    <a:pt x="58" y="25"/>
                    <a:pt x="57" y="24"/>
                    <a:pt x="57" y="24"/>
                  </a:cubicBezTo>
                  <a:cubicBezTo>
                    <a:pt x="57" y="26"/>
                    <a:pt x="57" y="26"/>
                    <a:pt x="57" y="26"/>
                  </a:cubicBezTo>
                  <a:cubicBezTo>
                    <a:pt x="57" y="29"/>
                    <a:pt x="57" y="30"/>
                    <a:pt x="55" y="32"/>
                  </a:cubicBezTo>
                  <a:cubicBezTo>
                    <a:pt x="53" y="34"/>
                    <a:pt x="51" y="34"/>
                    <a:pt x="50" y="33"/>
                  </a:cubicBezTo>
                  <a:cubicBezTo>
                    <a:pt x="49" y="33"/>
                    <a:pt x="49" y="32"/>
                    <a:pt x="49" y="31"/>
                  </a:cubicBezTo>
                  <a:cubicBezTo>
                    <a:pt x="48" y="29"/>
                    <a:pt x="49" y="25"/>
                    <a:pt x="50" y="23"/>
                  </a:cubicBezTo>
                  <a:cubicBezTo>
                    <a:pt x="50" y="22"/>
                    <a:pt x="51" y="21"/>
                    <a:pt x="51" y="20"/>
                  </a:cubicBezTo>
                  <a:cubicBezTo>
                    <a:pt x="51" y="20"/>
                    <a:pt x="51" y="20"/>
                    <a:pt x="51" y="19"/>
                  </a:cubicBezTo>
                  <a:cubicBezTo>
                    <a:pt x="51" y="18"/>
                    <a:pt x="51" y="18"/>
                    <a:pt x="51" y="19"/>
                  </a:cubicBezTo>
                  <a:cubicBezTo>
                    <a:pt x="50" y="19"/>
                    <a:pt x="50" y="19"/>
                    <a:pt x="50" y="19"/>
                  </a:cubicBezTo>
                  <a:cubicBezTo>
                    <a:pt x="50" y="19"/>
                    <a:pt x="50" y="18"/>
                    <a:pt x="50" y="17"/>
                  </a:cubicBezTo>
                  <a:cubicBezTo>
                    <a:pt x="50" y="17"/>
                    <a:pt x="50" y="16"/>
                    <a:pt x="50" y="15"/>
                  </a:cubicBezTo>
                  <a:cubicBezTo>
                    <a:pt x="50" y="15"/>
                    <a:pt x="50" y="15"/>
                    <a:pt x="50" y="15"/>
                  </a:cubicBezTo>
                  <a:cubicBezTo>
                    <a:pt x="50" y="14"/>
                    <a:pt x="51" y="13"/>
                    <a:pt x="50" y="14"/>
                  </a:cubicBezTo>
                  <a:cubicBezTo>
                    <a:pt x="50" y="14"/>
                    <a:pt x="50" y="14"/>
                    <a:pt x="49" y="14"/>
                  </a:cubicBezTo>
                  <a:cubicBezTo>
                    <a:pt x="48" y="13"/>
                    <a:pt x="48" y="13"/>
                    <a:pt x="48" y="13"/>
                  </a:cubicBezTo>
                  <a:cubicBezTo>
                    <a:pt x="48" y="13"/>
                    <a:pt x="48" y="12"/>
                    <a:pt x="48" y="12"/>
                  </a:cubicBezTo>
                  <a:cubicBezTo>
                    <a:pt x="48" y="11"/>
                    <a:pt x="48" y="11"/>
                    <a:pt x="48" y="11"/>
                  </a:cubicBezTo>
                  <a:cubicBezTo>
                    <a:pt x="48" y="10"/>
                    <a:pt x="48" y="10"/>
                    <a:pt x="48" y="10"/>
                  </a:cubicBezTo>
                  <a:cubicBezTo>
                    <a:pt x="47" y="10"/>
                    <a:pt x="47" y="10"/>
                    <a:pt x="47" y="10"/>
                  </a:cubicBezTo>
                  <a:cubicBezTo>
                    <a:pt x="47" y="9"/>
                    <a:pt x="47" y="9"/>
                    <a:pt x="46" y="8"/>
                  </a:cubicBezTo>
                  <a:cubicBezTo>
                    <a:pt x="46" y="6"/>
                    <a:pt x="45" y="5"/>
                    <a:pt x="45" y="3"/>
                  </a:cubicBezTo>
                  <a:cubicBezTo>
                    <a:pt x="45" y="2"/>
                    <a:pt x="45" y="2"/>
                    <a:pt x="45" y="1"/>
                  </a:cubicBezTo>
                  <a:cubicBezTo>
                    <a:pt x="44" y="0"/>
                    <a:pt x="44" y="1"/>
                    <a:pt x="44" y="2"/>
                  </a:cubicBezTo>
                  <a:cubicBezTo>
                    <a:pt x="42" y="5"/>
                    <a:pt x="42" y="5"/>
                    <a:pt x="42" y="5"/>
                  </a:cubicBezTo>
                  <a:cubicBezTo>
                    <a:pt x="41" y="7"/>
                    <a:pt x="41" y="7"/>
                    <a:pt x="41" y="7"/>
                  </a:cubicBezTo>
                  <a:cubicBezTo>
                    <a:pt x="40" y="7"/>
                    <a:pt x="40" y="7"/>
                    <a:pt x="40" y="7"/>
                  </a:cubicBezTo>
                  <a:cubicBezTo>
                    <a:pt x="39" y="7"/>
                    <a:pt x="39" y="6"/>
                    <a:pt x="39" y="6"/>
                  </a:cubicBezTo>
                  <a:cubicBezTo>
                    <a:pt x="38" y="6"/>
                    <a:pt x="38" y="6"/>
                    <a:pt x="38" y="6"/>
                  </a:cubicBezTo>
                  <a:cubicBezTo>
                    <a:pt x="38" y="6"/>
                    <a:pt x="38" y="6"/>
                    <a:pt x="38" y="7"/>
                  </a:cubicBezTo>
                  <a:cubicBezTo>
                    <a:pt x="38" y="8"/>
                    <a:pt x="37" y="8"/>
                    <a:pt x="37" y="9"/>
                  </a:cubicBezTo>
                  <a:cubicBezTo>
                    <a:pt x="37" y="9"/>
                    <a:pt x="36" y="9"/>
                    <a:pt x="36" y="9"/>
                  </a:cubicBezTo>
                  <a:cubicBezTo>
                    <a:pt x="35" y="9"/>
                    <a:pt x="35" y="9"/>
                    <a:pt x="35" y="9"/>
                  </a:cubicBezTo>
                  <a:cubicBezTo>
                    <a:pt x="34" y="8"/>
                    <a:pt x="34" y="8"/>
                    <a:pt x="34" y="8"/>
                  </a:cubicBezTo>
                  <a:cubicBezTo>
                    <a:pt x="34" y="8"/>
                    <a:pt x="34" y="8"/>
                    <a:pt x="34" y="9"/>
                  </a:cubicBezTo>
                  <a:cubicBezTo>
                    <a:pt x="33" y="9"/>
                    <a:pt x="33" y="9"/>
                    <a:pt x="33" y="9"/>
                  </a:cubicBezTo>
                  <a:cubicBezTo>
                    <a:pt x="33" y="9"/>
                    <a:pt x="33" y="11"/>
                    <a:pt x="33" y="11"/>
                  </a:cubicBezTo>
                  <a:cubicBezTo>
                    <a:pt x="33" y="11"/>
                    <a:pt x="33" y="11"/>
                    <a:pt x="32" y="11"/>
                  </a:cubicBezTo>
                  <a:cubicBezTo>
                    <a:pt x="32" y="11"/>
                    <a:pt x="32" y="11"/>
                    <a:pt x="32" y="11"/>
                  </a:cubicBezTo>
                  <a:cubicBezTo>
                    <a:pt x="31" y="10"/>
                    <a:pt x="31" y="10"/>
                    <a:pt x="31" y="10"/>
                  </a:cubicBezTo>
                  <a:cubicBezTo>
                    <a:pt x="31" y="11"/>
                    <a:pt x="31" y="12"/>
                    <a:pt x="31" y="12"/>
                  </a:cubicBezTo>
                  <a:cubicBezTo>
                    <a:pt x="30" y="13"/>
                    <a:pt x="30" y="13"/>
                    <a:pt x="30" y="13"/>
                  </a:cubicBezTo>
                  <a:cubicBezTo>
                    <a:pt x="29" y="13"/>
                    <a:pt x="29" y="13"/>
                    <a:pt x="29" y="13"/>
                  </a:cubicBezTo>
                  <a:cubicBezTo>
                    <a:pt x="28" y="12"/>
                    <a:pt x="28" y="12"/>
                    <a:pt x="28" y="12"/>
                  </a:cubicBezTo>
                  <a:cubicBezTo>
                    <a:pt x="28" y="12"/>
                    <a:pt x="27" y="12"/>
                    <a:pt x="26" y="11"/>
                  </a:cubicBezTo>
                  <a:cubicBezTo>
                    <a:pt x="26" y="11"/>
                    <a:pt x="26" y="12"/>
                    <a:pt x="26" y="13"/>
                  </a:cubicBezTo>
                  <a:cubicBezTo>
                    <a:pt x="26" y="13"/>
                    <a:pt x="25" y="14"/>
                    <a:pt x="25" y="14"/>
                  </a:cubicBezTo>
                  <a:cubicBezTo>
                    <a:pt x="24" y="15"/>
                    <a:pt x="24" y="15"/>
                    <a:pt x="24" y="15"/>
                  </a:cubicBezTo>
                  <a:cubicBezTo>
                    <a:pt x="25" y="16"/>
                    <a:pt x="25" y="16"/>
                    <a:pt x="25" y="16"/>
                  </a:cubicBezTo>
                  <a:cubicBezTo>
                    <a:pt x="24" y="17"/>
                    <a:pt x="24" y="17"/>
                    <a:pt x="24" y="17"/>
                  </a:cubicBezTo>
                  <a:cubicBezTo>
                    <a:pt x="24" y="17"/>
                    <a:pt x="24" y="17"/>
                    <a:pt x="24" y="17"/>
                  </a:cubicBezTo>
                  <a:cubicBezTo>
                    <a:pt x="22" y="15"/>
                    <a:pt x="23" y="15"/>
                    <a:pt x="22" y="18"/>
                  </a:cubicBezTo>
                  <a:cubicBezTo>
                    <a:pt x="21" y="18"/>
                    <a:pt x="21" y="18"/>
                    <a:pt x="21" y="19"/>
                  </a:cubicBezTo>
                  <a:cubicBezTo>
                    <a:pt x="20" y="19"/>
                    <a:pt x="19" y="19"/>
                    <a:pt x="19" y="19"/>
                  </a:cubicBezTo>
                  <a:cubicBezTo>
                    <a:pt x="19" y="19"/>
                    <a:pt x="17" y="17"/>
                    <a:pt x="17" y="18"/>
                  </a:cubicBezTo>
                  <a:cubicBezTo>
                    <a:pt x="17" y="18"/>
                    <a:pt x="17" y="22"/>
                    <a:pt x="17" y="22"/>
                  </a:cubicBezTo>
                  <a:cubicBezTo>
                    <a:pt x="17" y="22"/>
                    <a:pt x="17" y="23"/>
                    <a:pt x="16" y="24"/>
                  </a:cubicBezTo>
                  <a:cubicBezTo>
                    <a:pt x="15" y="24"/>
                    <a:pt x="15" y="24"/>
                    <a:pt x="15" y="24"/>
                  </a:cubicBezTo>
                  <a:cubicBezTo>
                    <a:pt x="15" y="24"/>
                    <a:pt x="15" y="25"/>
                    <a:pt x="15" y="25"/>
                  </a:cubicBezTo>
                  <a:cubicBezTo>
                    <a:pt x="15" y="26"/>
                    <a:pt x="15" y="27"/>
                    <a:pt x="15" y="27"/>
                  </a:cubicBezTo>
                  <a:cubicBezTo>
                    <a:pt x="14" y="27"/>
                    <a:pt x="14" y="27"/>
                    <a:pt x="14" y="27"/>
                  </a:cubicBezTo>
                  <a:cubicBezTo>
                    <a:pt x="14" y="27"/>
                    <a:pt x="12" y="26"/>
                    <a:pt x="12" y="26"/>
                  </a:cubicBezTo>
                  <a:cubicBezTo>
                    <a:pt x="12" y="27"/>
                    <a:pt x="13" y="30"/>
                    <a:pt x="13" y="30"/>
                  </a:cubicBezTo>
                  <a:cubicBezTo>
                    <a:pt x="13" y="30"/>
                    <a:pt x="13" y="31"/>
                    <a:pt x="12" y="32"/>
                  </a:cubicBezTo>
                  <a:cubicBezTo>
                    <a:pt x="11" y="32"/>
                    <a:pt x="11" y="32"/>
                    <a:pt x="10" y="32"/>
                  </a:cubicBezTo>
                  <a:cubicBezTo>
                    <a:pt x="9" y="32"/>
                    <a:pt x="9" y="31"/>
                    <a:pt x="8" y="31"/>
                  </a:cubicBezTo>
                  <a:cubicBezTo>
                    <a:pt x="7" y="31"/>
                    <a:pt x="7" y="31"/>
                    <a:pt x="7" y="32"/>
                  </a:cubicBezTo>
                  <a:cubicBezTo>
                    <a:pt x="8" y="33"/>
                    <a:pt x="8" y="35"/>
                    <a:pt x="8" y="35"/>
                  </a:cubicBezTo>
                  <a:cubicBezTo>
                    <a:pt x="6" y="37"/>
                    <a:pt x="6" y="37"/>
                    <a:pt x="6" y="37"/>
                  </a:cubicBezTo>
                  <a:cubicBezTo>
                    <a:pt x="6" y="37"/>
                    <a:pt x="6" y="37"/>
                    <a:pt x="6" y="37"/>
                  </a:cubicBezTo>
                  <a:cubicBezTo>
                    <a:pt x="5" y="37"/>
                    <a:pt x="6" y="37"/>
                    <a:pt x="6" y="37"/>
                  </a:cubicBezTo>
                  <a:cubicBezTo>
                    <a:pt x="6" y="38"/>
                    <a:pt x="6" y="38"/>
                    <a:pt x="6" y="39"/>
                  </a:cubicBezTo>
                  <a:cubicBezTo>
                    <a:pt x="5" y="40"/>
                    <a:pt x="5" y="40"/>
                    <a:pt x="5" y="40"/>
                  </a:cubicBezTo>
                  <a:cubicBezTo>
                    <a:pt x="4" y="40"/>
                    <a:pt x="4" y="40"/>
                    <a:pt x="4" y="40"/>
                  </a:cubicBezTo>
                  <a:cubicBezTo>
                    <a:pt x="4" y="40"/>
                    <a:pt x="3" y="40"/>
                    <a:pt x="3" y="40"/>
                  </a:cubicBezTo>
                  <a:cubicBezTo>
                    <a:pt x="2" y="39"/>
                    <a:pt x="2" y="39"/>
                    <a:pt x="3" y="41"/>
                  </a:cubicBezTo>
                  <a:cubicBezTo>
                    <a:pt x="3" y="42"/>
                    <a:pt x="3" y="42"/>
                    <a:pt x="3" y="42"/>
                  </a:cubicBezTo>
                  <a:cubicBezTo>
                    <a:pt x="4" y="43"/>
                    <a:pt x="4" y="43"/>
                    <a:pt x="4" y="43"/>
                  </a:cubicBezTo>
                  <a:cubicBezTo>
                    <a:pt x="4" y="43"/>
                    <a:pt x="4" y="44"/>
                    <a:pt x="3" y="44"/>
                  </a:cubicBezTo>
                  <a:cubicBezTo>
                    <a:pt x="2" y="44"/>
                    <a:pt x="3" y="44"/>
                    <a:pt x="3" y="45"/>
                  </a:cubicBezTo>
                  <a:cubicBezTo>
                    <a:pt x="3" y="45"/>
                    <a:pt x="3" y="46"/>
                    <a:pt x="3" y="46"/>
                  </a:cubicBezTo>
                  <a:cubicBezTo>
                    <a:pt x="2" y="46"/>
                    <a:pt x="2" y="46"/>
                    <a:pt x="2" y="46"/>
                  </a:cubicBezTo>
                  <a:cubicBezTo>
                    <a:pt x="1" y="46"/>
                    <a:pt x="1" y="46"/>
                    <a:pt x="1" y="46"/>
                  </a:cubicBezTo>
                  <a:cubicBezTo>
                    <a:pt x="1" y="46"/>
                    <a:pt x="1" y="46"/>
                    <a:pt x="1" y="46"/>
                  </a:cubicBezTo>
                  <a:cubicBezTo>
                    <a:pt x="0" y="46"/>
                    <a:pt x="0" y="46"/>
                    <a:pt x="1" y="47"/>
                  </a:cubicBezTo>
                  <a:cubicBezTo>
                    <a:pt x="1" y="47"/>
                    <a:pt x="2" y="48"/>
                    <a:pt x="2" y="48"/>
                  </a:cubicBezTo>
                  <a:cubicBezTo>
                    <a:pt x="2" y="50"/>
                    <a:pt x="2" y="50"/>
                    <a:pt x="2" y="50"/>
                  </a:cubicBezTo>
                  <a:cubicBezTo>
                    <a:pt x="3" y="50"/>
                    <a:pt x="3" y="50"/>
                    <a:pt x="3" y="50"/>
                  </a:cubicBezTo>
                  <a:cubicBezTo>
                    <a:pt x="2" y="51"/>
                    <a:pt x="2" y="51"/>
                    <a:pt x="2" y="51"/>
                  </a:cubicBezTo>
                  <a:cubicBezTo>
                    <a:pt x="3" y="51"/>
                    <a:pt x="3" y="51"/>
                    <a:pt x="3" y="51"/>
                  </a:cubicBezTo>
                  <a:cubicBezTo>
                    <a:pt x="3" y="52"/>
                    <a:pt x="3" y="52"/>
                    <a:pt x="3" y="52"/>
                  </a:cubicBezTo>
                  <a:cubicBezTo>
                    <a:pt x="3" y="53"/>
                    <a:pt x="3" y="54"/>
                    <a:pt x="3" y="54"/>
                  </a:cubicBezTo>
                  <a:cubicBezTo>
                    <a:pt x="3" y="54"/>
                    <a:pt x="2" y="54"/>
                    <a:pt x="2" y="55"/>
                  </a:cubicBezTo>
                  <a:cubicBezTo>
                    <a:pt x="1" y="55"/>
                    <a:pt x="1" y="55"/>
                    <a:pt x="1" y="55"/>
                  </a:cubicBezTo>
                  <a:cubicBezTo>
                    <a:pt x="0" y="55"/>
                    <a:pt x="0" y="55"/>
                    <a:pt x="1" y="56"/>
                  </a:cubicBezTo>
                  <a:cubicBezTo>
                    <a:pt x="1" y="56"/>
                    <a:pt x="1" y="56"/>
                    <a:pt x="2" y="56"/>
                  </a:cubicBezTo>
                  <a:cubicBezTo>
                    <a:pt x="2" y="56"/>
                    <a:pt x="2" y="57"/>
                    <a:pt x="2" y="57"/>
                  </a:cubicBezTo>
                  <a:cubicBezTo>
                    <a:pt x="3" y="57"/>
                    <a:pt x="4" y="57"/>
                    <a:pt x="4" y="58"/>
                  </a:cubicBezTo>
                  <a:cubicBezTo>
                    <a:pt x="5" y="58"/>
                    <a:pt x="4" y="58"/>
                    <a:pt x="4" y="58"/>
                  </a:cubicBezTo>
                  <a:cubicBezTo>
                    <a:pt x="4" y="59"/>
                    <a:pt x="4" y="59"/>
                    <a:pt x="4" y="59"/>
                  </a:cubicBezTo>
                  <a:cubicBezTo>
                    <a:pt x="4" y="59"/>
                    <a:pt x="4" y="59"/>
                    <a:pt x="4" y="59"/>
                  </a:cubicBezTo>
                  <a:cubicBezTo>
                    <a:pt x="5" y="59"/>
                    <a:pt x="6" y="59"/>
                    <a:pt x="7" y="60"/>
                  </a:cubicBezTo>
                  <a:cubicBezTo>
                    <a:pt x="6" y="60"/>
                    <a:pt x="5" y="61"/>
                    <a:pt x="5" y="61"/>
                  </a:cubicBezTo>
                  <a:cubicBezTo>
                    <a:pt x="7" y="62"/>
                    <a:pt x="7" y="62"/>
                    <a:pt x="7" y="62"/>
                  </a:cubicBezTo>
                  <a:cubicBezTo>
                    <a:pt x="8" y="62"/>
                    <a:pt x="8" y="62"/>
                    <a:pt x="8" y="62"/>
                  </a:cubicBezTo>
                  <a:cubicBezTo>
                    <a:pt x="8" y="62"/>
                    <a:pt x="9" y="62"/>
                    <a:pt x="9" y="63"/>
                  </a:cubicBezTo>
                  <a:cubicBezTo>
                    <a:pt x="10" y="63"/>
                    <a:pt x="10" y="63"/>
                    <a:pt x="11" y="64"/>
                  </a:cubicBezTo>
                  <a:cubicBezTo>
                    <a:pt x="10" y="64"/>
                    <a:pt x="10" y="64"/>
                    <a:pt x="10" y="64"/>
                  </a:cubicBezTo>
                  <a:cubicBezTo>
                    <a:pt x="10" y="64"/>
                    <a:pt x="11" y="64"/>
                    <a:pt x="12" y="64"/>
                  </a:cubicBezTo>
                  <a:cubicBezTo>
                    <a:pt x="13" y="64"/>
                    <a:pt x="17" y="68"/>
                    <a:pt x="19" y="67"/>
                  </a:cubicBezTo>
                  <a:cubicBezTo>
                    <a:pt x="22" y="66"/>
                    <a:pt x="26" y="68"/>
                    <a:pt x="29" y="70"/>
                  </a:cubicBezTo>
                  <a:cubicBezTo>
                    <a:pt x="33" y="71"/>
                    <a:pt x="33" y="71"/>
                    <a:pt x="33" y="71"/>
                  </a:cubicBezTo>
                  <a:cubicBezTo>
                    <a:pt x="27" y="77"/>
                    <a:pt x="27" y="77"/>
                    <a:pt x="27" y="77"/>
                  </a:cubicBezTo>
                  <a:cubicBezTo>
                    <a:pt x="21" y="84"/>
                    <a:pt x="18" y="94"/>
                    <a:pt x="23" y="103"/>
                  </a:cubicBezTo>
                  <a:cubicBezTo>
                    <a:pt x="24" y="104"/>
                    <a:pt x="23" y="105"/>
                    <a:pt x="24" y="105"/>
                  </a:cubicBezTo>
                  <a:cubicBezTo>
                    <a:pt x="25" y="105"/>
                    <a:pt x="26" y="104"/>
                    <a:pt x="27" y="104"/>
                  </a:cubicBezTo>
                  <a:cubicBezTo>
                    <a:pt x="27" y="103"/>
                    <a:pt x="26" y="103"/>
                    <a:pt x="26" y="102"/>
                  </a:cubicBezTo>
                  <a:cubicBezTo>
                    <a:pt x="24" y="98"/>
                    <a:pt x="22" y="96"/>
                    <a:pt x="23" y="93"/>
                  </a:cubicBezTo>
                  <a:cubicBezTo>
                    <a:pt x="23" y="88"/>
                    <a:pt x="24" y="84"/>
                    <a:pt x="26" y="81"/>
                  </a:cubicBezTo>
                  <a:cubicBezTo>
                    <a:pt x="33" y="73"/>
                    <a:pt x="33" y="73"/>
                    <a:pt x="33" y="73"/>
                  </a:cubicBezTo>
                  <a:cubicBezTo>
                    <a:pt x="32" y="76"/>
                    <a:pt x="32" y="76"/>
                    <a:pt x="32" y="76"/>
                  </a:cubicBezTo>
                  <a:cubicBezTo>
                    <a:pt x="32" y="77"/>
                    <a:pt x="33" y="78"/>
                    <a:pt x="32" y="79"/>
                  </a:cubicBezTo>
                  <a:cubicBezTo>
                    <a:pt x="32" y="84"/>
                    <a:pt x="30" y="87"/>
                    <a:pt x="29" y="91"/>
                  </a:cubicBezTo>
                  <a:cubicBezTo>
                    <a:pt x="28" y="92"/>
                    <a:pt x="28" y="92"/>
                    <a:pt x="28" y="93"/>
                  </a:cubicBezTo>
                  <a:cubicBezTo>
                    <a:pt x="28" y="94"/>
                    <a:pt x="27" y="95"/>
                    <a:pt x="27" y="95"/>
                  </a:cubicBezTo>
                  <a:cubicBezTo>
                    <a:pt x="28" y="95"/>
                    <a:pt x="28" y="95"/>
                    <a:pt x="28" y="95"/>
                  </a:cubicBezTo>
                  <a:cubicBezTo>
                    <a:pt x="29" y="95"/>
                    <a:pt x="29" y="95"/>
                    <a:pt x="29" y="96"/>
                  </a:cubicBezTo>
                  <a:cubicBezTo>
                    <a:pt x="29" y="96"/>
                    <a:pt x="29" y="97"/>
                    <a:pt x="29" y="97"/>
                  </a:cubicBezTo>
                  <a:cubicBezTo>
                    <a:pt x="29" y="99"/>
                    <a:pt x="29" y="99"/>
                    <a:pt x="29" y="99"/>
                  </a:cubicBezTo>
                  <a:cubicBezTo>
                    <a:pt x="29" y="100"/>
                    <a:pt x="29" y="100"/>
                    <a:pt x="29" y="100"/>
                  </a:cubicBezTo>
                  <a:cubicBezTo>
                    <a:pt x="30" y="100"/>
                    <a:pt x="30" y="100"/>
                    <a:pt x="30" y="100"/>
                  </a:cubicBezTo>
                  <a:cubicBezTo>
                    <a:pt x="31" y="100"/>
                    <a:pt x="31" y="101"/>
                    <a:pt x="31" y="101"/>
                  </a:cubicBezTo>
                  <a:cubicBezTo>
                    <a:pt x="31" y="104"/>
                    <a:pt x="31" y="104"/>
                    <a:pt x="31" y="104"/>
                  </a:cubicBezTo>
                  <a:cubicBezTo>
                    <a:pt x="32" y="105"/>
                    <a:pt x="32" y="105"/>
                    <a:pt x="32" y="105"/>
                  </a:cubicBezTo>
                  <a:cubicBezTo>
                    <a:pt x="32" y="107"/>
                    <a:pt x="32" y="107"/>
                    <a:pt x="32" y="107"/>
                  </a:cubicBezTo>
                  <a:cubicBezTo>
                    <a:pt x="33" y="107"/>
                    <a:pt x="33" y="107"/>
                    <a:pt x="33" y="107"/>
                  </a:cubicBezTo>
                  <a:cubicBezTo>
                    <a:pt x="33" y="107"/>
                    <a:pt x="33" y="106"/>
                    <a:pt x="34" y="106"/>
                  </a:cubicBezTo>
                  <a:cubicBezTo>
                    <a:pt x="34" y="105"/>
                    <a:pt x="34" y="105"/>
                    <a:pt x="34" y="104"/>
                  </a:cubicBezTo>
                  <a:cubicBezTo>
                    <a:pt x="35" y="104"/>
                    <a:pt x="35" y="104"/>
                    <a:pt x="35" y="104"/>
                  </a:cubicBezTo>
                  <a:cubicBezTo>
                    <a:pt x="36" y="105"/>
                    <a:pt x="36" y="105"/>
                    <a:pt x="36" y="105"/>
                  </a:cubicBezTo>
                  <a:cubicBezTo>
                    <a:pt x="37" y="107"/>
                    <a:pt x="37" y="107"/>
                    <a:pt x="37" y="107"/>
                  </a:cubicBezTo>
                  <a:cubicBezTo>
                    <a:pt x="37" y="107"/>
                    <a:pt x="37" y="107"/>
                    <a:pt x="37" y="107"/>
                  </a:cubicBezTo>
                  <a:cubicBezTo>
                    <a:pt x="38" y="107"/>
                    <a:pt x="38" y="107"/>
                    <a:pt x="38" y="107"/>
                  </a:cubicBezTo>
                  <a:cubicBezTo>
                    <a:pt x="39" y="106"/>
                    <a:pt x="38" y="106"/>
                    <a:pt x="39" y="107"/>
                  </a:cubicBezTo>
                  <a:cubicBezTo>
                    <a:pt x="39" y="108"/>
                    <a:pt x="39" y="108"/>
                    <a:pt x="39" y="108"/>
                  </a:cubicBezTo>
                  <a:cubicBezTo>
                    <a:pt x="39" y="108"/>
                    <a:pt x="39" y="108"/>
                    <a:pt x="39" y="108"/>
                  </a:cubicBezTo>
                  <a:cubicBezTo>
                    <a:pt x="40" y="108"/>
                    <a:pt x="40" y="108"/>
                    <a:pt x="40" y="108"/>
                  </a:cubicBezTo>
                  <a:cubicBezTo>
                    <a:pt x="41" y="109"/>
                    <a:pt x="41" y="109"/>
                    <a:pt x="41" y="109"/>
                  </a:cubicBezTo>
                  <a:cubicBezTo>
                    <a:pt x="41" y="110"/>
                    <a:pt x="41" y="110"/>
                    <a:pt x="41" y="110"/>
                  </a:cubicBezTo>
                  <a:cubicBezTo>
                    <a:pt x="42" y="111"/>
                    <a:pt x="42" y="111"/>
                    <a:pt x="42" y="111"/>
                  </a:cubicBezTo>
                  <a:cubicBezTo>
                    <a:pt x="43" y="113"/>
                    <a:pt x="43" y="113"/>
                    <a:pt x="43" y="113"/>
                  </a:cubicBezTo>
                  <a:cubicBezTo>
                    <a:pt x="43" y="113"/>
                    <a:pt x="44" y="113"/>
                    <a:pt x="44" y="113"/>
                  </a:cubicBezTo>
                  <a:cubicBezTo>
                    <a:pt x="44" y="111"/>
                    <a:pt x="44" y="111"/>
                    <a:pt x="44" y="111"/>
                  </a:cubicBezTo>
                  <a:cubicBezTo>
                    <a:pt x="44" y="110"/>
                    <a:pt x="44" y="110"/>
                    <a:pt x="44" y="110"/>
                  </a:cubicBezTo>
                  <a:cubicBezTo>
                    <a:pt x="45" y="110"/>
                    <a:pt x="45" y="110"/>
                    <a:pt x="45" y="110"/>
                  </a:cubicBezTo>
                  <a:cubicBezTo>
                    <a:pt x="46" y="110"/>
                    <a:pt x="46" y="110"/>
                    <a:pt x="46" y="110"/>
                  </a:cubicBezTo>
                  <a:cubicBezTo>
                    <a:pt x="47" y="110"/>
                    <a:pt x="47" y="110"/>
                    <a:pt x="47" y="111"/>
                  </a:cubicBezTo>
                  <a:cubicBezTo>
                    <a:pt x="48" y="111"/>
                    <a:pt x="48" y="111"/>
                    <a:pt x="48" y="110"/>
                  </a:cubicBezTo>
                  <a:cubicBezTo>
                    <a:pt x="48" y="110"/>
                    <a:pt x="48" y="110"/>
                    <a:pt x="48" y="110"/>
                  </a:cubicBezTo>
                  <a:cubicBezTo>
                    <a:pt x="49" y="110"/>
                    <a:pt x="49" y="110"/>
                    <a:pt x="49" y="110"/>
                  </a:cubicBezTo>
                  <a:cubicBezTo>
                    <a:pt x="50" y="112"/>
                    <a:pt x="50" y="112"/>
                    <a:pt x="50" y="112"/>
                  </a:cubicBezTo>
                  <a:cubicBezTo>
                    <a:pt x="51" y="113"/>
                    <a:pt x="51" y="113"/>
                    <a:pt x="51" y="115"/>
                  </a:cubicBezTo>
                  <a:cubicBezTo>
                    <a:pt x="51" y="115"/>
                    <a:pt x="52" y="114"/>
                    <a:pt x="52" y="114"/>
                  </a:cubicBezTo>
                  <a:cubicBezTo>
                    <a:pt x="52" y="113"/>
                    <a:pt x="52" y="112"/>
                    <a:pt x="52" y="112"/>
                  </a:cubicBezTo>
                  <a:cubicBezTo>
                    <a:pt x="54" y="111"/>
                    <a:pt x="54" y="111"/>
                    <a:pt x="54" y="111"/>
                  </a:cubicBezTo>
                  <a:cubicBezTo>
                    <a:pt x="54" y="111"/>
                    <a:pt x="55" y="111"/>
                    <a:pt x="55" y="111"/>
                  </a:cubicBezTo>
                  <a:cubicBezTo>
                    <a:pt x="56" y="113"/>
                    <a:pt x="56" y="113"/>
                    <a:pt x="56" y="113"/>
                  </a:cubicBezTo>
                  <a:cubicBezTo>
                    <a:pt x="57" y="115"/>
                    <a:pt x="57" y="115"/>
                    <a:pt x="57" y="115"/>
                  </a:cubicBezTo>
                  <a:cubicBezTo>
                    <a:pt x="57" y="115"/>
                    <a:pt x="57" y="115"/>
                    <a:pt x="57" y="115"/>
                  </a:cubicBezTo>
                  <a:cubicBezTo>
                    <a:pt x="57" y="117"/>
                    <a:pt x="57" y="117"/>
                    <a:pt x="58" y="115"/>
                  </a:cubicBezTo>
                  <a:cubicBezTo>
                    <a:pt x="58" y="115"/>
                    <a:pt x="58" y="115"/>
                    <a:pt x="58" y="115"/>
                  </a:cubicBezTo>
                  <a:cubicBezTo>
                    <a:pt x="59" y="113"/>
                    <a:pt x="59" y="113"/>
                    <a:pt x="59" y="113"/>
                  </a:cubicBezTo>
                  <a:cubicBezTo>
                    <a:pt x="60" y="111"/>
                    <a:pt x="60" y="111"/>
                    <a:pt x="60" y="111"/>
                  </a:cubicBezTo>
                  <a:cubicBezTo>
                    <a:pt x="61" y="111"/>
                    <a:pt x="61" y="111"/>
                    <a:pt x="61" y="111"/>
                  </a:cubicBezTo>
                  <a:cubicBezTo>
                    <a:pt x="62" y="111"/>
                    <a:pt x="64" y="111"/>
                    <a:pt x="64" y="111"/>
                  </a:cubicBezTo>
                  <a:cubicBezTo>
                    <a:pt x="64" y="111"/>
                    <a:pt x="65" y="112"/>
                    <a:pt x="65" y="111"/>
                  </a:cubicBezTo>
                  <a:cubicBezTo>
                    <a:pt x="66" y="112"/>
                    <a:pt x="66" y="111"/>
                    <a:pt x="66" y="111"/>
                  </a:cubicBezTo>
                  <a:cubicBezTo>
                    <a:pt x="67" y="111"/>
                    <a:pt x="67" y="111"/>
                    <a:pt x="67" y="111"/>
                  </a:cubicBezTo>
                  <a:cubicBezTo>
                    <a:pt x="66" y="110"/>
                    <a:pt x="66" y="110"/>
                    <a:pt x="66" y="110"/>
                  </a:cubicBezTo>
                  <a:cubicBezTo>
                    <a:pt x="66" y="110"/>
                    <a:pt x="65" y="108"/>
                    <a:pt x="65" y="108"/>
                  </a:cubicBezTo>
                  <a:cubicBezTo>
                    <a:pt x="64" y="107"/>
                    <a:pt x="64" y="106"/>
                    <a:pt x="64" y="105"/>
                  </a:cubicBezTo>
                  <a:cubicBezTo>
                    <a:pt x="64" y="105"/>
                    <a:pt x="64" y="104"/>
                    <a:pt x="64" y="104"/>
                  </a:cubicBezTo>
                  <a:cubicBezTo>
                    <a:pt x="66" y="105"/>
                    <a:pt x="65" y="105"/>
                    <a:pt x="65" y="104"/>
                  </a:cubicBezTo>
                  <a:cubicBezTo>
                    <a:pt x="64" y="101"/>
                    <a:pt x="64" y="101"/>
                    <a:pt x="64" y="101"/>
                  </a:cubicBezTo>
                  <a:cubicBezTo>
                    <a:pt x="64" y="101"/>
                    <a:pt x="64" y="101"/>
                    <a:pt x="64" y="100"/>
                  </a:cubicBezTo>
                  <a:cubicBezTo>
                    <a:pt x="64" y="100"/>
                    <a:pt x="65" y="100"/>
                    <a:pt x="65" y="100"/>
                  </a:cubicBezTo>
                  <a:cubicBezTo>
                    <a:pt x="66" y="100"/>
                    <a:pt x="66" y="100"/>
                    <a:pt x="67" y="100"/>
                  </a:cubicBezTo>
                  <a:cubicBezTo>
                    <a:pt x="67" y="100"/>
                    <a:pt x="69" y="101"/>
                    <a:pt x="69" y="101"/>
                  </a:cubicBezTo>
                  <a:cubicBezTo>
                    <a:pt x="70" y="102"/>
                    <a:pt x="71" y="103"/>
                    <a:pt x="71" y="103"/>
                  </a:cubicBezTo>
                  <a:cubicBezTo>
                    <a:pt x="71" y="103"/>
                    <a:pt x="71" y="103"/>
                    <a:pt x="72" y="103"/>
                  </a:cubicBezTo>
                  <a:cubicBezTo>
                    <a:pt x="72" y="103"/>
                    <a:pt x="72" y="103"/>
                    <a:pt x="72" y="102"/>
                  </a:cubicBezTo>
                  <a:cubicBezTo>
                    <a:pt x="72" y="101"/>
                    <a:pt x="72" y="101"/>
                    <a:pt x="72" y="101"/>
                  </a:cubicBezTo>
                  <a:cubicBezTo>
                    <a:pt x="74" y="101"/>
                    <a:pt x="74" y="101"/>
                    <a:pt x="74" y="101"/>
                  </a:cubicBezTo>
                  <a:cubicBezTo>
                    <a:pt x="75" y="103"/>
                    <a:pt x="75" y="103"/>
                    <a:pt x="75" y="103"/>
                  </a:cubicBezTo>
                  <a:cubicBezTo>
                    <a:pt x="76" y="104"/>
                    <a:pt x="76" y="104"/>
                    <a:pt x="76" y="104"/>
                  </a:cubicBezTo>
                  <a:cubicBezTo>
                    <a:pt x="76" y="104"/>
                    <a:pt x="76" y="103"/>
                    <a:pt x="76" y="102"/>
                  </a:cubicBezTo>
                  <a:cubicBezTo>
                    <a:pt x="77" y="102"/>
                    <a:pt x="77" y="102"/>
                    <a:pt x="77" y="102"/>
                  </a:cubicBezTo>
                  <a:cubicBezTo>
                    <a:pt x="77" y="102"/>
                    <a:pt x="78" y="102"/>
                    <a:pt x="78" y="103"/>
                  </a:cubicBezTo>
                  <a:cubicBezTo>
                    <a:pt x="80" y="104"/>
                    <a:pt x="80" y="104"/>
                    <a:pt x="80" y="104"/>
                  </a:cubicBezTo>
                  <a:cubicBezTo>
                    <a:pt x="82" y="105"/>
                    <a:pt x="82" y="105"/>
                    <a:pt x="82" y="105"/>
                  </a:cubicBezTo>
                  <a:cubicBezTo>
                    <a:pt x="82" y="105"/>
                    <a:pt x="83" y="105"/>
                    <a:pt x="83" y="105"/>
                  </a:cubicBezTo>
                  <a:cubicBezTo>
                    <a:pt x="83" y="105"/>
                    <a:pt x="83" y="104"/>
                    <a:pt x="83" y="104"/>
                  </a:cubicBezTo>
                  <a:cubicBezTo>
                    <a:pt x="82" y="102"/>
                    <a:pt x="82" y="102"/>
                    <a:pt x="82" y="102"/>
                  </a:cubicBezTo>
                  <a:cubicBezTo>
                    <a:pt x="81" y="100"/>
                    <a:pt x="81" y="100"/>
                    <a:pt x="81" y="100"/>
                  </a:cubicBezTo>
                  <a:cubicBezTo>
                    <a:pt x="82" y="99"/>
                    <a:pt x="82" y="99"/>
                    <a:pt x="82" y="99"/>
                  </a:cubicBezTo>
                  <a:cubicBezTo>
                    <a:pt x="83" y="99"/>
                    <a:pt x="83" y="99"/>
                    <a:pt x="83" y="99"/>
                  </a:cubicBezTo>
                  <a:cubicBezTo>
                    <a:pt x="84" y="99"/>
                    <a:pt x="85" y="99"/>
                    <a:pt x="86" y="99"/>
                  </a:cubicBezTo>
                  <a:cubicBezTo>
                    <a:pt x="86" y="99"/>
                    <a:pt x="86" y="99"/>
                    <a:pt x="86" y="99"/>
                  </a:cubicBezTo>
                  <a:cubicBezTo>
                    <a:pt x="85" y="97"/>
                    <a:pt x="85" y="97"/>
                    <a:pt x="85" y="97"/>
                  </a:cubicBezTo>
                  <a:cubicBezTo>
                    <a:pt x="85" y="96"/>
                    <a:pt x="85" y="96"/>
                    <a:pt x="85" y="96"/>
                  </a:cubicBezTo>
                  <a:cubicBezTo>
                    <a:pt x="86" y="96"/>
                    <a:pt x="87" y="97"/>
                    <a:pt x="87" y="97"/>
                  </a:cubicBezTo>
                  <a:cubicBezTo>
                    <a:pt x="87" y="97"/>
                    <a:pt x="87" y="97"/>
                    <a:pt x="87" y="97"/>
                  </a:cubicBezTo>
                  <a:cubicBezTo>
                    <a:pt x="88" y="97"/>
                    <a:pt x="87" y="96"/>
                    <a:pt x="87" y="96"/>
                  </a:cubicBezTo>
                  <a:cubicBezTo>
                    <a:pt x="88" y="96"/>
                    <a:pt x="88" y="96"/>
                    <a:pt x="88" y="96"/>
                  </a:cubicBezTo>
                  <a:cubicBezTo>
                    <a:pt x="90" y="97"/>
                    <a:pt x="90" y="97"/>
                    <a:pt x="90" y="97"/>
                  </a:cubicBezTo>
                  <a:cubicBezTo>
                    <a:pt x="91" y="97"/>
                    <a:pt x="91" y="97"/>
                    <a:pt x="91" y="97"/>
                  </a:cubicBezTo>
                  <a:cubicBezTo>
                    <a:pt x="91" y="97"/>
                    <a:pt x="91" y="97"/>
                    <a:pt x="92" y="97"/>
                  </a:cubicBezTo>
                  <a:cubicBezTo>
                    <a:pt x="92" y="97"/>
                    <a:pt x="92" y="97"/>
                    <a:pt x="92" y="97"/>
                  </a:cubicBezTo>
                  <a:cubicBezTo>
                    <a:pt x="91" y="96"/>
                    <a:pt x="91" y="96"/>
                    <a:pt x="91" y="96"/>
                  </a:cubicBezTo>
                  <a:cubicBezTo>
                    <a:pt x="91" y="96"/>
                    <a:pt x="91" y="95"/>
                    <a:pt x="91" y="94"/>
                  </a:cubicBezTo>
                  <a:cubicBezTo>
                    <a:pt x="90" y="93"/>
                    <a:pt x="90" y="93"/>
                    <a:pt x="90" y="93"/>
                  </a:cubicBezTo>
                  <a:cubicBezTo>
                    <a:pt x="91" y="93"/>
                    <a:pt x="91" y="93"/>
                    <a:pt x="91" y="93"/>
                  </a:cubicBezTo>
                  <a:cubicBezTo>
                    <a:pt x="93" y="93"/>
                    <a:pt x="93" y="93"/>
                    <a:pt x="93" y="93"/>
                  </a:cubicBezTo>
                  <a:cubicBezTo>
                    <a:pt x="93" y="92"/>
                    <a:pt x="93" y="92"/>
                    <a:pt x="93" y="92"/>
                  </a:cubicBezTo>
                  <a:cubicBezTo>
                    <a:pt x="92" y="91"/>
                    <a:pt x="92" y="91"/>
                    <a:pt x="92" y="91"/>
                  </a:cubicBezTo>
                  <a:cubicBezTo>
                    <a:pt x="93" y="91"/>
                    <a:pt x="93" y="91"/>
                    <a:pt x="93" y="91"/>
                  </a:cubicBezTo>
                  <a:cubicBezTo>
                    <a:pt x="94" y="91"/>
                    <a:pt x="94" y="91"/>
                    <a:pt x="94" y="91"/>
                  </a:cubicBezTo>
                  <a:cubicBezTo>
                    <a:pt x="94" y="91"/>
                    <a:pt x="94" y="92"/>
                    <a:pt x="95" y="92"/>
                  </a:cubicBezTo>
                  <a:cubicBezTo>
                    <a:pt x="95" y="92"/>
                    <a:pt x="95" y="92"/>
                    <a:pt x="96" y="92"/>
                  </a:cubicBezTo>
                  <a:cubicBezTo>
                    <a:pt x="96" y="72"/>
                    <a:pt x="96" y="72"/>
                    <a:pt x="96" y="72"/>
                  </a:cubicBezTo>
                  <a:cubicBezTo>
                    <a:pt x="95" y="72"/>
                    <a:pt x="94" y="72"/>
                    <a:pt x="94" y="72"/>
                  </a:cubicBezTo>
                  <a:cubicBezTo>
                    <a:pt x="93" y="71"/>
                    <a:pt x="93" y="71"/>
                    <a:pt x="93" y="71"/>
                  </a:cubicBezTo>
                  <a:cubicBezTo>
                    <a:pt x="91" y="69"/>
                    <a:pt x="91" y="69"/>
                    <a:pt x="91" y="69"/>
                  </a:cubicBezTo>
                  <a:cubicBezTo>
                    <a:pt x="94" y="68"/>
                    <a:pt x="90" y="68"/>
                    <a:pt x="90" y="68"/>
                  </a:cubicBezTo>
                  <a:cubicBezTo>
                    <a:pt x="89" y="68"/>
                    <a:pt x="88" y="68"/>
                    <a:pt x="88" y="68"/>
                  </a:cubicBezTo>
                  <a:cubicBezTo>
                    <a:pt x="85" y="68"/>
                    <a:pt x="82" y="67"/>
                    <a:pt x="79" y="67"/>
                  </a:cubicBezTo>
                  <a:cubicBezTo>
                    <a:pt x="79" y="67"/>
                    <a:pt x="76" y="67"/>
                    <a:pt x="76" y="67"/>
                  </a:cubicBezTo>
                  <a:cubicBezTo>
                    <a:pt x="75" y="67"/>
                    <a:pt x="73" y="66"/>
                    <a:pt x="73" y="66"/>
                  </a:cubicBezTo>
                  <a:cubicBezTo>
                    <a:pt x="72" y="66"/>
                    <a:pt x="71" y="65"/>
                    <a:pt x="71" y="64"/>
                  </a:cubicBezTo>
                  <a:cubicBezTo>
                    <a:pt x="71" y="64"/>
                    <a:pt x="72" y="63"/>
                    <a:pt x="72" y="62"/>
                  </a:cubicBezTo>
                  <a:cubicBezTo>
                    <a:pt x="72" y="62"/>
                    <a:pt x="73" y="61"/>
                    <a:pt x="73" y="61"/>
                  </a:cubicBezTo>
                  <a:cubicBezTo>
                    <a:pt x="76" y="59"/>
                    <a:pt x="77" y="59"/>
                    <a:pt x="80" y="59"/>
                  </a:cubicBezTo>
                  <a:cubicBezTo>
                    <a:pt x="80" y="59"/>
                    <a:pt x="83" y="59"/>
                    <a:pt x="84" y="59"/>
                  </a:cubicBezTo>
                  <a:cubicBezTo>
                    <a:pt x="84" y="59"/>
                    <a:pt x="86" y="59"/>
                    <a:pt x="86" y="59"/>
                  </a:cubicBezTo>
                  <a:cubicBezTo>
                    <a:pt x="87" y="59"/>
                    <a:pt x="88" y="59"/>
                    <a:pt x="88" y="59"/>
                  </a:cubicBezTo>
                  <a:cubicBezTo>
                    <a:pt x="87" y="58"/>
                    <a:pt x="87" y="58"/>
                    <a:pt x="87" y="58"/>
                  </a:cubicBezTo>
                  <a:cubicBezTo>
                    <a:pt x="88" y="57"/>
                    <a:pt x="88" y="57"/>
                    <a:pt x="88" y="57"/>
                  </a:cubicBezTo>
                  <a:cubicBezTo>
                    <a:pt x="88" y="57"/>
                    <a:pt x="88" y="57"/>
                    <a:pt x="88" y="57"/>
                  </a:cubicBezTo>
                  <a:cubicBezTo>
                    <a:pt x="89" y="57"/>
                    <a:pt x="89" y="56"/>
                    <a:pt x="89" y="57"/>
                  </a:cubicBezTo>
                  <a:cubicBezTo>
                    <a:pt x="91" y="57"/>
                    <a:pt x="91" y="57"/>
                    <a:pt x="91" y="57"/>
                  </a:cubicBezTo>
                  <a:cubicBezTo>
                    <a:pt x="92" y="57"/>
                    <a:pt x="92" y="57"/>
                    <a:pt x="92" y="57"/>
                  </a:cubicBezTo>
                  <a:cubicBezTo>
                    <a:pt x="92" y="57"/>
                    <a:pt x="92" y="57"/>
                    <a:pt x="92" y="57"/>
                  </a:cubicBezTo>
                  <a:cubicBezTo>
                    <a:pt x="92" y="56"/>
                    <a:pt x="92" y="56"/>
                    <a:pt x="92" y="56"/>
                  </a:cubicBezTo>
                  <a:cubicBezTo>
                    <a:pt x="92" y="55"/>
                    <a:pt x="92" y="55"/>
                    <a:pt x="92" y="55"/>
                  </a:cubicBezTo>
                  <a:cubicBezTo>
                    <a:pt x="92" y="55"/>
                    <a:pt x="92" y="55"/>
                    <a:pt x="92" y="55"/>
                  </a:cubicBezTo>
                  <a:cubicBezTo>
                    <a:pt x="93" y="54"/>
                    <a:pt x="93" y="54"/>
                    <a:pt x="93" y="54"/>
                  </a:cubicBezTo>
                  <a:cubicBezTo>
                    <a:pt x="94" y="54"/>
                    <a:pt x="94" y="54"/>
                    <a:pt x="94" y="54"/>
                  </a:cubicBezTo>
                  <a:cubicBezTo>
                    <a:pt x="95" y="54"/>
                    <a:pt x="95" y="54"/>
                    <a:pt x="95" y="54"/>
                  </a:cubicBezTo>
                  <a:cubicBezTo>
                    <a:pt x="95" y="53"/>
                    <a:pt x="95" y="53"/>
                    <a:pt x="95" y="53"/>
                  </a:cubicBezTo>
                  <a:cubicBezTo>
                    <a:pt x="94" y="53"/>
                    <a:pt x="94" y="53"/>
                    <a:pt x="94" y="53"/>
                  </a:cubicBezTo>
                  <a:cubicBezTo>
                    <a:pt x="94" y="52"/>
                    <a:pt x="94" y="52"/>
                    <a:pt x="94" y="52"/>
                  </a:cubicBezTo>
                  <a:cubicBezTo>
                    <a:pt x="95" y="52"/>
                    <a:pt x="95" y="52"/>
                    <a:pt x="95" y="52"/>
                  </a:cubicBezTo>
                  <a:cubicBezTo>
                    <a:pt x="96" y="52"/>
                    <a:pt x="96" y="52"/>
                    <a:pt x="96" y="52"/>
                  </a:cubicBezTo>
                  <a:cubicBezTo>
                    <a:pt x="96" y="46"/>
                    <a:pt x="96" y="46"/>
                    <a:pt x="96" y="46"/>
                  </a:cubicBezTo>
                  <a:cubicBezTo>
                    <a:pt x="95" y="46"/>
                    <a:pt x="95" y="46"/>
                    <a:pt x="95" y="46"/>
                  </a:cubicBezTo>
                  <a:cubicBezTo>
                    <a:pt x="96" y="46"/>
                    <a:pt x="96" y="46"/>
                    <a:pt x="96" y="46"/>
                  </a:cubicBezTo>
                  <a:cubicBezTo>
                    <a:pt x="96" y="16"/>
                    <a:pt x="96" y="16"/>
                    <a:pt x="96" y="16"/>
                  </a:cubicBezTo>
                  <a:cubicBezTo>
                    <a:pt x="96" y="16"/>
                    <a:pt x="96" y="16"/>
                    <a:pt x="96" y="16"/>
                  </a:cubicBezTo>
                  <a:cubicBezTo>
                    <a:pt x="95" y="16"/>
                    <a:pt x="92" y="17"/>
                    <a:pt x="92" y="17"/>
                  </a:cubicBezTo>
                  <a:close/>
                </a:path>
              </a:pathLst>
            </a:custGeom>
            <a:solidFill>
              <a:srgbClr val="E2CDB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0" name="Freeform 107"/>
            <p:cNvSpPr>
              <a:spLocks/>
            </p:cNvSpPr>
            <p:nvPr/>
          </p:nvSpPr>
          <p:spPr bwMode="auto">
            <a:xfrm>
              <a:off x="4229100" y="3030538"/>
              <a:ext cx="428625" cy="425450"/>
            </a:xfrm>
            <a:custGeom>
              <a:avLst/>
              <a:gdLst>
                <a:gd name="T0" fmla="*/ 49 w 180"/>
                <a:gd name="T1" fmla="*/ 148 h 179"/>
                <a:gd name="T2" fmla="*/ 49 w 180"/>
                <a:gd name="T3" fmla="*/ 159 h 179"/>
                <a:gd name="T4" fmla="*/ 53 w 180"/>
                <a:gd name="T5" fmla="*/ 165 h 179"/>
                <a:gd name="T6" fmla="*/ 59 w 180"/>
                <a:gd name="T7" fmla="*/ 168 h 179"/>
                <a:gd name="T8" fmla="*/ 65 w 180"/>
                <a:gd name="T9" fmla="*/ 173 h 179"/>
                <a:gd name="T10" fmla="*/ 70 w 180"/>
                <a:gd name="T11" fmla="*/ 174 h 179"/>
                <a:gd name="T12" fmla="*/ 77 w 180"/>
                <a:gd name="T13" fmla="*/ 176 h 179"/>
                <a:gd name="T14" fmla="*/ 86 w 180"/>
                <a:gd name="T15" fmla="*/ 174 h 179"/>
                <a:gd name="T16" fmla="*/ 102 w 180"/>
                <a:gd name="T17" fmla="*/ 174 h 179"/>
                <a:gd name="T18" fmla="*/ 112 w 180"/>
                <a:gd name="T19" fmla="*/ 171 h 179"/>
                <a:gd name="T20" fmla="*/ 123 w 180"/>
                <a:gd name="T21" fmla="*/ 164 h 179"/>
                <a:gd name="T22" fmla="*/ 131 w 180"/>
                <a:gd name="T23" fmla="*/ 162 h 179"/>
                <a:gd name="T24" fmla="*/ 136 w 180"/>
                <a:gd name="T25" fmla="*/ 157 h 179"/>
                <a:gd name="T26" fmla="*/ 142 w 180"/>
                <a:gd name="T27" fmla="*/ 154 h 179"/>
                <a:gd name="T28" fmla="*/ 149 w 180"/>
                <a:gd name="T29" fmla="*/ 149 h 179"/>
                <a:gd name="T30" fmla="*/ 148 w 180"/>
                <a:gd name="T31" fmla="*/ 138 h 179"/>
                <a:gd name="T32" fmla="*/ 145 w 180"/>
                <a:gd name="T33" fmla="*/ 132 h 179"/>
                <a:gd name="T34" fmla="*/ 138 w 180"/>
                <a:gd name="T35" fmla="*/ 126 h 179"/>
                <a:gd name="T36" fmla="*/ 134 w 180"/>
                <a:gd name="T37" fmla="*/ 114 h 179"/>
                <a:gd name="T38" fmla="*/ 142 w 180"/>
                <a:gd name="T39" fmla="*/ 113 h 179"/>
                <a:gd name="T40" fmla="*/ 153 w 180"/>
                <a:gd name="T41" fmla="*/ 109 h 179"/>
                <a:gd name="T42" fmla="*/ 159 w 180"/>
                <a:gd name="T43" fmla="*/ 99 h 179"/>
                <a:gd name="T44" fmla="*/ 163 w 180"/>
                <a:gd name="T45" fmla="*/ 89 h 179"/>
                <a:gd name="T46" fmla="*/ 166 w 180"/>
                <a:gd name="T47" fmla="*/ 80 h 179"/>
                <a:gd name="T48" fmla="*/ 170 w 180"/>
                <a:gd name="T49" fmla="*/ 61 h 179"/>
                <a:gd name="T50" fmla="*/ 152 w 180"/>
                <a:gd name="T51" fmla="*/ 53 h 179"/>
                <a:gd name="T52" fmla="*/ 144 w 180"/>
                <a:gd name="T53" fmla="*/ 46 h 179"/>
                <a:gd name="T54" fmla="*/ 133 w 180"/>
                <a:gd name="T55" fmla="*/ 47 h 179"/>
                <a:gd name="T56" fmla="*/ 124 w 180"/>
                <a:gd name="T57" fmla="*/ 43 h 179"/>
                <a:gd name="T58" fmla="*/ 119 w 180"/>
                <a:gd name="T59" fmla="*/ 45 h 179"/>
                <a:gd name="T60" fmla="*/ 115 w 180"/>
                <a:gd name="T61" fmla="*/ 48 h 179"/>
                <a:gd name="T62" fmla="*/ 107 w 180"/>
                <a:gd name="T63" fmla="*/ 54 h 179"/>
                <a:gd name="T64" fmla="*/ 91 w 180"/>
                <a:gd name="T65" fmla="*/ 58 h 179"/>
                <a:gd name="T66" fmla="*/ 97 w 180"/>
                <a:gd name="T67" fmla="*/ 30 h 179"/>
                <a:gd name="T68" fmla="*/ 92 w 180"/>
                <a:gd name="T69" fmla="*/ 15 h 179"/>
                <a:gd name="T70" fmla="*/ 80 w 180"/>
                <a:gd name="T71" fmla="*/ 11 h 179"/>
                <a:gd name="T72" fmla="*/ 70 w 180"/>
                <a:gd name="T73" fmla="*/ 15 h 179"/>
                <a:gd name="T74" fmla="*/ 67 w 180"/>
                <a:gd name="T75" fmla="*/ 20 h 179"/>
                <a:gd name="T76" fmla="*/ 61 w 180"/>
                <a:gd name="T77" fmla="*/ 17 h 179"/>
                <a:gd name="T78" fmla="*/ 58 w 180"/>
                <a:gd name="T79" fmla="*/ 25 h 179"/>
                <a:gd name="T80" fmla="*/ 50 w 180"/>
                <a:gd name="T81" fmla="*/ 27 h 179"/>
                <a:gd name="T82" fmla="*/ 44 w 180"/>
                <a:gd name="T83" fmla="*/ 30 h 179"/>
                <a:gd name="T84" fmla="*/ 42 w 180"/>
                <a:gd name="T85" fmla="*/ 39 h 179"/>
                <a:gd name="T86" fmla="*/ 39 w 180"/>
                <a:gd name="T87" fmla="*/ 50 h 179"/>
                <a:gd name="T88" fmla="*/ 28 w 180"/>
                <a:gd name="T89" fmla="*/ 45 h 179"/>
                <a:gd name="T90" fmla="*/ 21 w 180"/>
                <a:gd name="T91" fmla="*/ 47 h 179"/>
                <a:gd name="T92" fmla="*/ 13 w 180"/>
                <a:gd name="T93" fmla="*/ 50 h 179"/>
                <a:gd name="T94" fmla="*/ 9 w 180"/>
                <a:gd name="T95" fmla="*/ 58 h 179"/>
                <a:gd name="T96" fmla="*/ 11 w 180"/>
                <a:gd name="T97" fmla="*/ 68 h 179"/>
                <a:gd name="T98" fmla="*/ 6 w 180"/>
                <a:gd name="T99" fmla="*/ 73 h 179"/>
                <a:gd name="T100" fmla="*/ 10 w 180"/>
                <a:gd name="T101" fmla="*/ 81 h 179"/>
                <a:gd name="T102" fmla="*/ 10 w 180"/>
                <a:gd name="T103" fmla="*/ 88 h 179"/>
                <a:gd name="T104" fmla="*/ 12 w 180"/>
                <a:gd name="T105" fmla="*/ 95 h 179"/>
                <a:gd name="T106" fmla="*/ 20 w 180"/>
                <a:gd name="T107" fmla="*/ 104 h 179"/>
                <a:gd name="T108" fmla="*/ 54 w 180"/>
                <a:gd name="T109" fmla="*/ 114 h 179"/>
                <a:gd name="T110" fmla="*/ 3 w 180"/>
                <a:gd name="T111" fmla="*/ 106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80" h="179">
                  <a:moveTo>
                    <a:pt x="3" y="106"/>
                  </a:moveTo>
                  <a:cubicBezTo>
                    <a:pt x="11" y="120"/>
                    <a:pt x="27" y="122"/>
                    <a:pt x="41" y="119"/>
                  </a:cubicBezTo>
                  <a:cubicBezTo>
                    <a:pt x="54" y="115"/>
                    <a:pt x="54" y="115"/>
                    <a:pt x="54" y="115"/>
                  </a:cubicBezTo>
                  <a:cubicBezTo>
                    <a:pt x="54" y="120"/>
                    <a:pt x="54" y="120"/>
                    <a:pt x="54" y="120"/>
                  </a:cubicBezTo>
                  <a:cubicBezTo>
                    <a:pt x="53" y="126"/>
                    <a:pt x="55" y="133"/>
                    <a:pt x="50" y="136"/>
                  </a:cubicBezTo>
                  <a:cubicBezTo>
                    <a:pt x="48" y="138"/>
                    <a:pt x="51" y="146"/>
                    <a:pt x="49" y="148"/>
                  </a:cubicBezTo>
                  <a:cubicBezTo>
                    <a:pt x="49" y="149"/>
                    <a:pt x="48" y="150"/>
                    <a:pt x="48" y="150"/>
                  </a:cubicBezTo>
                  <a:cubicBezTo>
                    <a:pt x="50" y="150"/>
                    <a:pt x="50" y="150"/>
                    <a:pt x="50" y="150"/>
                  </a:cubicBezTo>
                  <a:cubicBezTo>
                    <a:pt x="50" y="150"/>
                    <a:pt x="50" y="151"/>
                    <a:pt x="50" y="152"/>
                  </a:cubicBezTo>
                  <a:cubicBezTo>
                    <a:pt x="50" y="153"/>
                    <a:pt x="50" y="154"/>
                    <a:pt x="50" y="154"/>
                  </a:cubicBezTo>
                  <a:cubicBezTo>
                    <a:pt x="50" y="154"/>
                    <a:pt x="49" y="155"/>
                    <a:pt x="49" y="156"/>
                  </a:cubicBezTo>
                  <a:cubicBezTo>
                    <a:pt x="49" y="156"/>
                    <a:pt x="49" y="158"/>
                    <a:pt x="49" y="159"/>
                  </a:cubicBezTo>
                  <a:cubicBezTo>
                    <a:pt x="51" y="158"/>
                    <a:pt x="51" y="158"/>
                    <a:pt x="51" y="158"/>
                  </a:cubicBezTo>
                  <a:cubicBezTo>
                    <a:pt x="52" y="159"/>
                    <a:pt x="51" y="160"/>
                    <a:pt x="51" y="162"/>
                  </a:cubicBezTo>
                  <a:cubicBezTo>
                    <a:pt x="51" y="163"/>
                    <a:pt x="51" y="163"/>
                    <a:pt x="52" y="162"/>
                  </a:cubicBezTo>
                  <a:cubicBezTo>
                    <a:pt x="52" y="162"/>
                    <a:pt x="52" y="162"/>
                    <a:pt x="52" y="162"/>
                  </a:cubicBezTo>
                  <a:cubicBezTo>
                    <a:pt x="52" y="162"/>
                    <a:pt x="53" y="162"/>
                    <a:pt x="53" y="163"/>
                  </a:cubicBezTo>
                  <a:cubicBezTo>
                    <a:pt x="53" y="163"/>
                    <a:pt x="53" y="165"/>
                    <a:pt x="53" y="165"/>
                  </a:cubicBezTo>
                  <a:cubicBezTo>
                    <a:pt x="53" y="167"/>
                    <a:pt x="53" y="167"/>
                    <a:pt x="53" y="167"/>
                  </a:cubicBezTo>
                  <a:cubicBezTo>
                    <a:pt x="53" y="168"/>
                    <a:pt x="53" y="168"/>
                    <a:pt x="53" y="169"/>
                  </a:cubicBezTo>
                  <a:cubicBezTo>
                    <a:pt x="53" y="170"/>
                    <a:pt x="53" y="170"/>
                    <a:pt x="54" y="169"/>
                  </a:cubicBezTo>
                  <a:cubicBezTo>
                    <a:pt x="55" y="169"/>
                    <a:pt x="55" y="168"/>
                    <a:pt x="55" y="168"/>
                  </a:cubicBezTo>
                  <a:cubicBezTo>
                    <a:pt x="56" y="168"/>
                    <a:pt x="57" y="167"/>
                    <a:pt x="57" y="167"/>
                  </a:cubicBezTo>
                  <a:cubicBezTo>
                    <a:pt x="58" y="167"/>
                    <a:pt x="59" y="167"/>
                    <a:pt x="59" y="168"/>
                  </a:cubicBezTo>
                  <a:cubicBezTo>
                    <a:pt x="60" y="168"/>
                    <a:pt x="60" y="169"/>
                    <a:pt x="60" y="169"/>
                  </a:cubicBezTo>
                  <a:cubicBezTo>
                    <a:pt x="61" y="170"/>
                    <a:pt x="61" y="170"/>
                    <a:pt x="61" y="170"/>
                  </a:cubicBezTo>
                  <a:cubicBezTo>
                    <a:pt x="61" y="171"/>
                    <a:pt x="61" y="171"/>
                    <a:pt x="62" y="170"/>
                  </a:cubicBezTo>
                  <a:cubicBezTo>
                    <a:pt x="62" y="169"/>
                    <a:pt x="62" y="169"/>
                    <a:pt x="62" y="169"/>
                  </a:cubicBezTo>
                  <a:cubicBezTo>
                    <a:pt x="62" y="170"/>
                    <a:pt x="62" y="170"/>
                    <a:pt x="63" y="171"/>
                  </a:cubicBezTo>
                  <a:cubicBezTo>
                    <a:pt x="65" y="173"/>
                    <a:pt x="65" y="173"/>
                    <a:pt x="65" y="173"/>
                  </a:cubicBezTo>
                  <a:cubicBezTo>
                    <a:pt x="65" y="174"/>
                    <a:pt x="65" y="175"/>
                    <a:pt x="65" y="175"/>
                  </a:cubicBezTo>
                  <a:cubicBezTo>
                    <a:pt x="66" y="177"/>
                    <a:pt x="66" y="177"/>
                    <a:pt x="66" y="176"/>
                  </a:cubicBezTo>
                  <a:cubicBezTo>
                    <a:pt x="66" y="176"/>
                    <a:pt x="66" y="176"/>
                    <a:pt x="66" y="175"/>
                  </a:cubicBezTo>
                  <a:cubicBezTo>
                    <a:pt x="67" y="175"/>
                    <a:pt x="67" y="174"/>
                    <a:pt x="67" y="174"/>
                  </a:cubicBezTo>
                  <a:cubicBezTo>
                    <a:pt x="67" y="174"/>
                    <a:pt x="68" y="173"/>
                    <a:pt x="68" y="173"/>
                  </a:cubicBezTo>
                  <a:cubicBezTo>
                    <a:pt x="69" y="173"/>
                    <a:pt x="69" y="173"/>
                    <a:pt x="70" y="174"/>
                  </a:cubicBezTo>
                  <a:cubicBezTo>
                    <a:pt x="70" y="174"/>
                    <a:pt x="70" y="175"/>
                    <a:pt x="71" y="174"/>
                  </a:cubicBezTo>
                  <a:cubicBezTo>
                    <a:pt x="72" y="174"/>
                    <a:pt x="72" y="174"/>
                    <a:pt x="73" y="173"/>
                  </a:cubicBezTo>
                  <a:cubicBezTo>
                    <a:pt x="74" y="175"/>
                    <a:pt x="74" y="175"/>
                    <a:pt x="74" y="175"/>
                  </a:cubicBezTo>
                  <a:cubicBezTo>
                    <a:pt x="74" y="176"/>
                    <a:pt x="74" y="176"/>
                    <a:pt x="75" y="177"/>
                  </a:cubicBezTo>
                  <a:cubicBezTo>
                    <a:pt x="76" y="179"/>
                    <a:pt x="76" y="179"/>
                    <a:pt x="76" y="177"/>
                  </a:cubicBezTo>
                  <a:cubicBezTo>
                    <a:pt x="76" y="176"/>
                    <a:pt x="77" y="176"/>
                    <a:pt x="77" y="176"/>
                  </a:cubicBezTo>
                  <a:cubicBezTo>
                    <a:pt x="77" y="175"/>
                    <a:pt x="77" y="175"/>
                    <a:pt x="78" y="174"/>
                  </a:cubicBezTo>
                  <a:cubicBezTo>
                    <a:pt x="78" y="174"/>
                    <a:pt x="79" y="174"/>
                    <a:pt x="79" y="174"/>
                  </a:cubicBezTo>
                  <a:cubicBezTo>
                    <a:pt x="80" y="174"/>
                    <a:pt x="81" y="175"/>
                    <a:pt x="82" y="175"/>
                  </a:cubicBezTo>
                  <a:cubicBezTo>
                    <a:pt x="83" y="176"/>
                    <a:pt x="83" y="176"/>
                    <a:pt x="83" y="175"/>
                  </a:cubicBezTo>
                  <a:cubicBezTo>
                    <a:pt x="83" y="175"/>
                    <a:pt x="83" y="175"/>
                    <a:pt x="83" y="175"/>
                  </a:cubicBezTo>
                  <a:cubicBezTo>
                    <a:pt x="84" y="174"/>
                    <a:pt x="85" y="174"/>
                    <a:pt x="86" y="174"/>
                  </a:cubicBezTo>
                  <a:cubicBezTo>
                    <a:pt x="86" y="174"/>
                    <a:pt x="89" y="176"/>
                    <a:pt x="91" y="177"/>
                  </a:cubicBezTo>
                  <a:cubicBezTo>
                    <a:pt x="92" y="178"/>
                    <a:pt x="92" y="178"/>
                    <a:pt x="92" y="177"/>
                  </a:cubicBezTo>
                  <a:cubicBezTo>
                    <a:pt x="92" y="175"/>
                    <a:pt x="92" y="174"/>
                    <a:pt x="93" y="173"/>
                  </a:cubicBezTo>
                  <a:cubicBezTo>
                    <a:pt x="93" y="172"/>
                    <a:pt x="94" y="171"/>
                    <a:pt x="95" y="171"/>
                  </a:cubicBezTo>
                  <a:cubicBezTo>
                    <a:pt x="95" y="170"/>
                    <a:pt x="96" y="171"/>
                    <a:pt x="97" y="171"/>
                  </a:cubicBezTo>
                  <a:cubicBezTo>
                    <a:pt x="97" y="171"/>
                    <a:pt x="101" y="174"/>
                    <a:pt x="102" y="174"/>
                  </a:cubicBezTo>
                  <a:cubicBezTo>
                    <a:pt x="102" y="175"/>
                    <a:pt x="101" y="172"/>
                    <a:pt x="101" y="172"/>
                  </a:cubicBezTo>
                  <a:cubicBezTo>
                    <a:pt x="102" y="171"/>
                    <a:pt x="102" y="170"/>
                    <a:pt x="102" y="170"/>
                  </a:cubicBezTo>
                  <a:cubicBezTo>
                    <a:pt x="102" y="170"/>
                    <a:pt x="104" y="171"/>
                    <a:pt x="104" y="171"/>
                  </a:cubicBezTo>
                  <a:cubicBezTo>
                    <a:pt x="105" y="171"/>
                    <a:pt x="107" y="173"/>
                    <a:pt x="107" y="173"/>
                  </a:cubicBezTo>
                  <a:cubicBezTo>
                    <a:pt x="107" y="172"/>
                    <a:pt x="108" y="171"/>
                    <a:pt x="108" y="171"/>
                  </a:cubicBezTo>
                  <a:cubicBezTo>
                    <a:pt x="109" y="171"/>
                    <a:pt x="110" y="171"/>
                    <a:pt x="112" y="171"/>
                  </a:cubicBezTo>
                  <a:cubicBezTo>
                    <a:pt x="112" y="171"/>
                    <a:pt x="115" y="174"/>
                    <a:pt x="116" y="174"/>
                  </a:cubicBezTo>
                  <a:cubicBezTo>
                    <a:pt x="117" y="175"/>
                    <a:pt x="116" y="171"/>
                    <a:pt x="116" y="171"/>
                  </a:cubicBezTo>
                  <a:cubicBezTo>
                    <a:pt x="116" y="171"/>
                    <a:pt x="117" y="168"/>
                    <a:pt x="118" y="168"/>
                  </a:cubicBezTo>
                  <a:cubicBezTo>
                    <a:pt x="119" y="168"/>
                    <a:pt x="119" y="168"/>
                    <a:pt x="120" y="167"/>
                  </a:cubicBezTo>
                  <a:cubicBezTo>
                    <a:pt x="124" y="167"/>
                    <a:pt x="123" y="168"/>
                    <a:pt x="123" y="165"/>
                  </a:cubicBezTo>
                  <a:cubicBezTo>
                    <a:pt x="123" y="164"/>
                    <a:pt x="123" y="164"/>
                    <a:pt x="123" y="164"/>
                  </a:cubicBezTo>
                  <a:cubicBezTo>
                    <a:pt x="124" y="164"/>
                    <a:pt x="125" y="165"/>
                    <a:pt x="125" y="165"/>
                  </a:cubicBezTo>
                  <a:cubicBezTo>
                    <a:pt x="126" y="166"/>
                    <a:pt x="126" y="166"/>
                    <a:pt x="126" y="166"/>
                  </a:cubicBezTo>
                  <a:cubicBezTo>
                    <a:pt x="126" y="166"/>
                    <a:pt x="127" y="165"/>
                    <a:pt x="127" y="165"/>
                  </a:cubicBezTo>
                  <a:cubicBezTo>
                    <a:pt x="127" y="165"/>
                    <a:pt x="129" y="165"/>
                    <a:pt x="130" y="166"/>
                  </a:cubicBezTo>
                  <a:cubicBezTo>
                    <a:pt x="130" y="166"/>
                    <a:pt x="132" y="166"/>
                    <a:pt x="132" y="166"/>
                  </a:cubicBezTo>
                  <a:cubicBezTo>
                    <a:pt x="132" y="164"/>
                    <a:pt x="132" y="164"/>
                    <a:pt x="131" y="162"/>
                  </a:cubicBezTo>
                  <a:cubicBezTo>
                    <a:pt x="132" y="161"/>
                    <a:pt x="131" y="161"/>
                    <a:pt x="131" y="160"/>
                  </a:cubicBezTo>
                  <a:cubicBezTo>
                    <a:pt x="131" y="160"/>
                    <a:pt x="132" y="160"/>
                    <a:pt x="132" y="160"/>
                  </a:cubicBezTo>
                  <a:cubicBezTo>
                    <a:pt x="133" y="159"/>
                    <a:pt x="134" y="160"/>
                    <a:pt x="134" y="159"/>
                  </a:cubicBezTo>
                  <a:cubicBezTo>
                    <a:pt x="135" y="159"/>
                    <a:pt x="136" y="160"/>
                    <a:pt x="136" y="160"/>
                  </a:cubicBezTo>
                  <a:cubicBezTo>
                    <a:pt x="137" y="160"/>
                    <a:pt x="136" y="159"/>
                    <a:pt x="136" y="159"/>
                  </a:cubicBezTo>
                  <a:cubicBezTo>
                    <a:pt x="136" y="158"/>
                    <a:pt x="136" y="158"/>
                    <a:pt x="136" y="157"/>
                  </a:cubicBezTo>
                  <a:cubicBezTo>
                    <a:pt x="136" y="157"/>
                    <a:pt x="137" y="156"/>
                    <a:pt x="137" y="157"/>
                  </a:cubicBezTo>
                  <a:cubicBezTo>
                    <a:pt x="138" y="156"/>
                    <a:pt x="139" y="157"/>
                    <a:pt x="140" y="157"/>
                  </a:cubicBezTo>
                  <a:cubicBezTo>
                    <a:pt x="141" y="157"/>
                    <a:pt x="141" y="157"/>
                    <a:pt x="141" y="157"/>
                  </a:cubicBezTo>
                  <a:cubicBezTo>
                    <a:pt x="142" y="158"/>
                    <a:pt x="142" y="158"/>
                    <a:pt x="142" y="157"/>
                  </a:cubicBezTo>
                  <a:cubicBezTo>
                    <a:pt x="142" y="156"/>
                    <a:pt x="142" y="156"/>
                    <a:pt x="142" y="156"/>
                  </a:cubicBezTo>
                  <a:cubicBezTo>
                    <a:pt x="142" y="155"/>
                    <a:pt x="142" y="155"/>
                    <a:pt x="142" y="154"/>
                  </a:cubicBezTo>
                  <a:cubicBezTo>
                    <a:pt x="142" y="153"/>
                    <a:pt x="143" y="153"/>
                    <a:pt x="143" y="153"/>
                  </a:cubicBezTo>
                  <a:cubicBezTo>
                    <a:pt x="143" y="153"/>
                    <a:pt x="144" y="153"/>
                    <a:pt x="146" y="153"/>
                  </a:cubicBezTo>
                  <a:cubicBezTo>
                    <a:pt x="147" y="153"/>
                    <a:pt x="148" y="154"/>
                    <a:pt x="148" y="154"/>
                  </a:cubicBezTo>
                  <a:cubicBezTo>
                    <a:pt x="149" y="154"/>
                    <a:pt x="148" y="152"/>
                    <a:pt x="148" y="152"/>
                  </a:cubicBezTo>
                  <a:cubicBezTo>
                    <a:pt x="148" y="152"/>
                    <a:pt x="148" y="151"/>
                    <a:pt x="147" y="150"/>
                  </a:cubicBezTo>
                  <a:cubicBezTo>
                    <a:pt x="149" y="149"/>
                    <a:pt x="149" y="149"/>
                    <a:pt x="149" y="149"/>
                  </a:cubicBezTo>
                  <a:cubicBezTo>
                    <a:pt x="152" y="149"/>
                    <a:pt x="152" y="149"/>
                    <a:pt x="152" y="149"/>
                  </a:cubicBezTo>
                  <a:cubicBezTo>
                    <a:pt x="152" y="149"/>
                    <a:pt x="157" y="149"/>
                    <a:pt x="157" y="149"/>
                  </a:cubicBezTo>
                  <a:cubicBezTo>
                    <a:pt x="159" y="149"/>
                    <a:pt x="160" y="150"/>
                    <a:pt x="159" y="148"/>
                  </a:cubicBezTo>
                  <a:cubicBezTo>
                    <a:pt x="158" y="147"/>
                    <a:pt x="158" y="147"/>
                    <a:pt x="156" y="146"/>
                  </a:cubicBezTo>
                  <a:cubicBezTo>
                    <a:pt x="154" y="144"/>
                    <a:pt x="152" y="142"/>
                    <a:pt x="150" y="141"/>
                  </a:cubicBezTo>
                  <a:cubicBezTo>
                    <a:pt x="150" y="140"/>
                    <a:pt x="149" y="139"/>
                    <a:pt x="148" y="138"/>
                  </a:cubicBezTo>
                  <a:cubicBezTo>
                    <a:pt x="149" y="138"/>
                    <a:pt x="149" y="138"/>
                    <a:pt x="149" y="138"/>
                  </a:cubicBezTo>
                  <a:cubicBezTo>
                    <a:pt x="150" y="137"/>
                    <a:pt x="150" y="137"/>
                    <a:pt x="148" y="137"/>
                  </a:cubicBezTo>
                  <a:cubicBezTo>
                    <a:pt x="147" y="136"/>
                    <a:pt x="147" y="136"/>
                    <a:pt x="147" y="136"/>
                  </a:cubicBezTo>
                  <a:cubicBezTo>
                    <a:pt x="146" y="136"/>
                    <a:pt x="145" y="134"/>
                    <a:pt x="145" y="134"/>
                  </a:cubicBezTo>
                  <a:cubicBezTo>
                    <a:pt x="145" y="134"/>
                    <a:pt x="144" y="133"/>
                    <a:pt x="145" y="132"/>
                  </a:cubicBezTo>
                  <a:cubicBezTo>
                    <a:pt x="145" y="132"/>
                    <a:pt x="145" y="132"/>
                    <a:pt x="145" y="132"/>
                  </a:cubicBezTo>
                  <a:cubicBezTo>
                    <a:pt x="146" y="131"/>
                    <a:pt x="146" y="131"/>
                    <a:pt x="144" y="130"/>
                  </a:cubicBezTo>
                  <a:cubicBezTo>
                    <a:pt x="143" y="130"/>
                    <a:pt x="143" y="130"/>
                    <a:pt x="143" y="130"/>
                  </a:cubicBezTo>
                  <a:cubicBezTo>
                    <a:pt x="143" y="130"/>
                    <a:pt x="142" y="130"/>
                    <a:pt x="141" y="129"/>
                  </a:cubicBezTo>
                  <a:cubicBezTo>
                    <a:pt x="140" y="129"/>
                    <a:pt x="139" y="128"/>
                    <a:pt x="138" y="128"/>
                  </a:cubicBezTo>
                  <a:cubicBezTo>
                    <a:pt x="139" y="127"/>
                    <a:pt x="139" y="127"/>
                    <a:pt x="139" y="127"/>
                  </a:cubicBezTo>
                  <a:cubicBezTo>
                    <a:pt x="140" y="127"/>
                    <a:pt x="140" y="127"/>
                    <a:pt x="138" y="126"/>
                  </a:cubicBezTo>
                  <a:cubicBezTo>
                    <a:pt x="138" y="126"/>
                    <a:pt x="137" y="126"/>
                    <a:pt x="137" y="126"/>
                  </a:cubicBezTo>
                  <a:cubicBezTo>
                    <a:pt x="136" y="126"/>
                    <a:pt x="134" y="126"/>
                    <a:pt x="133" y="126"/>
                  </a:cubicBezTo>
                  <a:cubicBezTo>
                    <a:pt x="129" y="126"/>
                    <a:pt x="123" y="124"/>
                    <a:pt x="120" y="121"/>
                  </a:cubicBezTo>
                  <a:cubicBezTo>
                    <a:pt x="119" y="120"/>
                    <a:pt x="119" y="119"/>
                    <a:pt x="119" y="118"/>
                  </a:cubicBezTo>
                  <a:cubicBezTo>
                    <a:pt x="118" y="116"/>
                    <a:pt x="120" y="113"/>
                    <a:pt x="123" y="112"/>
                  </a:cubicBezTo>
                  <a:cubicBezTo>
                    <a:pt x="128" y="111"/>
                    <a:pt x="129" y="112"/>
                    <a:pt x="134" y="114"/>
                  </a:cubicBezTo>
                  <a:cubicBezTo>
                    <a:pt x="136" y="115"/>
                    <a:pt x="136" y="115"/>
                    <a:pt x="136" y="115"/>
                  </a:cubicBezTo>
                  <a:cubicBezTo>
                    <a:pt x="136" y="115"/>
                    <a:pt x="135" y="114"/>
                    <a:pt x="136" y="113"/>
                  </a:cubicBezTo>
                  <a:cubicBezTo>
                    <a:pt x="135" y="112"/>
                    <a:pt x="137" y="113"/>
                    <a:pt x="138" y="113"/>
                  </a:cubicBezTo>
                  <a:cubicBezTo>
                    <a:pt x="138" y="113"/>
                    <a:pt x="140" y="114"/>
                    <a:pt x="140" y="114"/>
                  </a:cubicBezTo>
                  <a:cubicBezTo>
                    <a:pt x="140" y="115"/>
                    <a:pt x="142" y="115"/>
                    <a:pt x="142" y="115"/>
                  </a:cubicBezTo>
                  <a:cubicBezTo>
                    <a:pt x="142" y="114"/>
                    <a:pt x="142" y="114"/>
                    <a:pt x="142" y="113"/>
                  </a:cubicBezTo>
                  <a:cubicBezTo>
                    <a:pt x="141" y="112"/>
                    <a:pt x="143" y="112"/>
                    <a:pt x="143" y="112"/>
                  </a:cubicBezTo>
                  <a:cubicBezTo>
                    <a:pt x="144" y="113"/>
                    <a:pt x="145" y="113"/>
                    <a:pt x="145" y="113"/>
                  </a:cubicBezTo>
                  <a:cubicBezTo>
                    <a:pt x="147" y="113"/>
                    <a:pt x="147" y="113"/>
                    <a:pt x="147" y="113"/>
                  </a:cubicBezTo>
                  <a:cubicBezTo>
                    <a:pt x="147" y="113"/>
                    <a:pt x="147" y="112"/>
                    <a:pt x="147" y="112"/>
                  </a:cubicBezTo>
                  <a:cubicBezTo>
                    <a:pt x="147" y="111"/>
                    <a:pt x="149" y="110"/>
                    <a:pt x="150" y="110"/>
                  </a:cubicBezTo>
                  <a:cubicBezTo>
                    <a:pt x="151" y="110"/>
                    <a:pt x="153" y="109"/>
                    <a:pt x="153" y="109"/>
                  </a:cubicBezTo>
                  <a:cubicBezTo>
                    <a:pt x="154" y="109"/>
                    <a:pt x="156" y="108"/>
                    <a:pt x="156" y="108"/>
                  </a:cubicBezTo>
                  <a:cubicBezTo>
                    <a:pt x="157" y="108"/>
                    <a:pt x="156" y="108"/>
                    <a:pt x="156" y="107"/>
                  </a:cubicBezTo>
                  <a:cubicBezTo>
                    <a:pt x="156" y="107"/>
                    <a:pt x="155" y="105"/>
                    <a:pt x="154" y="105"/>
                  </a:cubicBezTo>
                  <a:cubicBezTo>
                    <a:pt x="154" y="104"/>
                    <a:pt x="154" y="103"/>
                    <a:pt x="154" y="103"/>
                  </a:cubicBezTo>
                  <a:cubicBezTo>
                    <a:pt x="155" y="101"/>
                    <a:pt x="155" y="101"/>
                    <a:pt x="155" y="101"/>
                  </a:cubicBezTo>
                  <a:cubicBezTo>
                    <a:pt x="159" y="99"/>
                    <a:pt x="159" y="99"/>
                    <a:pt x="159" y="99"/>
                  </a:cubicBezTo>
                  <a:cubicBezTo>
                    <a:pt x="158" y="97"/>
                    <a:pt x="158" y="97"/>
                    <a:pt x="158" y="97"/>
                  </a:cubicBezTo>
                  <a:cubicBezTo>
                    <a:pt x="159" y="96"/>
                    <a:pt x="159" y="96"/>
                    <a:pt x="159" y="96"/>
                  </a:cubicBezTo>
                  <a:cubicBezTo>
                    <a:pt x="159" y="96"/>
                    <a:pt x="161" y="95"/>
                    <a:pt x="162" y="95"/>
                  </a:cubicBezTo>
                  <a:cubicBezTo>
                    <a:pt x="166" y="94"/>
                    <a:pt x="165" y="94"/>
                    <a:pt x="162" y="91"/>
                  </a:cubicBezTo>
                  <a:cubicBezTo>
                    <a:pt x="162" y="90"/>
                    <a:pt x="162" y="90"/>
                    <a:pt x="163" y="89"/>
                  </a:cubicBezTo>
                  <a:cubicBezTo>
                    <a:pt x="163" y="89"/>
                    <a:pt x="163" y="89"/>
                    <a:pt x="163" y="89"/>
                  </a:cubicBezTo>
                  <a:cubicBezTo>
                    <a:pt x="164" y="88"/>
                    <a:pt x="164" y="88"/>
                    <a:pt x="164" y="88"/>
                  </a:cubicBezTo>
                  <a:cubicBezTo>
                    <a:pt x="165" y="87"/>
                    <a:pt x="165" y="87"/>
                    <a:pt x="164" y="87"/>
                  </a:cubicBezTo>
                  <a:cubicBezTo>
                    <a:pt x="164" y="87"/>
                    <a:pt x="164" y="86"/>
                    <a:pt x="164" y="86"/>
                  </a:cubicBezTo>
                  <a:cubicBezTo>
                    <a:pt x="165" y="85"/>
                    <a:pt x="165" y="85"/>
                    <a:pt x="165" y="85"/>
                  </a:cubicBezTo>
                  <a:cubicBezTo>
                    <a:pt x="166" y="84"/>
                    <a:pt x="166" y="85"/>
                    <a:pt x="166" y="83"/>
                  </a:cubicBezTo>
                  <a:cubicBezTo>
                    <a:pt x="166" y="82"/>
                    <a:pt x="166" y="81"/>
                    <a:pt x="166" y="80"/>
                  </a:cubicBezTo>
                  <a:cubicBezTo>
                    <a:pt x="169" y="76"/>
                    <a:pt x="173" y="79"/>
                    <a:pt x="169" y="74"/>
                  </a:cubicBezTo>
                  <a:cubicBezTo>
                    <a:pt x="170" y="73"/>
                    <a:pt x="170" y="72"/>
                    <a:pt x="170" y="71"/>
                  </a:cubicBezTo>
                  <a:cubicBezTo>
                    <a:pt x="170" y="71"/>
                    <a:pt x="173" y="68"/>
                    <a:pt x="174" y="68"/>
                  </a:cubicBezTo>
                  <a:cubicBezTo>
                    <a:pt x="178" y="65"/>
                    <a:pt x="180" y="64"/>
                    <a:pt x="180" y="64"/>
                  </a:cubicBezTo>
                  <a:cubicBezTo>
                    <a:pt x="180" y="63"/>
                    <a:pt x="179" y="63"/>
                    <a:pt x="175" y="62"/>
                  </a:cubicBezTo>
                  <a:cubicBezTo>
                    <a:pt x="175" y="62"/>
                    <a:pt x="172" y="62"/>
                    <a:pt x="170" y="61"/>
                  </a:cubicBezTo>
                  <a:cubicBezTo>
                    <a:pt x="168" y="61"/>
                    <a:pt x="167" y="59"/>
                    <a:pt x="167" y="59"/>
                  </a:cubicBezTo>
                  <a:cubicBezTo>
                    <a:pt x="166" y="59"/>
                    <a:pt x="166" y="58"/>
                    <a:pt x="166" y="57"/>
                  </a:cubicBezTo>
                  <a:cubicBezTo>
                    <a:pt x="164" y="57"/>
                    <a:pt x="163" y="57"/>
                    <a:pt x="163" y="57"/>
                  </a:cubicBezTo>
                  <a:cubicBezTo>
                    <a:pt x="161" y="57"/>
                    <a:pt x="160" y="57"/>
                    <a:pt x="159" y="57"/>
                  </a:cubicBezTo>
                  <a:cubicBezTo>
                    <a:pt x="158" y="53"/>
                    <a:pt x="158" y="51"/>
                    <a:pt x="155" y="52"/>
                  </a:cubicBezTo>
                  <a:cubicBezTo>
                    <a:pt x="154" y="53"/>
                    <a:pt x="153" y="53"/>
                    <a:pt x="152" y="53"/>
                  </a:cubicBezTo>
                  <a:cubicBezTo>
                    <a:pt x="152" y="53"/>
                    <a:pt x="152" y="53"/>
                    <a:pt x="151" y="52"/>
                  </a:cubicBezTo>
                  <a:cubicBezTo>
                    <a:pt x="151" y="51"/>
                    <a:pt x="151" y="51"/>
                    <a:pt x="149" y="52"/>
                  </a:cubicBezTo>
                  <a:cubicBezTo>
                    <a:pt x="149" y="52"/>
                    <a:pt x="149" y="52"/>
                    <a:pt x="148" y="52"/>
                  </a:cubicBezTo>
                  <a:cubicBezTo>
                    <a:pt x="148" y="51"/>
                    <a:pt x="147" y="50"/>
                    <a:pt x="147" y="48"/>
                  </a:cubicBezTo>
                  <a:cubicBezTo>
                    <a:pt x="148" y="48"/>
                    <a:pt x="148" y="46"/>
                    <a:pt x="148" y="45"/>
                  </a:cubicBezTo>
                  <a:cubicBezTo>
                    <a:pt x="148" y="45"/>
                    <a:pt x="145" y="46"/>
                    <a:pt x="144" y="46"/>
                  </a:cubicBezTo>
                  <a:cubicBezTo>
                    <a:pt x="144" y="46"/>
                    <a:pt x="142" y="47"/>
                    <a:pt x="142" y="47"/>
                  </a:cubicBezTo>
                  <a:cubicBezTo>
                    <a:pt x="141" y="47"/>
                    <a:pt x="141" y="48"/>
                    <a:pt x="140" y="48"/>
                  </a:cubicBezTo>
                  <a:cubicBezTo>
                    <a:pt x="138" y="48"/>
                    <a:pt x="138" y="48"/>
                    <a:pt x="138" y="48"/>
                  </a:cubicBezTo>
                  <a:cubicBezTo>
                    <a:pt x="138" y="47"/>
                    <a:pt x="138" y="45"/>
                    <a:pt x="138" y="45"/>
                  </a:cubicBezTo>
                  <a:cubicBezTo>
                    <a:pt x="136" y="46"/>
                    <a:pt x="136" y="46"/>
                    <a:pt x="136" y="46"/>
                  </a:cubicBezTo>
                  <a:cubicBezTo>
                    <a:pt x="135" y="46"/>
                    <a:pt x="135" y="47"/>
                    <a:pt x="133" y="47"/>
                  </a:cubicBezTo>
                  <a:cubicBezTo>
                    <a:pt x="132" y="45"/>
                    <a:pt x="132" y="45"/>
                    <a:pt x="132" y="45"/>
                  </a:cubicBezTo>
                  <a:cubicBezTo>
                    <a:pt x="132" y="45"/>
                    <a:pt x="132" y="43"/>
                    <a:pt x="132" y="42"/>
                  </a:cubicBezTo>
                  <a:cubicBezTo>
                    <a:pt x="132" y="40"/>
                    <a:pt x="132" y="40"/>
                    <a:pt x="132" y="40"/>
                  </a:cubicBezTo>
                  <a:cubicBezTo>
                    <a:pt x="132" y="40"/>
                    <a:pt x="129" y="41"/>
                    <a:pt x="128" y="41"/>
                  </a:cubicBezTo>
                  <a:cubicBezTo>
                    <a:pt x="127" y="41"/>
                    <a:pt x="126" y="43"/>
                    <a:pt x="126" y="43"/>
                  </a:cubicBezTo>
                  <a:cubicBezTo>
                    <a:pt x="124" y="43"/>
                    <a:pt x="124" y="43"/>
                    <a:pt x="124" y="43"/>
                  </a:cubicBezTo>
                  <a:cubicBezTo>
                    <a:pt x="123" y="43"/>
                    <a:pt x="123" y="43"/>
                    <a:pt x="123" y="43"/>
                  </a:cubicBezTo>
                  <a:cubicBezTo>
                    <a:pt x="123" y="41"/>
                    <a:pt x="123" y="41"/>
                    <a:pt x="123" y="41"/>
                  </a:cubicBezTo>
                  <a:cubicBezTo>
                    <a:pt x="122" y="42"/>
                    <a:pt x="122" y="42"/>
                    <a:pt x="122" y="42"/>
                  </a:cubicBezTo>
                  <a:cubicBezTo>
                    <a:pt x="122" y="42"/>
                    <a:pt x="121" y="43"/>
                    <a:pt x="121" y="43"/>
                  </a:cubicBezTo>
                  <a:cubicBezTo>
                    <a:pt x="121" y="43"/>
                    <a:pt x="121" y="44"/>
                    <a:pt x="120" y="44"/>
                  </a:cubicBezTo>
                  <a:cubicBezTo>
                    <a:pt x="120" y="45"/>
                    <a:pt x="120" y="45"/>
                    <a:pt x="119" y="45"/>
                  </a:cubicBezTo>
                  <a:cubicBezTo>
                    <a:pt x="119" y="45"/>
                    <a:pt x="119" y="45"/>
                    <a:pt x="119" y="45"/>
                  </a:cubicBezTo>
                  <a:cubicBezTo>
                    <a:pt x="118" y="45"/>
                    <a:pt x="118" y="45"/>
                    <a:pt x="118" y="45"/>
                  </a:cubicBezTo>
                  <a:cubicBezTo>
                    <a:pt x="117" y="45"/>
                    <a:pt x="117" y="44"/>
                    <a:pt x="117" y="44"/>
                  </a:cubicBezTo>
                  <a:cubicBezTo>
                    <a:pt x="116" y="44"/>
                    <a:pt x="116" y="44"/>
                    <a:pt x="116" y="44"/>
                  </a:cubicBezTo>
                  <a:cubicBezTo>
                    <a:pt x="116" y="46"/>
                    <a:pt x="116" y="46"/>
                    <a:pt x="116" y="46"/>
                  </a:cubicBezTo>
                  <a:cubicBezTo>
                    <a:pt x="115" y="48"/>
                    <a:pt x="115" y="48"/>
                    <a:pt x="115" y="48"/>
                  </a:cubicBezTo>
                  <a:cubicBezTo>
                    <a:pt x="114" y="48"/>
                    <a:pt x="114" y="49"/>
                    <a:pt x="114" y="49"/>
                  </a:cubicBezTo>
                  <a:cubicBezTo>
                    <a:pt x="113" y="50"/>
                    <a:pt x="113" y="50"/>
                    <a:pt x="113" y="50"/>
                  </a:cubicBezTo>
                  <a:cubicBezTo>
                    <a:pt x="112" y="49"/>
                    <a:pt x="112" y="49"/>
                    <a:pt x="112" y="49"/>
                  </a:cubicBezTo>
                  <a:cubicBezTo>
                    <a:pt x="111" y="47"/>
                    <a:pt x="111" y="47"/>
                    <a:pt x="111" y="47"/>
                  </a:cubicBezTo>
                  <a:cubicBezTo>
                    <a:pt x="110" y="48"/>
                    <a:pt x="109" y="49"/>
                    <a:pt x="108" y="50"/>
                  </a:cubicBezTo>
                  <a:cubicBezTo>
                    <a:pt x="108" y="50"/>
                    <a:pt x="108" y="53"/>
                    <a:pt x="107" y="54"/>
                  </a:cubicBezTo>
                  <a:cubicBezTo>
                    <a:pt x="107" y="55"/>
                    <a:pt x="105" y="58"/>
                    <a:pt x="105" y="58"/>
                  </a:cubicBezTo>
                  <a:cubicBezTo>
                    <a:pt x="103" y="63"/>
                    <a:pt x="103" y="65"/>
                    <a:pt x="98" y="66"/>
                  </a:cubicBezTo>
                  <a:cubicBezTo>
                    <a:pt x="97" y="66"/>
                    <a:pt x="96" y="67"/>
                    <a:pt x="94" y="67"/>
                  </a:cubicBezTo>
                  <a:cubicBezTo>
                    <a:pt x="93" y="67"/>
                    <a:pt x="92" y="66"/>
                    <a:pt x="91" y="66"/>
                  </a:cubicBezTo>
                  <a:cubicBezTo>
                    <a:pt x="91" y="66"/>
                    <a:pt x="90" y="64"/>
                    <a:pt x="90" y="63"/>
                  </a:cubicBezTo>
                  <a:cubicBezTo>
                    <a:pt x="90" y="62"/>
                    <a:pt x="91" y="59"/>
                    <a:pt x="91" y="58"/>
                  </a:cubicBezTo>
                  <a:cubicBezTo>
                    <a:pt x="91" y="57"/>
                    <a:pt x="93" y="54"/>
                    <a:pt x="94" y="54"/>
                  </a:cubicBezTo>
                  <a:cubicBezTo>
                    <a:pt x="95" y="51"/>
                    <a:pt x="96" y="45"/>
                    <a:pt x="98" y="42"/>
                  </a:cubicBezTo>
                  <a:cubicBezTo>
                    <a:pt x="98" y="42"/>
                    <a:pt x="100" y="39"/>
                    <a:pt x="100" y="39"/>
                  </a:cubicBezTo>
                  <a:cubicBezTo>
                    <a:pt x="100" y="39"/>
                    <a:pt x="102" y="34"/>
                    <a:pt x="99" y="35"/>
                  </a:cubicBezTo>
                  <a:cubicBezTo>
                    <a:pt x="98" y="33"/>
                    <a:pt x="98" y="33"/>
                    <a:pt x="98" y="33"/>
                  </a:cubicBezTo>
                  <a:cubicBezTo>
                    <a:pt x="98" y="32"/>
                    <a:pt x="98" y="30"/>
                    <a:pt x="97" y="30"/>
                  </a:cubicBezTo>
                  <a:cubicBezTo>
                    <a:pt x="98" y="25"/>
                    <a:pt x="98" y="25"/>
                    <a:pt x="98" y="25"/>
                  </a:cubicBezTo>
                  <a:cubicBezTo>
                    <a:pt x="98" y="20"/>
                    <a:pt x="98" y="24"/>
                    <a:pt x="96" y="23"/>
                  </a:cubicBezTo>
                  <a:cubicBezTo>
                    <a:pt x="96" y="23"/>
                    <a:pt x="95" y="21"/>
                    <a:pt x="95" y="20"/>
                  </a:cubicBezTo>
                  <a:cubicBezTo>
                    <a:pt x="95" y="19"/>
                    <a:pt x="95" y="17"/>
                    <a:pt x="95" y="17"/>
                  </a:cubicBezTo>
                  <a:cubicBezTo>
                    <a:pt x="95" y="16"/>
                    <a:pt x="94" y="15"/>
                    <a:pt x="94" y="14"/>
                  </a:cubicBezTo>
                  <a:cubicBezTo>
                    <a:pt x="93" y="14"/>
                    <a:pt x="93" y="15"/>
                    <a:pt x="92" y="15"/>
                  </a:cubicBezTo>
                  <a:cubicBezTo>
                    <a:pt x="92" y="11"/>
                    <a:pt x="92" y="11"/>
                    <a:pt x="92" y="11"/>
                  </a:cubicBezTo>
                  <a:cubicBezTo>
                    <a:pt x="90" y="6"/>
                    <a:pt x="90" y="6"/>
                    <a:pt x="90" y="6"/>
                  </a:cubicBezTo>
                  <a:cubicBezTo>
                    <a:pt x="90" y="4"/>
                    <a:pt x="89" y="2"/>
                    <a:pt x="88" y="0"/>
                  </a:cubicBezTo>
                  <a:cubicBezTo>
                    <a:pt x="88" y="0"/>
                    <a:pt x="87" y="2"/>
                    <a:pt x="86" y="3"/>
                  </a:cubicBezTo>
                  <a:cubicBezTo>
                    <a:pt x="84" y="3"/>
                    <a:pt x="82" y="8"/>
                    <a:pt x="81" y="10"/>
                  </a:cubicBezTo>
                  <a:cubicBezTo>
                    <a:pt x="81" y="10"/>
                    <a:pt x="81" y="11"/>
                    <a:pt x="80" y="11"/>
                  </a:cubicBezTo>
                  <a:cubicBezTo>
                    <a:pt x="79" y="11"/>
                    <a:pt x="79" y="10"/>
                    <a:pt x="78" y="10"/>
                  </a:cubicBezTo>
                  <a:cubicBezTo>
                    <a:pt x="78" y="10"/>
                    <a:pt x="77" y="11"/>
                    <a:pt x="77" y="12"/>
                  </a:cubicBezTo>
                  <a:cubicBezTo>
                    <a:pt x="77" y="12"/>
                    <a:pt x="77" y="14"/>
                    <a:pt x="76" y="15"/>
                  </a:cubicBezTo>
                  <a:cubicBezTo>
                    <a:pt x="76" y="16"/>
                    <a:pt x="75" y="16"/>
                    <a:pt x="75" y="16"/>
                  </a:cubicBezTo>
                  <a:cubicBezTo>
                    <a:pt x="74" y="15"/>
                    <a:pt x="74" y="15"/>
                    <a:pt x="73" y="15"/>
                  </a:cubicBezTo>
                  <a:cubicBezTo>
                    <a:pt x="72" y="13"/>
                    <a:pt x="70" y="11"/>
                    <a:pt x="70" y="15"/>
                  </a:cubicBezTo>
                  <a:cubicBezTo>
                    <a:pt x="70" y="16"/>
                    <a:pt x="70" y="17"/>
                    <a:pt x="70" y="17"/>
                  </a:cubicBezTo>
                  <a:cubicBezTo>
                    <a:pt x="70" y="17"/>
                    <a:pt x="70" y="18"/>
                    <a:pt x="70" y="19"/>
                  </a:cubicBezTo>
                  <a:cubicBezTo>
                    <a:pt x="69" y="19"/>
                    <a:pt x="69" y="19"/>
                    <a:pt x="69" y="19"/>
                  </a:cubicBezTo>
                  <a:cubicBezTo>
                    <a:pt x="69" y="18"/>
                    <a:pt x="69" y="17"/>
                    <a:pt x="69" y="17"/>
                  </a:cubicBezTo>
                  <a:cubicBezTo>
                    <a:pt x="68" y="17"/>
                    <a:pt x="68" y="17"/>
                    <a:pt x="68" y="17"/>
                  </a:cubicBezTo>
                  <a:cubicBezTo>
                    <a:pt x="67" y="17"/>
                    <a:pt x="67" y="19"/>
                    <a:pt x="67" y="20"/>
                  </a:cubicBezTo>
                  <a:cubicBezTo>
                    <a:pt x="66" y="20"/>
                    <a:pt x="66" y="20"/>
                    <a:pt x="66" y="20"/>
                  </a:cubicBezTo>
                  <a:cubicBezTo>
                    <a:pt x="66" y="20"/>
                    <a:pt x="65" y="19"/>
                    <a:pt x="64" y="19"/>
                  </a:cubicBezTo>
                  <a:cubicBezTo>
                    <a:pt x="64" y="18"/>
                    <a:pt x="63" y="17"/>
                    <a:pt x="63" y="17"/>
                  </a:cubicBezTo>
                  <a:cubicBezTo>
                    <a:pt x="62" y="15"/>
                    <a:pt x="62" y="15"/>
                    <a:pt x="62" y="15"/>
                  </a:cubicBezTo>
                  <a:cubicBezTo>
                    <a:pt x="61" y="15"/>
                    <a:pt x="61" y="15"/>
                    <a:pt x="61" y="15"/>
                  </a:cubicBezTo>
                  <a:cubicBezTo>
                    <a:pt x="61" y="16"/>
                    <a:pt x="61" y="16"/>
                    <a:pt x="61" y="17"/>
                  </a:cubicBezTo>
                  <a:cubicBezTo>
                    <a:pt x="60" y="19"/>
                    <a:pt x="60" y="19"/>
                    <a:pt x="60" y="19"/>
                  </a:cubicBezTo>
                  <a:cubicBezTo>
                    <a:pt x="60" y="19"/>
                    <a:pt x="60" y="21"/>
                    <a:pt x="60" y="21"/>
                  </a:cubicBezTo>
                  <a:cubicBezTo>
                    <a:pt x="60" y="22"/>
                    <a:pt x="60" y="22"/>
                    <a:pt x="60" y="22"/>
                  </a:cubicBezTo>
                  <a:cubicBezTo>
                    <a:pt x="59" y="22"/>
                    <a:pt x="59" y="22"/>
                    <a:pt x="58" y="22"/>
                  </a:cubicBezTo>
                  <a:cubicBezTo>
                    <a:pt x="58" y="22"/>
                    <a:pt x="58" y="22"/>
                    <a:pt x="58" y="22"/>
                  </a:cubicBezTo>
                  <a:cubicBezTo>
                    <a:pt x="58" y="22"/>
                    <a:pt x="58" y="24"/>
                    <a:pt x="58" y="25"/>
                  </a:cubicBezTo>
                  <a:cubicBezTo>
                    <a:pt x="58" y="25"/>
                    <a:pt x="57" y="25"/>
                    <a:pt x="57" y="25"/>
                  </a:cubicBezTo>
                  <a:cubicBezTo>
                    <a:pt x="56" y="25"/>
                    <a:pt x="55" y="23"/>
                    <a:pt x="55" y="23"/>
                  </a:cubicBezTo>
                  <a:cubicBezTo>
                    <a:pt x="54" y="22"/>
                    <a:pt x="54" y="22"/>
                    <a:pt x="54" y="22"/>
                  </a:cubicBezTo>
                  <a:cubicBezTo>
                    <a:pt x="53" y="24"/>
                    <a:pt x="53" y="25"/>
                    <a:pt x="53" y="26"/>
                  </a:cubicBezTo>
                  <a:cubicBezTo>
                    <a:pt x="53" y="27"/>
                    <a:pt x="53" y="27"/>
                    <a:pt x="52" y="27"/>
                  </a:cubicBezTo>
                  <a:cubicBezTo>
                    <a:pt x="50" y="27"/>
                    <a:pt x="50" y="27"/>
                    <a:pt x="50" y="27"/>
                  </a:cubicBezTo>
                  <a:cubicBezTo>
                    <a:pt x="48" y="25"/>
                    <a:pt x="48" y="25"/>
                    <a:pt x="48" y="25"/>
                  </a:cubicBezTo>
                  <a:cubicBezTo>
                    <a:pt x="48" y="25"/>
                    <a:pt x="46" y="23"/>
                    <a:pt x="45" y="23"/>
                  </a:cubicBezTo>
                  <a:cubicBezTo>
                    <a:pt x="45" y="23"/>
                    <a:pt x="44" y="22"/>
                    <a:pt x="44" y="22"/>
                  </a:cubicBezTo>
                  <a:cubicBezTo>
                    <a:pt x="44" y="22"/>
                    <a:pt x="44" y="23"/>
                    <a:pt x="44" y="23"/>
                  </a:cubicBezTo>
                  <a:cubicBezTo>
                    <a:pt x="44" y="27"/>
                    <a:pt x="44" y="27"/>
                    <a:pt x="44" y="27"/>
                  </a:cubicBezTo>
                  <a:cubicBezTo>
                    <a:pt x="44" y="27"/>
                    <a:pt x="44" y="30"/>
                    <a:pt x="44" y="30"/>
                  </a:cubicBezTo>
                  <a:cubicBezTo>
                    <a:pt x="44" y="31"/>
                    <a:pt x="44" y="32"/>
                    <a:pt x="44" y="32"/>
                  </a:cubicBezTo>
                  <a:cubicBezTo>
                    <a:pt x="43" y="33"/>
                    <a:pt x="43" y="33"/>
                    <a:pt x="43" y="33"/>
                  </a:cubicBezTo>
                  <a:cubicBezTo>
                    <a:pt x="42" y="33"/>
                    <a:pt x="41" y="32"/>
                    <a:pt x="40" y="32"/>
                  </a:cubicBezTo>
                  <a:cubicBezTo>
                    <a:pt x="41" y="32"/>
                    <a:pt x="41" y="33"/>
                    <a:pt x="42" y="34"/>
                  </a:cubicBezTo>
                  <a:cubicBezTo>
                    <a:pt x="42" y="37"/>
                    <a:pt x="42" y="37"/>
                    <a:pt x="42" y="37"/>
                  </a:cubicBezTo>
                  <a:cubicBezTo>
                    <a:pt x="42" y="39"/>
                    <a:pt x="42" y="39"/>
                    <a:pt x="42" y="39"/>
                  </a:cubicBezTo>
                  <a:cubicBezTo>
                    <a:pt x="41" y="39"/>
                    <a:pt x="41" y="39"/>
                    <a:pt x="40" y="39"/>
                  </a:cubicBezTo>
                  <a:cubicBezTo>
                    <a:pt x="40" y="39"/>
                    <a:pt x="39" y="38"/>
                    <a:pt x="39" y="38"/>
                  </a:cubicBezTo>
                  <a:cubicBezTo>
                    <a:pt x="39" y="39"/>
                    <a:pt x="39" y="39"/>
                    <a:pt x="39" y="40"/>
                  </a:cubicBezTo>
                  <a:cubicBezTo>
                    <a:pt x="39" y="40"/>
                    <a:pt x="39" y="42"/>
                    <a:pt x="40" y="43"/>
                  </a:cubicBezTo>
                  <a:cubicBezTo>
                    <a:pt x="40" y="44"/>
                    <a:pt x="40" y="48"/>
                    <a:pt x="40" y="48"/>
                  </a:cubicBezTo>
                  <a:cubicBezTo>
                    <a:pt x="39" y="49"/>
                    <a:pt x="39" y="49"/>
                    <a:pt x="39" y="50"/>
                  </a:cubicBezTo>
                  <a:cubicBezTo>
                    <a:pt x="38" y="50"/>
                    <a:pt x="38" y="51"/>
                    <a:pt x="37" y="51"/>
                  </a:cubicBezTo>
                  <a:cubicBezTo>
                    <a:pt x="37" y="51"/>
                    <a:pt x="36" y="51"/>
                    <a:pt x="35" y="51"/>
                  </a:cubicBezTo>
                  <a:cubicBezTo>
                    <a:pt x="35" y="51"/>
                    <a:pt x="33" y="48"/>
                    <a:pt x="33" y="48"/>
                  </a:cubicBezTo>
                  <a:cubicBezTo>
                    <a:pt x="32" y="47"/>
                    <a:pt x="32" y="45"/>
                    <a:pt x="31" y="48"/>
                  </a:cubicBezTo>
                  <a:cubicBezTo>
                    <a:pt x="31" y="48"/>
                    <a:pt x="31" y="48"/>
                    <a:pt x="30" y="47"/>
                  </a:cubicBezTo>
                  <a:cubicBezTo>
                    <a:pt x="29" y="47"/>
                    <a:pt x="28" y="46"/>
                    <a:pt x="28" y="45"/>
                  </a:cubicBezTo>
                  <a:cubicBezTo>
                    <a:pt x="27" y="44"/>
                    <a:pt x="26" y="42"/>
                    <a:pt x="26" y="41"/>
                  </a:cubicBezTo>
                  <a:cubicBezTo>
                    <a:pt x="25" y="41"/>
                    <a:pt x="25" y="40"/>
                    <a:pt x="25" y="40"/>
                  </a:cubicBezTo>
                  <a:cubicBezTo>
                    <a:pt x="25" y="39"/>
                    <a:pt x="25" y="39"/>
                    <a:pt x="24" y="40"/>
                  </a:cubicBezTo>
                  <a:cubicBezTo>
                    <a:pt x="23" y="41"/>
                    <a:pt x="23" y="41"/>
                    <a:pt x="23" y="41"/>
                  </a:cubicBezTo>
                  <a:cubicBezTo>
                    <a:pt x="22" y="42"/>
                    <a:pt x="22" y="43"/>
                    <a:pt x="22" y="43"/>
                  </a:cubicBezTo>
                  <a:cubicBezTo>
                    <a:pt x="22" y="43"/>
                    <a:pt x="21" y="47"/>
                    <a:pt x="21" y="47"/>
                  </a:cubicBezTo>
                  <a:cubicBezTo>
                    <a:pt x="19" y="49"/>
                    <a:pt x="19" y="49"/>
                    <a:pt x="19" y="49"/>
                  </a:cubicBezTo>
                  <a:cubicBezTo>
                    <a:pt x="19" y="49"/>
                    <a:pt x="16" y="49"/>
                    <a:pt x="16" y="49"/>
                  </a:cubicBezTo>
                  <a:cubicBezTo>
                    <a:pt x="15" y="48"/>
                    <a:pt x="13" y="48"/>
                    <a:pt x="13" y="48"/>
                  </a:cubicBezTo>
                  <a:cubicBezTo>
                    <a:pt x="13" y="48"/>
                    <a:pt x="12" y="48"/>
                    <a:pt x="12" y="48"/>
                  </a:cubicBezTo>
                  <a:cubicBezTo>
                    <a:pt x="10" y="49"/>
                    <a:pt x="10" y="48"/>
                    <a:pt x="12" y="50"/>
                  </a:cubicBezTo>
                  <a:cubicBezTo>
                    <a:pt x="12" y="50"/>
                    <a:pt x="13" y="50"/>
                    <a:pt x="13" y="50"/>
                  </a:cubicBezTo>
                  <a:cubicBezTo>
                    <a:pt x="13" y="51"/>
                    <a:pt x="15" y="52"/>
                    <a:pt x="15" y="52"/>
                  </a:cubicBezTo>
                  <a:cubicBezTo>
                    <a:pt x="15" y="53"/>
                    <a:pt x="16" y="55"/>
                    <a:pt x="16" y="55"/>
                  </a:cubicBezTo>
                  <a:cubicBezTo>
                    <a:pt x="16" y="56"/>
                    <a:pt x="16" y="57"/>
                    <a:pt x="15" y="58"/>
                  </a:cubicBezTo>
                  <a:cubicBezTo>
                    <a:pt x="15" y="58"/>
                    <a:pt x="14" y="59"/>
                    <a:pt x="13" y="59"/>
                  </a:cubicBezTo>
                  <a:cubicBezTo>
                    <a:pt x="13" y="59"/>
                    <a:pt x="11" y="58"/>
                    <a:pt x="10" y="58"/>
                  </a:cubicBezTo>
                  <a:cubicBezTo>
                    <a:pt x="9" y="57"/>
                    <a:pt x="9" y="58"/>
                    <a:pt x="9" y="58"/>
                  </a:cubicBezTo>
                  <a:cubicBezTo>
                    <a:pt x="10" y="60"/>
                    <a:pt x="10" y="60"/>
                    <a:pt x="11" y="61"/>
                  </a:cubicBezTo>
                  <a:cubicBezTo>
                    <a:pt x="12" y="62"/>
                    <a:pt x="13" y="64"/>
                    <a:pt x="13" y="64"/>
                  </a:cubicBezTo>
                  <a:cubicBezTo>
                    <a:pt x="12" y="66"/>
                    <a:pt x="12" y="66"/>
                    <a:pt x="12" y="66"/>
                  </a:cubicBezTo>
                  <a:cubicBezTo>
                    <a:pt x="12" y="66"/>
                    <a:pt x="12" y="66"/>
                    <a:pt x="12" y="66"/>
                  </a:cubicBezTo>
                  <a:cubicBezTo>
                    <a:pt x="11" y="66"/>
                    <a:pt x="11" y="66"/>
                    <a:pt x="11" y="67"/>
                  </a:cubicBezTo>
                  <a:cubicBezTo>
                    <a:pt x="11" y="68"/>
                    <a:pt x="11" y="68"/>
                    <a:pt x="11" y="68"/>
                  </a:cubicBezTo>
                  <a:cubicBezTo>
                    <a:pt x="11" y="68"/>
                    <a:pt x="11" y="69"/>
                    <a:pt x="11" y="70"/>
                  </a:cubicBezTo>
                  <a:cubicBezTo>
                    <a:pt x="10" y="71"/>
                    <a:pt x="10" y="71"/>
                    <a:pt x="10" y="71"/>
                  </a:cubicBezTo>
                  <a:cubicBezTo>
                    <a:pt x="10" y="71"/>
                    <a:pt x="9" y="71"/>
                    <a:pt x="8" y="71"/>
                  </a:cubicBezTo>
                  <a:cubicBezTo>
                    <a:pt x="8" y="70"/>
                    <a:pt x="6" y="70"/>
                    <a:pt x="6" y="70"/>
                  </a:cubicBezTo>
                  <a:cubicBezTo>
                    <a:pt x="5" y="69"/>
                    <a:pt x="5" y="70"/>
                    <a:pt x="5" y="70"/>
                  </a:cubicBezTo>
                  <a:cubicBezTo>
                    <a:pt x="5" y="70"/>
                    <a:pt x="6" y="73"/>
                    <a:pt x="6" y="73"/>
                  </a:cubicBezTo>
                  <a:cubicBezTo>
                    <a:pt x="9" y="76"/>
                    <a:pt x="9" y="76"/>
                    <a:pt x="9" y="76"/>
                  </a:cubicBezTo>
                  <a:cubicBezTo>
                    <a:pt x="9" y="76"/>
                    <a:pt x="9" y="76"/>
                    <a:pt x="9" y="76"/>
                  </a:cubicBezTo>
                  <a:cubicBezTo>
                    <a:pt x="9" y="78"/>
                    <a:pt x="9" y="78"/>
                    <a:pt x="9" y="78"/>
                  </a:cubicBezTo>
                  <a:cubicBezTo>
                    <a:pt x="9" y="78"/>
                    <a:pt x="9" y="78"/>
                    <a:pt x="9" y="78"/>
                  </a:cubicBezTo>
                  <a:cubicBezTo>
                    <a:pt x="10" y="80"/>
                    <a:pt x="10" y="80"/>
                    <a:pt x="10" y="80"/>
                  </a:cubicBezTo>
                  <a:cubicBezTo>
                    <a:pt x="10" y="80"/>
                    <a:pt x="10" y="80"/>
                    <a:pt x="10" y="81"/>
                  </a:cubicBezTo>
                  <a:cubicBezTo>
                    <a:pt x="11" y="82"/>
                    <a:pt x="11" y="81"/>
                    <a:pt x="10" y="82"/>
                  </a:cubicBezTo>
                  <a:cubicBezTo>
                    <a:pt x="10" y="82"/>
                    <a:pt x="9" y="82"/>
                    <a:pt x="9" y="83"/>
                  </a:cubicBezTo>
                  <a:cubicBezTo>
                    <a:pt x="9" y="83"/>
                    <a:pt x="9" y="83"/>
                    <a:pt x="10" y="84"/>
                  </a:cubicBezTo>
                  <a:cubicBezTo>
                    <a:pt x="11" y="86"/>
                    <a:pt x="11" y="86"/>
                    <a:pt x="11" y="86"/>
                  </a:cubicBezTo>
                  <a:cubicBezTo>
                    <a:pt x="11" y="88"/>
                    <a:pt x="11" y="88"/>
                    <a:pt x="11" y="88"/>
                  </a:cubicBezTo>
                  <a:cubicBezTo>
                    <a:pt x="12" y="88"/>
                    <a:pt x="11" y="88"/>
                    <a:pt x="10" y="88"/>
                  </a:cubicBezTo>
                  <a:cubicBezTo>
                    <a:pt x="10" y="89"/>
                    <a:pt x="9" y="89"/>
                    <a:pt x="8" y="89"/>
                  </a:cubicBezTo>
                  <a:cubicBezTo>
                    <a:pt x="8" y="89"/>
                    <a:pt x="7" y="89"/>
                    <a:pt x="6" y="89"/>
                  </a:cubicBezTo>
                  <a:cubicBezTo>
                    <a:pt x="6" y="89"/>
                    <a:pt x="6" y="90"/>
                    <a:pt x="6" y="90"/>
                  </a:cubicBezTo>
                  <a:cubicBezTo>
                    <a:pt x="7" y="92"/>
                    <a:pt x="7" y="92"/>
                    <a:pt x="7" y="92"/>
                  </a:cubicBezTo>
                  <a:cubicBezTo>
                    <a:pt x="9" y="93"/>
                    <a:pt x="9" y="93"/>
                    <a:pt x="9" y="93"/>
                  </a:cubicBezTo>
                  <a:cubicBezTo>
                    <a:pt x="10" y="94"/>
                    <a:pt x="12" y="95"/>
                    <a:pt x="12" y="95"/>
                  </a:cubicBezTo>
                  <a:cubicBezTo>
                    <a:pt x="12" y="95"/>
                    <a:pt x="13" y="96"/>
                    <a:pt x="14" y="97"/>
                  </a:cubicBezTo>
                  <a:cubicBezTo>
                    <a:pt x="14" y="98"/>
                    <a:pt x="13" y="98"/>
                    <a:pt x="13" y="98"/>
                  </a:cubicBezTo>
                  <a:cubicBezTo>
                    <a:pt x="13" y="98"/>
                    <a:pt x="13" y="99"/>
                    <a:pt x="14" y="99"/>
                  </a:cubicBezTo>
                  <a:cubicBezTo>
                    <a:pt x="14" y="99"/>
                    <a:pt x="16" y="101"/>
                    <a:pt x="17" y="101"/>
                  </a:cubicBezTo>
                  <a:cubicBezTo>
                    <a:pt x="17" y="101"/>
                    <a:pt x="18" y="102"/>
                    <a:pt x="19" y="102"/>
                  </a:cubicBezTo>
                  <a:cubicBezTo>
                    <a:pt x="20" y="103"/>
                    <a:pt x="19" y="104"/>
                    <a:pt x="20" y="104"/>
                  </a:cubicBezTo>
                  <a:cubicBezTo>
                    <a:pt x="19" y="104"/>
                    <a:pt x="19" y="104"/>
                    <a:pt x="19" y="104"/>
                  </a:cubicBezTo>
                  <a:cubicBezTo>
                    <a:pt x="19" y="104"/>
                    <a:pt x="20" y="104"/>
                    <a:pt x="22" y="105"/>
                  </a:cubicBezTo>
                  <a:cubicBezTo>
                    <a:pt x="23" y="105"/>
                    <a:pt x="24" y="106"/>
                    <a:pt x="26" y="106"/>
                  </a:cubicBezTo>
                  <a:cubicBezTo>
                    <a:pt x="31" y="106"/>
                    <a:pt x="37" y="106"/>
                    <a:pt x="44" y="109"/>
                  </a:cubicBezTo>
                  <a:cubicBezTo>
                    <a:pt x="45" y="109"/>
                    <a:pt x="46" y="111"/>
                    <a:pt x="48" y="112"/>
                  </a:cubicBezTo>
                  <a:cubicBezTo>
                    <a:pt x="54" y="114"/>
                    <a:pt x="54" y="114"/>
                    <a:pt x="54" y="114"/>
                  </a:cubicBezTo>
                  <a:cubicBezTo>
                    <a:pt x="45" y="117"/>
                    <a:pt x="45" y="117"/>
                    <a:pt x="45" y="117"/>
                  </a:cubicBezTo>
                  <a:cubicBezTo>
                    <a:pt x="35" y="119"/>
                    <a:pt x="26" y="118"/>
                    <a:pt x="17" y="114"/>
                  </a:cubicBezTo>
                  <a:cubicBezTo>
                    <a:pt x="12" y="112"/>
                    <a:pt x="10" y="109"/>
                    <a:pt x="6" y="103"/>
                  </a:cubicBezTo>
                  <a:cubicBezTo>
                    <a:pt x="5" y="102"/>
                    <a:pt x="5" y="101"/>
                    <a:pt x="5" y="100"/>
                  </a:cubicBezTo>
                  <a:cubicBezTo>
                    <a:pt x="4" y="102"/>
                    <a:pt x="1" y="102"/>
                    <a:pt x="0" y="103"/>
                  </a:cubicBezTo>
                  <a:cubicBezTo>
                    <a:pt x="0" y="104"/>
                    <a:pt x="2" y="105"/>
                    <a:pt x="3" y="106"/>
                  </a:cubicBezTo>
                  <a:close/>
                </a:path>
              </a:pathLst>
            </a:custGeom>
            <a:solidFill>
              <a:srgbClr val="E2CDB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1" name="Freeform 108"/>
            <p:cNvSpPr>
              <a:spLocks/>
            </p:cNvSpPr>
            <p:nvPr/>
          </p:nvSpPr>
          <p:spPr bwMode="auto">
            <a:xfrm>
              <a:off x="4311650" y="3549651"/>
              <a:ext cx="147637" cy="149225"/>
            </a:xfrm>
            <a:custGeom>
              <a:avLst/>
              <a:gdLst>
                <a:gd name="T0" fmla="*/ 7 w 62"/>
                <a:gd name="T1" fmla="*/ 46 h 63"/>
                <a:gd name="T2" fmla="*/ 45 w 62"/>
                <a:gd name="T3" fmla="*/ 55 h 63"/>
                <a:gd name="T4" fmla="*/ 54 w 62"/>
                <a:gd name="T5" fmla="*/ 17 h 63"/>
                <a:gd name="T6" fmla="*/ 17 w 62"/>
                <a:gd name="T7" fmla="*/ 8 h 63"/>
                <a:gd name="T8" fmla="*/ 7 w 62"/>
                <a:gd name="T9" fmla="*/ 46 h 63"/>
              </a:gdLst>
              <a:ahLst/>
              <a:cxnLst>
                <a:cxn ang="0">
                  <a:pos x="T0" y="T1"/>
                </a:cxn>
                <a:cxn ang="0">
                  <a:pos x="T2" y="T3"/>
                </a:cxn>
                <a:cxn ang="0">
                  <a:pos x="T4" y="T5"/>
                </a:cxn>
                <a:cxn ang="0">
                  <a:pos x="T6" y="T7"/>
                </a:cxn>
                <a:cxn ang="0">
                  <a:pos x="T8" y="T9"/>
                </a:cxn>
              </a:cxnLst>
              <a:rect l="0" t="0" r="r" b="b"/>
              <a:pathLst>
                <a:path w="62" h="63">
                  <a:moveTo>
                    <a:pt x="7" y="46"/>
                  </a:moveTo>
                  <a:cubicBezTo>
                    <a:pt x="15" y="59"/>
                    <a:pt x="32" y="63"/>
                    <a:pt x="45" y="55"/>
                  </a:cubicBezTo>
                  <a:cubicBezTo>
                    <a:pt x="58" y="47"/>
                    <a:pt x="62" y="30"/>
                    <a:pt x="54" y="17"/>
                  </a:cubicBezTo>
                  <a:cubicBezTo>
                    <a:pt x="47" y="4"/>
                    <a:pt x="30" y="0"/>
                    <a:pt x="17" y="8"/>
                  </a:cubicBezTo>
                  <a:cubicBezTo>
                    <a:pt x="4" y="16"/>
                    <a:pt x="0" y="33"/>
                    <a:pt x="7" y="46"/>
                  </a:cubicBezTo>
                  <a:close/>
                </a:path>
              </a:pathLst>
            </a:custGeom>
            <a:solidFill>
              <a:srgbClr val="E2CDB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2" name="Freeform 109"/>
            <p:cNvSpPr>
              <a:spLocks/>
            </p:cNvSpPr>
            <p:nvPr/>
          </p:nvSpPr>
          <p:spPr bwMode="auto">
            <a:xfrm>
              <a:off x="4162425" y="3556001"/>
              <a:ext cx="149225" cy="150813"/>
            </a:xfrm>
            <a:custGeom>
              <a:avLst/>
              <a:gdLst>
                <a:gd name="T0" fmla="*/ 17 w 63"/>
                <a:gd name="T1" fmla="*/ 8 h 63"/>
                <a:gd name="T2" fmla="*/ 8 w 63"/>
                <a:gd name="T3" fmla="*/ 45 h 63"/>
                <a:gd name="T4" fmla="*/ 45 w 63"/>
                <a:gd name="T5" fmla="*/ 55 h 63"/>
                <a:gd name="T6" fmla="*/ 55 w 63"/>
                <a:gd name="T7" fmla="*/ 17 h 63"/>
                <a:gd name="T8" fmla="*/ 17 w 63"/>
                <a:gd name="T9" fmla="*/ 8 h 63"/>
              </a:gdLst>
              <a:ahLst/>
              <a:cxnLst>
                <a:cxn ang="0">
                  <a:pos x="T0" y="T1"/>
                </a:cxn>
                <a:cxn ang="0">
                  <a:pos x="T2" y="T3"/>
                </a:cxn>
                <a:cxn ang="0">
                  <a:pos x="T4" y="T5"/>
                </a:cxn>
                <a:cxn ang="0">
                  <a:pos x="T6" y="T7"/>
                </a:cxn>
                <a:cxn ang="0">
                  <a:pos x="T8" y="T9"/>
                </a:cxn>
              </a:cxnLst>
              <a:rect l="0" t="0" r="r" b="b"/>
              <a:pathLst>
                <a:path w="63" h="63">
                  <a:moveTo>
                    <a:pt x="17" y="8"/>
                  </a:moveTo>
                  <a:cubicBezTo>
                    <a:pt x="4" y="16"/>
                    <a:pt x="0" y="33"/>
                    <a:pt x="8" y="45"/>
                  </a:cubicBezTo>
                  <a:cubicBezTo>
                    <a:pt x="15" y="58"/>
                    <a:pt x="32" y="63"/>
                    <a:pt x="45" y="55"/>
                  </a:cubicBezTo>
                  <a:cubicBezTo>
                    <a:pt x="58" y="47"/>
                    <a:pt x="63" y="30"/>
                    <a:pt x="55" y="17"/>
                  </a:cubicBezTo>
                  <a:cubicBezTo>
                    <a:pt x="47" y="4"/>
                    <a:pt x="30" y="0"/>
                    <a:pt x="17" y="8"/>
                  </a:cubicBezTo>
                  <a:close/>
                </a:path>
              </a:pathLst>
            </a:custGeom>
            <a:solidFill>
              <a:srgbClr val="E2CDB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3" name="Freeform 110"/>
            <p:cNvSpPr>
              <a:spLocks/>
            </p:cNvSpPr>
            <p:nvPr/>
          </p:nvSpPr>
          <p:spPr bwMode="auto">
            <a:xfrm>
              <a:off x="4159250" y="3302001"/>
              <a:ext cx="150812" cy="147638"/>
            </a:xfrm>
            <a:custGeom>
              <a:avLst/>
              <a:gdLst>
                <a:gd name="T0" fmla="*/ 17 w 63"/>
                <a:gd name="T1" fmla="*/ 7 h 62"/>
                <a:gd name="T2" fmla="*/ 8 w 63"/>
                <a:gd name="T3" fmla="*/ 45 h 62"/>
                <a:gd name="T4" fmla="*/ 46 w 63"/>
                <a:gd name="T5" fmla="*/ 54 h 62"/>
                <a:gd name="T6" fmla="*/ 55 w 63"/>
                <a:gd name="T7" fmla="*/ 17 h 62"/>
                <a:gd name="T8" fmla="*/ 17 w 63"/>
                <a:gd name="T9" fmla="*/ 7 h 62"/>
              </a:gdLst>
              <a:ahLst/>
              <a:cxnLst>
                <a:cxn ang="0">
                  <a:pos x="T0" y="T1"/>
                </a:cxn>
                <a:cxn ang="0">
                  <a:pos x="T2" y="T3"/>
                </a:cxn>
                <a:cxn ang="0">
                  <a:pos x="T4" y="T5"/>
                </a:cxn>
                <a:cxn ang="0">
                  <a:pos x="T6" y="T7"/>
                </a:cxn>
                <a:cxn ang="0">
                  <a:pos x="T8" y="T9"/>
                </a:cxn>
              </a:cxnLst>
              <a:rect l="0" t="0" r="r" b="b"/>
              <a:pathLst>
                <a:path w="63" h="62">
                  <a:moveTo>
                    <a:pt x="17" y="7"/>
                  </a:moveTo>
                  <a:cubicBezTo>
                    <a:pt x="4" y="15"/>
                    <a:pt x="0" y="32"/>
                    <a:pt x="8" y="45"/>
                  </a:cubicBezTo>
                  <a:cubicBezTo>
                    <a:pt x="16" y="58"/>
                    <a:pt x="33" y="62"/>
                    <a:pt x="46" y="54"/>
                  </a:cubicBezTo>
                  <a:cubicBezTo>
                    <a:pt x="59" y="46"/>
                    <a:pt x="63" y="30"/>
                    <a:pt x="55" y="17"/>
                  </a:cubicBezTo>
                  <a:cubicBezTo>
                    <a:pt x="47" y="4"/>
                    <a:pt x="30" y="0"/>
                    <a:pt x="17" y="7"/>
                  </a:cubicBezTo>
                  <a:close/>
                </a:path>
              </a:pathLst>
            </a:custGeom>
            <a:solidFill>
              <a:srgbClr val="E2CDB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4" name="Freeform 111"/>
            <p:cNvSpPr>
              <a:spLocks/>
            </p:cNvSpPr>
            <p:nvPr/>
          </p:nvSpPr>
          <p:spPr bwMode="auto">
            <a:xfrm>
              <a:off x="4086225" y="3432176"/>
              <a:ext cx="149225" cy="147638"/>
            </a:xfrm>
            <a:custGeom>
              <a:avLst/>
              <a:gdLst>
                <a:gd name="T0" fmla="*/ 17 w 63"/>
                <a:gd name="T1" fmla="*/ 7 h 62"/>
                <a:gd name="T2" fmla="*/ 8 w 63"/>
                <a:gd name="T3" fmla="*/ 45 h 62"/>
                <a:gd name="T4" fmla="*/ 46 w 63"/>
                <a:gd name="T5" fmla="*/ 54 h 62"/>
                <a:gd name="T6" fmla="*/ 55 w 63"/>
                <a:gd name="T7" fmla="*/ 17 h 62"/>
                <a:gd name="T8" fmla="*/ 17 w 63"/>
                <a:gd name="T9" fmla="*/ 7 h 62"/>
              </a:gdLst>
              <a:ahLst/>
              <a:cxnLst>
                <a:cxn ang="0">
                  <a:pos x="T0" y="T1"/>
                </a:cxn>
                <a:cxn ang="0">
                  <a:pos x="T2" y="T3"/>
                </a:cxn>
                <a:cxn ang="0">
                  <a:pos x="T4" y="T5"/>
                </a:cxn>
                <a:cxn ang="0">
                  <a:pos x="T6" y="T7"/>
                </a:cxn>
                <a:cxn ang="0">
                  <a:pos x="T8" y="T9"/>
                </a:cxn>
              </a:cxnLst>
              <a:rect l="0" t="0" r="r" b="b"/>
              <a:pathLst>
                <a:path w="63" h="62">
                  <a:moveTo>
                    <a:pt x="17" y="7"/>
                  </a:moveTo>
                  <a:cubicBezTo>
                    <a:pt x="4" y="15"/>
                    <a:pt x="0" y="32"/>
                    <a:pt x="8" y="45"/>
                  </a:cubicBezTo>
                  <a:cubicBezTo>
                    <a:pt x="16" y="58"/>
                    <a:pt x="33" y="62"/>
                    <a:pt x="46" y="54"/>
                  </a:cubicBezTo>
                  <a:cubicBezTo>
                    <a:pt x="59" y="46"/>
                    <a:pt x="63" y="30"/>
                    <a:pt x="55" y="17"/>
                  </a:cubicBezTo>
                  <a:cubicBezTo>
                    <a:pt x="47" y="4"/>
                    <a:pt x="30" y="0"/>
                    <a:pt x="17" y="7"/>
                  </a:cubicBezTo>
                  <a:close/>
                </a:path>
              </a:pathLst>
            </a:custGeom>
            <a:solidFill>
              <a:srgbClr val="E2CDB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5" name="Freeform 112"/>
            <p:cNvSpPr>
              <a:spLocks/>
            </p:cNvSpPr>
            <p:nvPr/>
          </p:nvSpPr>
          <p:spPr bwMode="auto">
            <a:xfrm>
              <a:off x="4233863" y="3422651"/>
              <a:ext cx="149225" cy="150813"/>
            </a:xfrm>
            <a:custGeom>
              <a:avLst/>
              <a:gdLst>
                <a:gd name="T0" fmla="*/ 18 w 63"/>
                <a:gd name="T1" fmla="*/ 8 h 63"/>
                <a:gd name="T2" fmla="*/ 8 w 63"/>
                <a:gd name="T3" fmla="*/ 46 h 63"/>
                <a:gd name="T4" fmla="*/ 46 w 63"/>
                <a:gd name="T5" fmla="*/ 55 h 63"/>
                <a:gd name="T6" fmla="*/ 55 w 63"/>
                <a:gd name="T7" fmla="*/ 18 h 63"/>
                <a:gd name="T8" fmla="*/ 18 w 63"/>
                <a:gd name="T9" fmla="*/ 8 h 63"/>
              </a:gdLst>
              <a:ahLst/>
              <a:cxnLst>
                <a:cxn ang="0">
                  <a:pos x="T0" y="T1"/>
                </a:cxn>
                <a:cxn ang="0">
                  <a:pos x="T2" y="T3"/>
                </a:cxn>
                <a:cxn ang="0">
                  <a:pos x="T4" y="T5"/>
                </a:cxn>
                <a:cxn ang="0">
                  <a:pos x="T6" y="T7"/>
                </a:cxn>
                <a:cxn ang="0">
                  <a:pos x="T8" y="T9"/>
                </a:cxn>
              </a:cxnLst>
              <a:rect l="0" t="0" r="r" b="b"/>
              <a:pathLst>
                <a:path w="63" h="63">
                  <a:moveTo>
                    <a:pt x="18" y="8"/>
                  </a:moveTo>
                  <a:cubicBezTo>
                    <a:pt x="5" y="16"/>
                    <a:pt x="0" y="33"/>
                    <a:pt x="8" y="46"/>
                  </a:cubicBezTo>
                  <a:cubicBezTo>
                    <a:pt x="16" y="59"/>
                    <a:pt x="33" y="63"/>
                    <a:pt x="46" y="55"/>
                  </a:cubicBezTo>
                  <a:cubicBezTo>
                    <a:pt x="59" y="47"/>
                    <a:pt x="63" y="31"/>
                    <a:pt x="55" y="18"/>
                  </a:cubicBezTo>
                  <a:cubicBezTo>
                    <a:pt x="47" y="5"/>
                    <a:pt x="31" y="0"/>
                    <a:pt x="18" y="8"/>
                  </a:cubicBezTo>
                  <a:close/>
                </a:path>
              </a:pathLst>
            </a:custGeom>
            <a:solidFill>
              <a:srgbClr val="E2CDB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6" name="Freeform 113"/>
            <p:cNvSpPr>
              <a:spLocks/>
            </p:cNvSpPr>
            <p:nvPr/>
          </p:nvSpPr>
          <p:spPr bwMode="auto">
            <a:xfrm>
              <a:off x="4387850" y="3675063"/>
              <a:ext cx="141287" cy="98425"/>
            </a:xfrm>
            <a:custGeom>
              <a:avLst/>
              <a:gdLst>
                <a:gd name="T0" fmla="*/ 17 w 59"/>
                <a:gd name="T1" fmla="*/ 8 h 41"/>
                <a:gd name="T2" fmla="*/ 5 w 59"/>
                <a:gd name="T3" fmla="*/ 41 h 41"/>
                <a:gd name="T4" fmla="*/ 56 w 59"/>
                <a:gd name="T5" fmla="*/ 41 h 41"/>
                <a:gd name="T6" fmla="*/ 54 w 59"/>
                <a:gd name="T7" fmla="*/ 17 h 41"/>
                <a:gd name="T8" fmla="*/ 17 w 59"/>
                <a:gd name="T9" fmla="*/ 8 h 41"/>
              </a:gdLst>
              <a:ahLst/>
              <a:cxnLst>
                <a:cxn ang="0">
                  <a:pos x="T0" y="T1"/>
                </a:cxn>
                <a:cxn ang="0">
                  <a:pos x="T2" y="T3"/>
                </a:cxn>
                <a:cxn ang="0">
                  <a:pos x="T4" y="T5"/>
                </a:cxn>
                <a:cxn ang="0">
                  <a:pos x="T6" y="T7"/>
                </a:cxn>
                <a:cxn ang="0">
                  <a:pos x="T8" y="T9"/>
                </a:cxn>
              </a:cxnLst>
              <a:rect l="0" t="0" r="r" b="b"/>
              <a:pathLst>
                <a:path w="59" h="41">
                  <a:moveTo>
                    <a:pt x="17" y="8"/>
                  </a:moveTo>
                  <a:cubicBezTo>
                    <a:pt x="5" y="15"/>
                    <a:pt x="0" y="29"/>
                    <a:pt x="5" y="41"/>
                  </a:cubicBezTo>
                  <a:cubicBezTo>
                    <a:pt x="56" y="41"/>
                    <a:pt x="56" y="41"/>
                    <a:pt x="56" y="41"/>
                  </a:cubicBezTo>
                  <a:cubicBezTo>
                    <a:pt x="59" y="34"/>
                    <a:pt x="59" y="25"/>
                    <a:pt x="54" y="17"/>
                  </a:cubicBezTo>
                  <a:cubicBezTo>
                    <a:pt x="47" y="4"/>
                    <a:pt x="30" y="0"/>
                    <a:pt x="17" y="8"/>
                  </a:cubicBezTo>
                  <a:close/>
                </a:path>
              </a:pathLst>
            </a:custGeom>
            <a:solidFill>
              <a:srgbClr val="E2CDB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7" name="Freeform 114"/>
            <p:cNvSpPr>
              <a:spLocks/>
            </p:cNvSpPr>
            <p:nvPr/>
          </p:nvSpPr>
          <p:spPr bwMode="auto">
            <a:xfrm>
              <a:off x="3781425" y="3706813"/>
              <a:ext cx="130175" cy="66675"/>
            </a:xfrm>
            <a:custGeom>
              <a:avLst/>
              <a:gdLst>
                <a:gd name="T0" fmla="*/ 51 w 55"/>
                <a:gd name="T1" fmla="*/ 17 h 28"/>
                <a:gd name="T2" fmla="*/ 13 w 55"/>
                <a:gd name="T3" fmla="*/ 8 h 28"/>
                <a:gd name="T4" fmla="*/ 0 w 55"/>
                <a:gd name="T5" fmla="*/ 28 h 28"/>
                <a:gd name="T6" fmla="*/ 55 w 55"/>
                <a:gd name="T7" fmla="*/ 28 h 28"/>
                <a:gd name="T8" fmla="*/ 51 w 55"/>
                <a:gd name="T9" fmla="*/ 17 h 28"/>
              </a:gdLst>
              <a:ahLst/>
              <a:cxnLst>
                <a:cxn ang="0">
                  <a:pos x="T0" y="T1"/>
                </a:cxn>
                <a:cxn ang="0">
                  <a:pos x="T2" y="T3"/>
                </a:cxn>
                <a:cxn ang="0">
                  <a:pos x="T4" y="T5"/>
                </a:cxn>
                <a:cxn ang="0">
                  <a:pos x="T6" y="T7"/>
                </a:cxn>
                <a:cxn ang="0">
                  <a:pos x="T8" y="T9"/>
                </a:cxn>
              </a:cxnLst>
              <a:rect l="0" t="0" r="r" b="b"/>
              <a:pathLst>
                <a:path w="55" h="28">
                  <a:moveTo>
                    <a:pt x="51" y="17"/>
                  </a:moveTo>
                  <a:cubicBezTo>
                    <a:pt x="43" y="4"/>
                    <a:pt x="26" y="0"/>
                    <a:pt x="13" y="8"/>
                  </a:cubicBezTo>
                  <a:cubicBezTo>
                    <a:pt x="5" y="13"/>
                    <a:pt x="1" y="20"/>
                    <a:pt x="0" y="28"/>
                  </a:cubicBezTo>
                  <a:cubicBezTo>
                    <a:pt x="55" y="28"/>
                    <a:pt x="55" y="28"/>
                    <a:pt x="55" y="28"/>
                  </a:cubicBezTo>
                  <a:cubicBezTo>
                    <a:pt x="54" y="25"/>
                    <a:pt x="53" y="21"/>
                    <a:pt x="51" y="17"/>
                  </a:cubicBezTo>
                  <a:close/>
                </a:path>
              </a:pathLst>
            </a:custGeom>
            <a:solidFill>
              <a:srgbClr val="E2CDB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8" name="Freeform 115"/>
            <p:cNvSpPr>
              <a:spLocks/>
            </p:cNvSpPr>
            <p:nvPr/>
          </p:nvSpPr>
          <p:spPr bwMode="auto">
            <a:xfrm>
              <a:off x="3935413" y="3697288"/>
              <a:ext cx="133350" cy="76200"/>
            </a:xfrm>
            <a:custGeom>
              <a:avLst/>
              <a:gdLst>
                <a:gd name="T0" fmla="*/ 52 w 56"/>
                <a:gd name="T1" fmla="*/ 17 h 32"/>
                <a:gd name="T2" fmla="*/ 14 w 56"/>
                <a:gd name="T3" fmla="*/ 8 h 32"/>
                <a:gd name="T4" fmla="*/ 1 w 56"/>
                <a:gd name="T5" fmla="*/ 32 h 32"/>
                <a:gd name="T6" fmla="*/ 56 w 56"/>
                <a:gd name="T7" fmla="*/ 32 h 32"/>
                <a:gd name="T8" fmla="*/ 52 w 56"/>
                <a:gd name="T9" fmla="*/ 17 h 32"/>
              </a:gdLst>
              <a:ahLst/>
              <a:cxnLst>
                <a:cxn ang="0">
                  <a:pos x="T0" y="T1"/>
                </a:cxn>
                <a:cxn ang="0">
                  <a:pos x="T2" y="T3"/>
                </a:cxn>
                <a:cxn ang="0">
                  <a:pos x="T4" y="T5"/>
                </a:cxn>
                <a:cxn ang="0">
                  <a:pos x="T6" y="T7"/>
                </a:cxn>
                <a:cxn ang="0">
                  <a:pos x="T8" y="T9"/>
                </a:cxn>
              </a:cxnLst>
              <a:rect l="0" t="0" r="r" b="b"/>
              <a:pathLst>
                <a:path w="56" h="32">
                  <a:moveTo>
                    <a:pt x="52" y="17"/>
                  </a:moveTo>
                  <a:cubicBezTo>
                    <a:pt x="44" y="4"/>
                    <a:pt x="27" y="0"/>
                    <a:pt x="14" y="8"/>
                  </a:cubicBezTo>
                  <a:cubicBezTo>
                    <a:pt x="5" y="14"/>
                    <a:pt x="0" y="23"/>
                    <a:pt x="1" y="32"/>
                  </a:cubicBezTo>
                  <a:cubicBezTo>
                    <a:pt x="56" y="32"/>
                    <a:pt x="56" y="32"/>
                    <a:pt x="56" y="32"/>
                  </a:cubicBezTo>
                  <a:cubicBezTo>
                    <a:pt x="56" y="27"/>
                    <a:pt x="55" y="22"/>
                    <a:pt x="52" y="17"/>
                  </a:cubicBezTo>
                  <a:close/>
                </a:path>
              </a:pathLst>
            </a:custGeom>
            <a:solidFill>
              <a:srgbClr val="E2CDB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9" name="Freeform 116"/>
            <p:cNvSpPr>
              <a:spLocks/>
            </p:cNvSpPr>
            <p:nvPr/>
          </p:nvSpPr>
          <p:spPr bwMode="auto">
            <a:xfrm>
              <a:off x="4090988" y="3687763"/>
              <a:ext cx="134937" cy="85725"/>
            </a:xfrm>
            <a:custGeom>
              <a:avLst/>
              <a:gdLst>
                <a:gd name="T0" fmla="*/ 52 w 57"/>
                <a:gd name="T1" fmla="*/ 17 h 36"/>
                <a:gd name="T2" fmla="*/ 14 w 57"/>
                <a:gd name="T3" fmla="*/ 8 h 36"/>
                <a:gd name="T4" fmla="*/ 1 w 57"/>
                <a:gd name="T5" fmla="*/ 36 h 36"/>
                <a:gd name="T6" fmla="*/ 56 w 57"/>
                <a:gd name="T7" fmla="*/ 36 h 36"/>
                <a:gd name="T8" fmla="*/ 52 w 57"/>
                <a:gd name="T9" fmla="*/ 17 h 36"/>
              </a:gdLst>
              <a:ahLst/>
              <a:cxnLst>
                <a:cxn ang="0">
                  <a:pos x="T0" y="T1"/>
                </a:cxn>
                <a:cxn ang="0">
                  <a:pos x="T2" y="T3"/>
                </a:cxn>
                <a:cxn ang="0">
                  <a:pos x="T4" y="T5"/>
                </a:cxn>
                <a:cxn ang="0">
                  <a:pos x="T6" y="T7"/>
                </a:cxn>
                <a:cxn ang="0">
                  <a:pos x="T8" y="T9"/>
                </a:cxn>
              </a:cxnLst>
              <a:rect l="0" t="0" r="r" b="b"/>
              <a:pathLst>
                <a:path w="57" h="36">
                  <a:moveTo>
                    <a:pt x="52" y="17"/>
                  </a:moveTo>
                  <a:cubicBezTo>
                    <a:pt x="44" y="4"/>
                    <a:pt x="27" y="0"/>
                    <a:pt x="14" y="8"/>
                  </a:cubicBezTo>
                  <a:cubicBezTo>
                    <a:pt x="4" y="14"/>
                    <a:pt x="0" y="26"/>
                    <a:pt x="1" y="36"/>
                  </a:cubicBezTo>
                  <a:cubicBezTo>
                    <a:pt x="56" y="36"/>
                    <a:pt x="56" y="36"/>
                    <a:pt x="56" y="36"/>
                  </a:cubicBezTo>
                  <a:cubicBezTo>
                    <a:pt x="57" y="30"/>
                    <a:pt x="56" y="23"/>
                    <a:pt x="52" y="17"/>
                  </a:cubicBezTo>
                  <a:close/>
                </a:path>
              </a:pathLst>
            </a:custGeom>
            <a:solidFill>
              <a:srgbClr val="E2CDB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0" name="Freeform 117"/>
            <p:cNvSpPr>
              <a:spLocks/>
            </p:cNvSpPr>
            <p:nvPr/>
          </p:nvSpPr>
          <p:spPr bwMode="auto">
            <a:xfrm>
              <a:off x="4006850" y="3560763"/>
              <a:ext cx="150812" cy="150813"/>
            </a:xfrm>
            <a:custGeom>
              <a:avLst/>
              <a:gdLst>
                <a:gd name="T0" fmla="*/ 17 w 63"/>
                <a:gd name="T1" fmla="*/ 8 h 63"/>
                <a:gd name="T2" fmla="*/ 8 w 63"/>
                <a:gd name="T3" fmla="*/ 46 h 63"/>
                <a:gd name="T4" fmla="*/ 46 w 63"/>
                <a:gd name="T5" fmla="*/ 55 h 63"/>
                <a:gd name="T6" fmla="*/ 55 w 63"/>
                <a:gd name="T7" fmla="*/ 18 h 63"/>
                <a:gd name="T8" fmla="*/ 17 w 63"/>
                <a:gd name="T9" fmla="*/ 8 h 63"/>
              </a:gdLst>
              <a:ahLst/>
              <a:cxnLst>
                <a:cxn ang="0">
                  <a:pos x="T0" y="T1"/>
                </a:cxn>
                <a:cxn ang="0">
                  <a:pos x="T2" y="T3"/>
                </a:cxn>
                <a:cxn ang="0">
                  <a:pos x="T4" y="T5"/>
                </a:cxn>
                <a:cxn ang="0">
                  <a:pos x="T6" y="T7"/>
                </a:cxn>
                <a:cxn ang="0">
                  <a:pos x="T8" y="T9"/>
                </a:cxn>
              </a:cxnLst>
              <a:rect l="0" t="0" r="r" b="b"/>
              <a:pathLst>
                <a:path w="63" h="63">
                  <a:moveTo>
                    <a:pt x="17" y="8"/>
                  </a:moveTo>
                  <a:cubicBezTo>
                    <a:pt x="4" y="16"/>
                    <a:pt x="0" y="33"/>
                    <a:pt x="8" y="46"/>
                  </a:cubicBezTo>
                  <a:cubicBezTo>
                    <a:pt x="16" y="59"/>
                    <a:pt x="33" y="63"/>
                    <a:pt x="46" y="55"/>
                  </a:cubicBezTo>
                  <a:cubicBezTo>
                    <a:pt x="59" y="47"/>
                    <a:pt x="63" y="31"/>
                    <a:pt x="55" y="18"/>
                  </a:cubicBezTo>
                  <a:cubicBezTo>
                    <a:pt x="47" y="5"/>
                    <a:pt x="30" y="0"/>
                    <a:pt x="17" y="8"/>
                  </a:cubicBezTo>
                  <a:close/>
                </a:path>
              </a:pathLst>
            </a:custGeom>
            <a:solidFill>
              <a:srgbClr val="E2CDB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1" name="Freeform 118"/>
            <p:cNvSpPr>
              <a:spLocks/>
            </p:cNvSpPr>
            <p:nvPr/>
          </p:nvSpPr>
          <p:spPr bwMode="auto">
            <a:xfrm>
              <a:off x="3852863" y="3570288"/>
              <a:ext cx="147637" cy="150813"/>
            </a:xfrm>
            <a:custGeom>
              <a:avLst/>
              <a:gdLst>
                <a:gd name="T0" fmla="*/ 17 w 62"/>
                <a:gd name="T1" fmla="*/ 8 h 63"/>
                <a:gd name="T2" fmla="*/ 8 w 62"/>
                <a:gd name="T3" fmla="*/ 46 h 63"/>
                <a:gd name="T4" fmla="*/ 45 w 62"/>
                <a:gd name="T5" fmla="*/ 55 h 63"/>
                <a:gd name="T6" fmla="*/ 55 w 62"/>
                <a:gd name="T7" fmla="*/ 18 h 63"/>
                <a:gd name="T8" fmla="*/ 17 w 62"/>
                <a:gd name="T9" fmla="*/ 8 h 63"/>
              </a:gdLst>
              <a:ahLst/>
              <a:cxnLst>
                <a:cxn ang="0">
                  <a:pos x="T0" y="T1"/>
                </a:cxn>
                <a:cxn ang="0">
                  <a:pos x="T2" y="T3"/>
                </a:cxn>
                <a:cxn ang="0">
                  <a:pos x="T4" y="T5"/>
                </a:cxn>
                <a:cxn ang="0">
                  <a:pos x="T6" y="T7"/>
                </a:cxn>
                <a:cxn ang="0">
                  <a:pos x="T8" y="T9"/>
                </a:cxn>
              </a:cxnLst>
              <a:rect l="0" t="0" r="r" b="b"/>
              <a:pathLst>
                <a:path w="62" h="63">
                  <a:moveTo>
                    <a:pt x="17" y="8"/>
                  </a:moveTo>
                  <a:cubicBezTo>
                    <a:pt x="4" y="16"/>
                    <a:pt x="0" y="33"/>
                    <a:pt x="8" y="46"/>
                  </a:cubicBezTo>
                  <a:cubicBezTo>
                    <a:pt x="15" y="59"/>
                    <a:pt x="32" y="63"/>
                    <a:pt x="45" y="55"/>
                  </a:cubicBezTo>
                  <a:cubicBezTo>
                    <a:pt x="58" y="47"/>
                    <a:pt x="62" y="31"/>
                    <a:pt x="55" y="18"/>
                  </a:cubicBezTo>
                  <a:cubicBezTo>
                    <a:pt x="47" y="5"/>
                    <a:pt x="30" y="0"/>
                    <a:pt x="17" y="8"/>
                  </a:cubicBezTo>
                  <a:close/>
                </a:path>
              </a:pathLst>
            </a:custGeom>
            <a:solidFill>
              <a:srgbClr val="E2CDB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2" name="Freeform 119"/>
            <p:cNvSpPr>
              <a:spLocks/>
            </p:cNvSpPr>
            <p:nvPr/>
          </p:nvSpPr>
          <p:spPr bwMode="auto">
            <a:xfrm>
              <a:off x="4240213" y="3679826"/>
              <a:ext cx="138112" cy="93663"/>
            </a:xfrm>
            <a:custGeom>
              <a:avLst/>
              <a:gdLst>
                <a:gd name="T0" fmla="*/ 54 w 58"/>
                <a:gd name="T1" fmla="*/ 17 h 39"/>
                <a:gd name="T2" fmla="*/ 16 w 58"/>
                <a:gd name="T3" fmla="*/ 8 h 39"/>
                <a:gd name="T4" fmla="*/ 4 w 58"/>
                <a:gd name="T5" fmla="*/ 39 h 39"/>
                <a:gd name="T6" fmla="*/ 56 w 58"/>
                <a:gd name="T7" fmla="*/ 39 h 39"/>
                <a:gd name="T8" fmla="*/ 54 w 58"/>
                <a:gd name="T9" fmla="*/ 17 h 39"/>
              </a:gdLst>
              <a:ahLst/>
              <a:cxnLst>
                <a:cxn ang="0">
                  <a:pos x="T0" y="T1"/>
                </a:cxn>
                <a:cxn ang="0">
                  <a:pos x="T2" y="T3"/>
                </a:cxn>
                <a:cxn ang="0">
                  <a:pos x="T4" y="T5"/>
                </a:cxn>
                <a:cxn ang="0">
                  <a:pos x="T6" y="T7"/>
                </a:cxn>
                <a:cxn ang="0">
                  <a:pos x="T8" y="T9"/>
                </a:cxn>
              </a:cxnLst>
              <a:rect l="0" t="0" r="r" b="b"/>
              <a:pathLst>
                <a:path w="58" h="39">
                  <a:moveTo>
                    <a:pt x="54" y="17"/>
                  </a:moveTo>
                  <a:cubicBezTo>
                    <a:pt x="46" y="4"/>
                    <a:pt x="29" y="0"/>
                    <a:pt x="16" y="8"/>
                  </a:cubicBezTo>
                  <a:cubicBezTo>
                    <a:pt x="5" y="15"/>
                    <a:pt x="0" y="28"/>
                    <a:pt x="4" y="39"/>
                  </a:cubicBezTo>
                  <a:cubicBezTo>
                    <a:pt x="56" y="39"/>
                    <a:pt x="56" y="39"/>
                    <a:pt x="56" y="39"/>
                  </a:cubicBezTo>
                  <a:cubicBezTo>
                    <a:pt x="58" y="32"/>
                    <a:pt x="58" y="24"/>
                    <a:pt x="54" y="17"/>
                  </a:cubicBezTo>
                  <a:close/>
                </a:path>
              </a:pathLst>
            </a:custGeom>
            <a:solidFill>
              <a:srgbClr val="E2CDB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3" name="Freeform 120"/>
            <p:cNvSpPr>
              <a:spLocks/>
            </p:cNvSpPr>
            <p:nvPr/>
          </p:nvSpPr>
          <p:spPr bwMode="auto">
            <a:xfrm>
              <a:off x="3930650" y="3436938"/>
              <a:ext cx="150812" cy="150813"/>
            </a:xfrm>
            <a:custGeom>
              <a:avLst/>
              <a:gdLst>
                <a:gd name="T0" fmla="*/ 18 w 63"/>
                <a:gd name="T1" fmla="*/ 8 h 63"/>
                <a:gd name="T2" fmla="*/ 8 w 63"/>
                <a:gd name="T3" fmla="*/ 46 h 63"/>
                <a:gd name="T4" fmla="*/ 46 w 63"/>
                <a:gd name="T5" fmla="*/ 55 h 63"/>
                <a:gd name="T6" fmla="*/ 55 w 63"/>
                <a:gd name="T7" fmla="*/ 18 h 63"/>
                <a:gd name="T8" fmla="*/ 18 w 63"/>
                <a:gd name="T9" fmla="*/ 8 h 63"/>
              </a:gdLst>
              <a:ahLst/>
              <a:cxnLst>
                <a:cxn ang="0">
                  <a:pos x="T0" y="T1"/>
                </a:cxn>
                <a:cxn ang="0">
                  <a:pos x="T2" y="T3"/>
                </a:cxn>
                <a:cxn ang="0">
                  <a:pos x="T4" y="T5"/>
                </a:cxn>
                <a:cxn ang="0">
                  <a:pos x="T6" y="T7"/>
                </a:cxn>
                <a:cxn ang="0">
                  <a:pos x="T8" y="T9"/>
                </a:cxn>
              </a:cxnLst>
              <a:rect l="0" t="0" r="r" b="b"/>
              <a:pathLst>
                <a:path w="63" h="63">
                  <a:moveTo>
                    <a:pt x="18" y="8"/>
                  </a:moveTo>
                  <a:cubicBezTo>
                    <a:pt x="5" y="16"/>
                    <a:pt x="0" y="33"/>
                    <a:pt x="8" y="46"/>
                  </a:cubicBezTo>
                  <a:cubicBezTo>
                    <a:pt x="16" y="59"/>
                    <a:pt x="33" y="63"/>
                    <a:pt x="46" y="55"/>
                  </a:cubicBezTo>
                  <a:cubicBezTo>
                    <a:pt x="59" y="47"/>
                    <a:pt x="63" y="31"/>
                    <a:pt x="55" y="18"/>
                  </a:cubicBezTo>
                  <a:cubicBezTo>
                    <a:pt x="47" y="5"/>
                    <a:pt x="31" y="0"/>
                    <a:pt x="18" y="8"/>
                  </a:cubicBezTo>
                  <a:close/>
                </a:path>
              </a:pathLst>
            </a:custGeom>
            <a:solidFill>
              <a:srgbClr val="E2CDB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4" name="Freeform 121"/>
            <p:cNvSpPr>
              <a:spLocks/>
            </p:cNvSpPr>
            <p:nvPr/>
          </p:nvSpPr>
          <p:spPr bwMode="auto">
            <a:xfrm>
              <a:off x="4010025" y="3305176"/>
              <a:ext cx="147637" cy="149225"/>
            </a:xfrm>
            <a:custGeom>
              <a:avLst/>
              <a:gdLst>
                <a:gd name="T0" fmla="*/ 17 w 62"/>
                <a:gd name="T1" fmla="*/ 8 h 63"/>
                <a:gd name="T2" fmla="*/ 8 w 62"/>
                <a:gd name="T3" fmla="*/ 46 h 63"/>
                <a:gd name="T4" fmla="*/ 45 w 62"/>
                <a:gd name="T5" fmla="*/ 55 h 63"/>
                <a:gd name="T6" fmla="*/ 55 w 62"/>
                <a:gd name="T7" fmla="*/ 18 h 63"/>
                <a:gd name="T8" fmla="*/ 17 w 62"/>
                <a:gd name="T9" fmla="*/ 8 h 63"/>
              </a:gdLst>
              <a:ahLst/>
              <a:cxnLst>
                <a:cxn ang="0">
                  <a:pos x="T0" y="T1"/>
                </a:cxn>
                <a:cxn ang="0">
                  <a:pos x="T2" y="T3"/>
                </a:cxn>
                <a:cxn ang="0">
                  <a:pos x="T4" y="T5"/>
                </a:cxn>
                <a:cxn ang="0">
                  <a:pos x="T6" y="T7"/>
                </a:cxn>
                <a:cxn ang="0">
                  <a:pos x="T8" y="T9"/>
                </a:cxn>
              </a:cxnLst>
              <a:rect l="0" t="0" r="r" b="b"/>
              <a:pathLst>
                <a:path w="62" h="63">
                  <a:moveTo>
                    <a:pt x="17" y="8"/>
                  </a:moveTo>
                  <a:cubicBezTo>
                    <a:pt x="4" y="16"/>
                    <a:pt x="0" y="33"/>
                    <a:pt x="8" y="46"/>
                  </a:cubicBezTo>
                  <a:cubicBezTo>
                    <a:pt x="15" y="59"/>
                    <a:pt x="32" y="63"/>
                    <a:pt x="45" y="55"/>
                  </a:cubicBezTo>
                  <a:cubicBezTo>
                    <a:pt x="58" y="47"/>
                    <a:pt x="62" y="31"/>
                    <a:pt x="55" y="18"/>
                  </a:cubicBezTo>
                  <a:cubicBezTo>
                    <a:pt x="47" y="5"/>
                    <a:pt x="30" y="0"/>
                    <a:pt x="17" y="8"/>
                  </a:cubicBezTo>
                  <a:close/>
                </a:path>
              </a:pathLst>
            </a:custGeom>
            <a:solidFill>
              <a:srgbClr val="E2CDB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5" name="Rectangle 122"/>
            <p:cNvSpPr>
              <a:spLocks noChangeArrowheads="1"/>
            </p:cNvSpPr>
            <p:nvPr/>
          </p:nvSpPr>
          <p:spPr bwMode="auto">
            <a:xfrm>
              <a:off x="3151188" y="3057526"/>
              <a:ext cx="1682750" cy="139700"/>
            </a:xfrm>
            <a:prstGeom prst="rect">
              <a:avLst/>
            </a:prstGeom>
            <a:solidFill>
              <a:srgbClr val="E2CDB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6" name="Rectangle 123"/>
            <p:cNvSpPr>
              <a:spLocks noChangeArrowheads="1"/>
            </p:cNvSpPr>
            <p:nvPr/>
          </p:nvSpPr>
          <p:spPr bwMode="auto">
            <a:xfrm>
              <a:off x="3128963" y="2935288"/>
              <a:ext cx="1725612" cy="209550"/>
            </a:xfrm>
            <a:prstGeom prst="rect">
              <a:avLst/>
            </a:prstGeom>
            <a:solidFill>
              <a:srgbClr val="FCEEE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7" name="Freeform 124"/>
            <p:cNvSpPr>
              <a:spLocks/>
            </p:cNvSpPr>
            <p:nvPr/>
          </p:nvSpPr>
          <p:spPr bwMode="auto">
            <a:xfrm>
              <a:off x="4440238" y="3516313"/>
              <a:ext cx="361950" cy="366713"/>
            </a:xfrm>
            <a:custGeom>
              <a:avLst/>
              <a:gdLst>
                <a:gd name="T0" fmla="*/ 30 w 152"/>
                <a:gd name="T1" fmla="*/ 59 h 154"/>
                <a:gd name="T2" fmla="*/ 107 w 152"/>
                <a:gd name="T3" fmla="*/ 13 h 154"/>
                <a:gd name="T4" fmla="*/ 150 w 152"/>
                <a:gd name="T5" fmla="*/ 96 h 154"/>
                <a:gd name="T6" fmla="*/ 54 w 152"/>
                <a:gd name="T7" fmla="*/ 139 h 154"/>
                <a:gd name="T8" fmla="*/ 30 w 152"/>
                <a:gd name="T9" fmla="*/ 59 h 154"/>
              </a:gdLst>
              <a:ahLst/>
              <a:cxnLst>
                <a:cxn ang="0">
                  <a:pos x="T0" y="T1"/>
                </a:cxn>
                <a:cxn ang="0">
                  <a:pos x="T2" y="T3"/>
                </a:cxn>
                <a:cxn ang="0">
                  <a:pos x="T4" y="T5"/>
                </a:cxn>
                <a:cxn ang="0">
                  <a:pos x="T6" y="T7"/>
                </a:cxn>
                <a:cxn ang="0">
                  <a:pos x="T8" y="T9"/>
                </a:cxn>
              </a:cxnLst>
              <a:rect l="0" t="0" r="r" b="b"/>
              <a:pathLst>
                <a:path w="152" h="154">
                  <a:moveTo>
                    <a:pt x="30" y="59"/>
                  </a:moveTo>
                  <a:cubicBezTo>
                    <a:pt x="38" y="18"/>
                    <a:pt x="63" y="0"/>
                    <a:pt x="107" y="13"/>
                  </a:cubicBezTo>
                  <a:cubicBezTo>
                    <a:pt x="137" y="22"/>
                    <a:pt x="149" y="69"/>
                    <a:pt x="150" y="96"/>
                  </a:cubicBezTo>
                  <a:cubicBezTo>
                    <a:pt x="152" y="154"/>
                    <a:pt x="98" y="139"/>
                    <a:pt x="54" y="139"/>
                  </a:cubicBezTo>
                  <a:cubicBezTo>
                    <a:pt x="0" y="139"/>
                    <a:pt x="23" y="91"/>
                    <a:pt x="30" y="59"/>
                  </a:cubicBezTo>
                  <a:close/>
                </a:path>
              </a:pathLst>
            </a:custGeom>
            <a:solidFill>
              <a:srgbClr val="EDAC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140" name="组合 139"/>
          <p:cNvGrpSpPr/>
          <p:nvPr/>
        </p:nvGrpSpPr>
        <p:grpSpPr>
          <a:xfrm>
            <a:off x="5361100" y="711123"/>
            <a:ext cx="5430838" cy="785812"/>
            <a:chOff x="762001" y="1042988"/>
            <a:chExt cx="5430838" cy="785812"/>
          </a:xfrm>
          <a:solidFill>
            <a:schemeClr val="accent2">
              <a:lumMod val="75000"/>
            </a:schemeClr>
          </a:solidFill>
        </p:grpSpPr>
        <p:sp>
          <p:nvSpPr>
            <p:cNvPr id="141" name="Freeform 5"/>
            <p:cNvSpPr>
              <a:spLocks/>
            </p:cNvSpPr>
            <p:nvPr/>
          </p:nvSpPr>
          <p:spPr bwMode="auto">
            <a:xfrm>
              <a:off x="5527676" y="1298575"/>
              <a:ext cx="665163" cy="530225"/>
            </a:xfrm>
            <a:custGeom>
              <a:avLst/>
              <a:gdLst>
                <a:gd name="T0" fmla="*/ 333 w 419"/>
                <a:gd name="T1" fmla="*/ 334 h 334"/>
                <a:gd name="T2" fmla="*/ 0 w 419"/>
                <a:gd name="T3" fmla="*/ 334 h 334"/>
                <a:gd name="T4" fmla="*/ 163 w 419"/>
                <a:gd name="T5" fmla="*/ 0 h 334"/>
                <a:gd name="T6" fmla="*/ 419 w 419"/>
                <a:gd name="T7" fmla="*/ 0 h 334"/>
                <a:gd name="T8" fmla="*/ 254 w 419"/>
                <a:gd name="T9" fmla="*/ 167 h 334"/>
                <a:gd name="T10" fmla="*/ 333 w 419"/>
                <a:gd name="T11" fmla="*/ 334 h 334"/>
              </a:gdLst>
              <a:ahLst/>
              <a:cxnLst>
                <a:cxn ang="0">
                  <a:pos x="T0" y="T1"/>
                </a:cxn>
                <a:cxn ang="0">
                  <a:pos x="T2" y="T3"/>
                </a:cxn>
                <a:cxn ang="0">
                  <a:pos x="T4" y="T5"/>
                </a:cxn>
                <a:cxn ang="0">
                  <a:pos x="T6" y="T7"/>
                </a:cxn>
                <a:cxn ang="0">
                  <a:pos x="T8" y="T9"/>
                </a:cxn>
                <a:cxn ang="0">
                  <a:pos x="T10" y="T11"/>
                </a:cxn>
              </a:cxnLst>
              <a:rect l="0" t="0" r="r" b="b"/>
              <a:pathLst>
                <a:path w="419" h="334">
                  <a:moveTo>
                    <a:pt x="333" y="334"/>
                  </a:moveTo>
                  <a:lnTo>
                    <a:pt x="0" y="334"/>
                  </a:lnTo>
                  <a:lnTo>
                    <a:pt x="163" y="0"/>
                  </a:lnTo>
                  <a:lnTo>
                    <a:pt x="419" y="0"/>
                  </a:lnTo>
                  <a:lnTo>
                    <a:pt x="254" y="167"/>
                  </a:lnTo>
                  <a:lnTo>
                    <a:pt x="333" y="334"/>
                  </a:lnTo>
                  <a:close/>
                </a:path>
              </a:pathLst>
            </a:custGeom>
            <a:grpFill/>
            <a:ln w="2857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42" name="Freeform 6"/>
            <p:cNvSpPr>
              <a:spLocks/>
            </p:cNvSpPr>
            <p:nvPr/>
          </p:nvSpPr>
          <p:spPr bwMode="auto">
            <a:xfrm>
              <a:off x="762001" y="1042988"/>
              <a:ext cx="665163" cy="530225"/>
            </a:xfrm>
            <a:custGeom>
              <a:avLst/>
              <a:gdLst>
                <a:gd name="T0" fmla="*/ 87 w 419"/>
                <a:gd name="T1" fmla="*/ 0 h 334"/>
                <a:gd name="T2" fmla="*/ 419 w 419"/>
                <a:gd name="T3" fmla="*/ 0 h 334"/>
                <a:gd name="T4" fmla="*/ 257 w 419"/>
                <a:gd name="T5" fmla="*/ 334 h 334"/>
                <a:gd name="T6" fmla="*/ 0 w 419"/>
                <a:gd name="T7" fmla="*/ 334 h 334"/>
                <a:gd name="T8" fmla="*/ 165 w 419"/>
                <a:gd name="T9" fmla="*/ 167 h 334"/>
                <a:gd name="T10" fmla="*/ 87 w 419"/>
                <a:gd name="T11" fmla="*/ 0 h 334"/>
              </a:gdLst>
              <a:ahLst/>
              <a:cxnLst>
                <a:cxn ang="0">
                  <a:pos x="T0" y="T1"/>
                </a:cxn>
                <a:cxn ang="0">
                  <a:pos x="T2" y="T3"/>
                </a:cxn>
                <a:cxn ang="0">
                  <a:pos x="T4" y="T5"/>
                </a:cxn>
                <a:cxn ang="0">
                  <a:pos x="T6" y="T7"/>
                </a:cxn>
                <a:cxn ang="0">
                  <a:pos x="T8" y="T9"/>
                </a:cxn>
                <a:cxn ang="0">
                  <a:pos x="T10" y="T11"/>
                </a:cxn>
              </a:cxnLst>
              <a:rect l="0" t="0" r="r" b="b"/>
              <a:pathLst>
                <a:path w="419" h="334">
                  <a:moveTo>
                    <a:pt x="87" y="0"/>
                  </a:moveTo>
                  <a:lnTo>
                    <a:pt x="419" y="0"/>
                  </a:lnTo>
                  <a:lnTo>
                    <a:pt x="257" y="334"/>
                  </a:lnTo>
                  <a:lnTo>
                    <a:pt x="0" y="334"/>
                  </a:lnTo>
                  <a:lnTo>
                    <a:pt x="165" y="167"/>
                  </a:lnTo>
                  <a:lnTo>
                    <a:pt x="87" y="0"/>
                  </a:lnTo>
                  <a:close/>
                </a:path>
              </a:pathLst>
            </a:custGeom>
            <a:grpFill/>
            <a:ln w="2857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43" name="Freeform 7"/>
            <p:cNvSpPr>
              <a:spLocks/>
            </p:cNvSpPr>
            <p:nvPr/>
          </p:nvSpPr>
          <p:spPr bwMode="auto">
            <a:xfrm>
              <a:off x="1135063" y="1135063"/>
              <a:ext cx="4684713" cy="600075"/>
            </a:xfrm>
            <a:custGeom>
              <a:avLst/>
              <a:gdLst>
                <a:gd name="T0" fmla="*/ 2761 w 2951"/>
                <a:gd name="T1" fmla="*/ 378 h 378"/>
                <a:gd name="T2" fmla="*/ 0 w 2951"/>
                <a:gd name="T3" fmla="*/ 378 h 378"/>
                <a:gd name="T4" fmla="*/ 188 w 2951"/>
                <a:gd name="T5" fmla="*/ 0 h 378"/>
                <a:gd name="T6" fmla="*/ 2951 w 2951"/>
                <a:gd name="T7" fmla="*/ 0 h 378"/>
                <a:gd name="T8" fmla="*/ 2761 w 2951"/>
                <a:gd name="T9" fmla="*/ 378 h 378"/>
              </a:gdLst>
              <a:ahLst/>
              <a:cxnLst>
                <a:cxn ang="0">
                  <a:pos x="T0" y="T1"/>
                </a:cxn>
                <a:cxn ang="0">
                  <a:pos x="T2" y="T3"/>
                </a:cxn>
                <a:cxn ang="0">
                  <a:pos x="T4" y="T5"/>
                </a:cxn>
                <a:cxn ang="0">
                  <a:pos x="T6" y="T7"/>
                </a:cxn>
                <a:cxn ang="0">
                  <a:pos x="T8" y="T9"/>
                </a:cxn>
              </a:cxnLst>
              <a:rect l="0" t="0" r="r" b="b"/>
              <a:pathLst>
                <a:path w="2951" h="378">
                  <a:moveTo>
                    <a:pt x="2761" y="378"/>
                  </a:moveTo>
                  <a:lnTo>
                    <a:pt x="0" y="378"/>
                  </a:lnTo>
                  <a:lnTo>
                    <a:pt x="188" y="0"/>
                  </a:lnTo>
                  <a:lnTo>
                    <a:pt x="2951" y="0"/>
                  </a:lnTo>
                  <a:lnTo>
                    <a:pt x="2761" y="378"/>
                  </a:lnTo>
                  <a:close/>
                </a:path>
              </a:pathLst>
            </a:custGeom>
            <a:grpFill/>
            <a:ln w="28575">
              <a:noFill/>
              <a:round/>
              <a:headEnd/>
              <a:tailEnd/>
            </a:ln>
          </p:spPr>
          <p:txBody>
            <a:bodyPr vert="horz" wrap="square" lIns="91440" tIns="45720" rIns="91440" bIns="45720" numCol="1" anchor="t" anchorCtr="0" compatLnSpc="1">
              <a:prstTxWarp prst="textNoShape">
                <a:avLst/>
              </a:prstTxWarp>
            </a:bodyPr>
            <a:lstStyle/>
            <a:p>
              <a:endParaRPr lang="zh-CN" altLang="en-US"/>
            </a:p>
          </p:txBody>
        </p:sp>
      </p:grpSp>
      <p:sp>
        <p:nvSpPr>
          <p:cNvPr id="144" name="矩形 143"/>
          <p:cNvSpPr/>
          <p:nvPr/>
        </p:nvSpPr>
        <p:spPr>
          <a:xfrm>
            <a:off x="6242684" y="882502"/>
            <a:ext cx="3667671" cy="400110"/>
          </a:xfrm>
          <a:prstGeom prst="rect">
            <a:avLst/>
          </a:prstGeom>
        </p:spPr>
        <p:txBody>
          <a:bodyPr wrap="none" lIns="0" tIns="0" rIns="0" bIns="0">
            <a:spAutoFit/>
          </a:bodyPr>
          <a:lstStyle/>
          <a:p>
            <a:pPr algn="ctr"/>
            <a:r>
              <a:rPr lang="zh-CN" altLang="en-US" sz="2600" b="1" dirty="0">
                <a:solidFill>
                  <a:schemeClr val="bg1"/>
                </a:solidFill>
                <a:latin typeface="Helvetica" panose="020B0604020202020204" pitchFamily="34" charset="0"/>
              </a:rPr>
              <a:t>逢年过节，你会送烟吗？</a:t>
            </a:r>
          </a:p>
        </p:txBody>
      </p:sp>
      <p:grpSp>
        <p:nvGrpSpPr>
          <p:cNvPr id="5" name="组合 4"/>
          <p:cNvGrpSpPr/>
          <p:nvPr/>
        </p:nvGrpSpPr>
        <p:grpSpPr>
          <a:xfrm>
            <a:off x="5249966" y="3181924"/>
            <a:ext cx="6375497" cy="491016"/>
            <a:chOff x="5249966" y="3181924"/>
            <a:chExt cx="6375497" cy="491016"/>
          </a:xfrm>
        </p:grpSpPr>
        <p:sp>
          <p:nvSpPr>
            <p:cNvPr id="130" name="矩形 129"/>
            <p:cNvSpPr/>
            <p:nvPr/>
          </p:nvSpPr>
          <p:spPr>
            <a:xfrm>
              <a:off x="5249966" y="3211275"/>
              <a:ext cx="864367" cy="461665"/>
            </a:xfrm>
            <a:prstGeom prst="rect">
              <a:avLst/>
            </a:prstGeom>
          </p:spPr>
          <p:txBody>
            <a:bodyPr wrap="square">
              <a:spAutoFit/>
            </a:bodyPr>
            <a:lstStyle/>
            <a:p>
              <a:pPr algn="just"/>
              <a:r>
                <a:rPr lang="zh-CN" altLang="en-US" sz="2400" b="1" i="0" dirty="0">
                  <a:solidFill>
                    <a:schemeClr val="bg1"/>
                  </a:solidFill>
                  <a:effectLst/>
                  <a:latin typeface="+mn-ea"/>
                </a:rPr>
                <a:t>偶尔</a:t>
              </a:r>
            </a:p>
          </p:txBody>
        </p:sp>
        <p:sp>
          <p:nvSpPr>
            <p:cNvPr id="156" name="RelativeShape"/>
            <p:cNvSpPr/>
            <p:nvPr/>
          </p:nvSpPr>
          <p:spPr>
            <a:xfrm>
              <a:off x="6183416" y="3181924"/>
              <a:ext cx="4373175" cy="41509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157" name="IconShape"/>
            <p:cNvSpPr/>
            <p:nvPr/>
          </p:nvSpPr>
          <p:spPr bwMode="auto">
            <a:xfrm>
              <a:off x="6184901" y="3181924"/>
              <a:ext cx="417909" cy="415095"/>
            </a:xfrm>
            <a:prstGeom prst="rect">
              <a:avLst/>
            </a:prstGeom>
            <a:solidFill>
              <a:schemeClr val="accent2">
                <a:lumMod val="100000"/>
              </a:schemeClr>
            </a:solidFill>
            <a:ln w="19050">
              <a:noFill/>
              <a:round/>
              <a:headEnd/>
              <a:tailEnd/>
            </a:ln>
          </p:spPr>
          <p:txBody>
            <a:bodyPr anchor="ctr"/>
            <a:lstStyle/>
            <a:p>
              <a:pPr algn="ctr"/>
              <a:endParaRPr/>
            </a:p>
          </p:txBody>
        </p:sp>
        <p:sp>
          <p:nvSpPr>
            <p:cNvPr id="158" name="IconShape"/>
            <p:cNvSpPr/>
            <p:nvPr/>
          </p:nvSpPr>
          <p:spPr bwMode="auto">
            <a:xfrm>
              <a:off x="6624210" y="3181924"/>
              <a:ext cx="417909" cy="415095"/>
            </a:xfrm>
            <a:prstGeom prst="rect">
              <a:avLst/>
            </a:prstGeom>
            <a:solidFill>
              <a:schemeClr val="accent2">
                <a:lumMod val="100000"/>
              </a:schemeClr>
            </a:solidFill>
            <a:ln w="19050">
              <a:noFill/>
              <a:round/>
              <a:headEnd/>
              <a:tailEnd/>
            </a:ln>
          </p:spPr>
          <p:txBody>
            <a:bodyPr anchor="ctr"/>
            <a:lstStyle/>
            <a:p>
              <a:pPr algn="ctr"/>
              <a:endParaRPr/>
            </a:p>
          </p:txBody>
        </p:sp>
        <p:sp>
          <p:nvSpPr>
            <p:cNvPr id="159" name="IconShape"/>
            <p:cNvSpPr/>
            <p:nvPr/>
          </p:nvSpPr>
          <p:spPr bwMode="auto">
            <a:xfrm>
              <a:off x="7063519" y="3181924"/>
              <a:ext cx="417909" cy="415095"/>
            </a:xfrm>
            <a:prstGeom prst="rect">
              <a:avLst/>
            </a:prstGeom>
            <a:solidFill>
              <a:schemeClr val="accent2">
                <a:lumMod val="100000"/>
              </a:schemeClr>
            </a:solidFill>
            <a:ln w="19050">
              <a:noFill/>
              <a:round/>
              <a:headEnd/>
              <a:tailEnd/>
            </a:ln>
          </p:spPr>
          <p:txBody>
            <a:bodyPr anchor="ctr"/>
            <a:lstStyle/>
            <a:p>
              <a:pPr algn="ctr"/>
              <a:endParaRPr/>
            </a:p>
          </p:txBody>
        </p:sp>
        <p:sp>
          <p:nvSpPr>
            <p:cNvPr id="160" name="IconShape"/>
            <p:cNvSpPr/>
            <p:nvPr/>
          </p:nvSpPr>
          <p:spPr bwMode="auto">
            <a:xfrm>
              <a:off x="7502828" y="3181924"/>
              <a:ext cx="417909" cy="415095"/>
            </a:xfrm>
            <a:prstGeom prst="rect">
              <a:avLst/>
            </a:prstGeom>
            <a:solidFill>
              <a:schemeClr val="accent2">
                <a:lumMod val="100000"/>
              </a:schemeClr>
            </a:solidFill>
            <a:ln w="19050">
              <a:noFill/>
              <a:round/>
              <a:headEnd/>
              <a:tailEnd/>
            </a:ln>
          </p:spPr>
          <p:txBody>
            <a:bodyPr anchor="ctr"/>
            <a:lstStyle/>
            <a:p>
              <a:pPr algn="ctr"/>
              <a:endParaRPr/>
            </a:p>
          </p:txBody>
        </p:sp>
        <p:sp>
          <p:nvSpPr>
            <p:cNvPr id="161" name="IconShape"/>
            <p:cNvSpPr/>
            <p:nvPr/>
          </p:nvSpPr>
          <p:spPr bwMode="auto">
            <a:xfrm>
              <a:off x="7942137" y="3181924"/>
              <a:ext cx="417909" cy="415095"/>
            </a:xfrm>
            <a:prstGeom prst="rect">
              <a:avLst/>
            </a:prstGeom>
            <a:solidFill>
              <a:schemeClr val="accent2">
                <a:lumMod val="100000"/>
              </a:schemeClr>
            </a:solidFill>
            <a:ln w="19050">
              <a:noFill/>
              <a:round/>
              <a:headEnd/>
              <a:tailEnd/>
            </a:ln>
          </p:spPr>
          <p:txBody>
            <a:bodyPr anchor="ctr"/>
            <a:lstStyle/>
            <a:p>
              <a:pPr algn="ctr"/>
              <a:endParaRPr/>
            </a:p>
          </p:txBody>
        </p:sp>
        <p:sp>
          <p:nvSpPr>
            <p:cNvPr id="162" name="IconShape"/>
            <p:cNvSpPr/>
            <p:nvPr/>
          </p:nvSpPr>
          <p:spPr bwMode="auto">
            <a:xfrm>
              <a:off x="8381446" y="3181924"/>
              <a:ext cx="417909" cy="415095"/>
            </a:xfrm>
            <a:prstGeom prst="rect">
              <a:avLst/>
            </a:prstGeom>
            <a:gradFill flip="none" rotWithShape="1">
              <a:gsLst>
                <a:gs pos="0">
                  <a:schemeClr val="accent2">
                    <a:lumMod val="100000"/>
                  </a:schemeClr>
                </a:gs>
                <a:gs pos="100000">
                  <a:schemeClr val="accent2">
                    <a:lumMod val="20000"/>
                    <a:lumOff val="80000"/>
                  </a:schemeClr>
                </a:gs>
                <a:gs pos="30000">
                  <a:schemeClr val="accent2">
                    <a:lumMod val="100000"/>
                  </a:schemeClr>
                </a:gs>
                <a:gs pos="30100">
                  <a:schemeClr val="accent2">
                    <a:lumMod val="20000"/>
                    <a:lumOff val="80000"/>
                  </a:schemeClr>
                </a:gs>
              </a:gsLst>
              <a:lin ang="0" scaled="1"/>
              <a:tileRect/>
            </a:gradFill>
            <a:ln w="19050">
              <a:noFill/>
              <a:round/>
              <a:headEnd/>
              <a:tailEnd/>
            </a:ln>
          </p:spPr>
          <p:txBody>
            <a:bodyPr anchor="ctr"/>
            <a:lstStyle/>
            <a:p>
              <a:pPr algn="ctr"/>
              <a:endParaRPr/>
            </a:p>
          </p:txBody>
        </p:sp>
        <p:sp>
          <p:nvSpPr>
            <p:cNvPr id="163" name="IconShape"/>
            <p:cNvSpPr/>
            <p:nvPr/>
          </p:nvSpPr>
          <p:spPr bwMode="auto">
            <a:xfrm>
              <a:off x="8820755" y="3181924"/>
              <a:ext cx="417909" cy="415095"/>
            </a:xfrm>
            <a:prstGeom prst="rect">
              <a:avLst/>
            </a:prstGeom>
            <a:solidFill>
              <a:schemeClr val="accent2">
                <a:lumMod val="20000"/>
                <a:lumOff val="80000"/>
              </a:schemeClr>
            </a:solidFill>
            <a:ln w="19050">
              <a:noFill/>
              <a:round/>
              <a:headEnd/>
              <a:tailEnd/>
            </a:ln>
          </p:spPr>
          <p:txBody>
            <a:bodyPr anchor="ctr"/>
            <a:lstStyle/>
            <a:p>
              <a:pPr algn="ctr"/>
              <a:endParaRPr/>
            </a:p>
          </p:txBody>
        </p:sp>
        <p:sp>
          <p:nvSpPr>
            <p:cNvPr id="164" name="IconShape"/>
            <p:cNvSpPr/>
            <p:nvPr/>
          </p:nvSpPr>
          <p:spPr bwMode="auto">
            <a:xfrm>
              <a:off x="9260064" y="3181924"/>
              <a:ext cx="417909" cy="415095"/>
            </a:xfrm>
            <a:prstGeom prst="rect">
              <a:avLst/>
            </a:prstGeom>
            <a:solidFill>
              <a:schemeClr val="accent2">
                <a:lumMod val="20000"/>
                <a:lumOff val="80000"/>
              </a:schemeClr>
            </a:solidFill>
            <a:ln w="19050">
              <a:noFill/>
              <a:round/>
              <a:headEnd/>
              <a:tailEnd/>
            </a:ln>
          </p:spPr>
          <p:txBody>
            <a:bodyPr anchor="ctr"/>
            <a:lstStyle/>
            <a:p>
              <a:pPr algn="ctr"/>
              <a:endParaRPr/>
            </a:p>
          </p:txBody>
        </p:sp>
        <p:sp>
          <p:nvSpPr>
            <p:cNvPr id="165" name="IconShape"/>
            <p:cNvSpPr/>
            <p:nvPr/>
          </p:nvSpPr>
          <p:spPr bwMode="auto">
            <a:xfrm>
              <a:off x="9699373" y="3181924"/>
              <a:ext cx="417909" cy="415095"/>
            </a:xfrm>
            <a:prstGeom prst="rect">
              <a:avLst/>
            </a:prstGeom>
            <a:solidFill>
              <a:schemeClr val="accent2">
                <a:lumMod val="20000"/>
                <a:lumOff val="80000"/>
              </a:schemeClr>
            </a:solidFill>
            <a:ln w="19050">
              <a:noFill/>
              <a:round/>
              <a:headEnd/>
              <a:tailEnd/>
            </a:ln>
          </p:spPr>
          <p:txBody>
            <a:bodyPr anchor="ctr"/>
            <a:lstStyle/>
            <a:p>
              <a:pPr algn="ctr"/>
              <a:endParaRPr/>
            </a:p>
          </p:txBody>
        </p:sp>
        <p:sp>
          <p:nvSpPr>
            <p:cNvPr id="166" name="IconShape"/>
            <p:cNvSpPr/>
            <p:nvPr/>
          </p:nvSpPr>
          <p:spPr bwMode="auto">
            <a:xfrm>
              <a:off x="10138682" y="3181924"/>
              <a:ext cx="417909" cy="415095"/>
            </a:xfrm>
            <a:prstGeom prst="rect">
              <a:avLst/>
            </a:prstGeom>
            <a:solidFill>
              <a:schemeClr val="accent2">
                <a:lumMod val="20000"/>
                <a:lumOff val="80000"/>
              </a:schemeClr>
            </a:solidFill>
            <a:ln w="19050">
              <a:noFill/>
              <a:round/>
              <a:headEnd/>
              <a:tailEnd/>
            </a:ln>
          </p:spPr>
          <p:txBody>
            <a:bodyPr anchor="ctr"/>
            <a:lstStyle/>
            <a:p>
              <a:pPr algn="ctr"/>
              <a:endParaRPr/>
            </a:p>
          </p:txBody>
        </p:sp>
        <p:sp>
          <p:nvSpPr>
            <p:cNvPr id="168" name="ValueText"/>
            <p:cNvSpPr txBox="1"/>
            <p:nvPr/>
          </p:nvSpPr>
          <p:spPr>
            <a:xfrm>
              <a:off x="10788205" y="3183411"/>
              <a:ext cx="837258" cy="412120"/>
            </a:xfrm>
            <a:prstGeom prst="rect">
              <a:avLst/>
            </a:prstGeom>
          </p:spPr>
          <p:txBody>
            <a:bodyPr wrap="none" lIns="0" tIns="0" rIns="0" bIns="0" numCol="1">
              <a:prstTxWarp prst="textPlain">
                <a:avLst/>
              </a:prstTxWarp>
              <a:normAutofit/>
            </a:bodyPr>
            <a:lstStyle/>
            <a:p>
              <a:r>
                <a:rPr lang="en-US" altLang="zh-CN" dirty="0">
                  <a:solidFill>
                    <a:schemeClr val="accent2">
                      <a:lumMod val="100000"/>
                    </a:schemeClr>
                  </a:solidFill>
                  <a:latin typeface="Impact" panose="020B0806030902050204" pitchFamily="34" charset="0"/>
                </a:rPr>
                <a:t>53%</a:t>
              </a:r>
              <a:endParaRPr lang="en-US" dirty="0">
                <a:solidFill>
                  <a:schemeClr val="accent2">
                    <a:lumMod val="100000"/>
                  </a:schemeClr>
                </a:solidFill>
                <a:latin typeface="Impact" panose="020B0806030902050204" pitchFamily="34" charset="0"/>
              </a:endParaRPr>
            </a:p>
          </p:txBody>
        </p:sp>
      </p:grpSp>
      <p:grpSp>
        <p:nvGrpSpPr>
          <p:cNvPr id="3" name="组合 2"/>
          <p:cNvGrpSpPr/>
          <p:nvPr/>
        </p:nvGrpSpPr>
        <p:grpSpPr>
          <a:xfrm>
            <a:off x="5249966" y="2195514"/>
            <a:ext cx="6375497" cy="461665"/>
            <a:chOff x="5249966" y="2195514"/>
            <a:chExt cx="6375497" cy="461665"/>
          </a:xfrm>
        </p:grpSpPr>
        <p:sp>
          <p:nvSpPr>
            <p:cNvPr id="129" name="矩形 128"/>
            <p:cNvSpPr/>
            <p:nvPr/>
          </p:nvSpPr>
          <p:spPr>
            <a:xfrm>
              <a:off x="5249966" y="2195514"/>
              <a:ext cx="810061" cy="461665"/>
            </a:xfrm>
            <a:prstGeom prst="rect">
              <a:avLst/>
            </a:prstGeom>
          </p:spPr>
          <p:txBody>
            <a:bodyPr wrap="square">
              <a:spAutoFit/>
            </a:bodyPr>
            <a:lstStyle/>
            <a:p>
              <a:pPr algn="just"/>
              <a:r>
                <a:rPr lang="zh-CN" altLang="en-US" sz="2400" b="1" i="0" dirty="0">
                  <a:solidFill>
                    <a:schemeClr val="bg1"/>
                  </a:solidFill>
                  <a:effectLst/>
                  <a:latin typeface="+mn-ea"/>
                </a:rPr>
                <a:t>不会</a:t>
              </a:r>
            </a:p>
          </p:txBody>
        </p:sp>
        <p:sp>
          <p:nvSpPr>
            <p:cNvPr id="170" name="RelativeShape"/>
            <p:cNvSpPr/>
            <p:nvPr/>
          </p:nvSpPr>
          <p:spPr>
            <a:xfrm>
              <a:off x="6183416" y="2209220"/>
              <a:ext cx="4373175" cy="41509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171" name="IconShape"/>
            <p:cNvSpPr/>
            <p:nvPr/>
          </p:nvSpPr>
          <p:spPr bwMode="auto">
            <a:xfrm>
              <a:off x="6184901" y="2209220"/>
              <a:ext cx="417909" cy="415095"/>
            </a:xfrm>
            <a:prstGeom prst="rect">
              <a:avLst/>
            </a:prstGeom>
            <a:solidFill>
              <a:schemeClr val="accent3">
                <a:lumMod val="100000"/>
              </a:schemeClr>
            </a:solidFill>
            <a:ln w="19050">
              <a:noFill/>
              <a:round/>
              <a:headEnd/>
              <a:tailEnd/>
            </a:ln>
          </p:spPr>
          <p:txBody>
            <a:bodyPr anchor="ctr"/>
            <a:lstStyle/>
            <a:p>
              <a:pPr algn="ctr"/>
              <a:endParaRPr/>
            </a:p>
          </p:txBody>
        </p:sp>
        <p:sp>
          <p:nvSpPr>
            <p:cNvPr id="172" name="IconShape"/>
            <p:cNvSpPr/>
            <p:nvPr/>
          </p:nvSpPr>
          <p:spPr bwMode="auto">
            <a:xfrm>
              <a:off x="6624210" y="2209220"/>
              <a:ext cx="417909" cy="415095"/>
            </a:xfrm>
            <a:prstGeom prst="rect">
              <a:avLst/>
            </a:prstGeom>
            <a:solidFill>
              <a:schemeClr val="accent3">
                <a:lumMod val="100000"/>
              </a:schemeClr>
            </a:solidFill>
            <a:ln w="19050">
              <a:noFill/>
              <a:round/>
              <a:headEnd/>
              <a:tailEnd/>
            </a:ln>
          </p:spPr>
          <p:txBody>
            <a:bodyPr anchor="ctr"/>
            <a:lstStyle/>
            <a:p>
              <a:pPr algn="ctr"/>
              <a:endParaRPr/>
            </a:p>
          </p:txBody>
        </p:sp>
        <p:sp>
          <p:nvSpPr>
            <p:cNvPr id="173" name="IconShape"/>
            <p:cNvSpPr/>
            <p:nvPr/>
          </p:nvSpPr>
          <p:spPr bwMode="auto">
            <a:xfrm>
              <a:off x="7063519" y="2209220"/>
              <a:ext cx="417909" cy="415095"/>
            </a:xfrm>
            <a:prstGeom prst="rect">
              <a:avLst/>
            </a:prstGeom>
            <a:solidFill>
              <a:schemeClr val="accent3">
                <a:lumMod val="100000"/>
              </a:schemeClr>
            </a:solidFill>
            <a:ln w="19050">
              <a:noFill/>
              <a:round/>
              <a:headEnd/>
              <a:tailEnd/>
            </a:ln>
          </p:spPr>
          <p:txBody>
            <a:bodyPr anchor="ctr"/>
            <a:lstStyle/>
            <a:p>
              <a:pPr algn="ctr"/>
              <a:endParaRPr/>
            </a:p>
          </p:txBody>
        </p:sp>
        <p:sp>
          <p:nvSpPr>
            <p:cNvPr id="174" name="IconShape"/>
            <p:cNvSpPr/>
            <p:nvPr/>
          </p:nvSpPr>
          <p:spPr bwMode="auto">
            <a:xfrm>
              <a:off x="7502828" y="2209220"/>
              <a:ext cx="417909" cy="415095"/>
            </a:xfrm>
            <a:prstGeom prst="rect">
              <a:avLst/>
            </a:prstGeom>
            <a:gradFill flip="none" rotWithShape="1">
              <a:gsLst>
                <a:gs pos="0">
                  <a:schemeClr val="accent3">
                    <a:lumMod val="100000"/>
                  </a:schemeClr>
                </a:gs>
                <a:gs pos="100000">
                  <a:schemeClr val="accent3">
                    <a:lumMod val="20000"/>
                    <a:lumOff val="80000"/>
                  </a:schemeClr>
                </a:gs>
                <a:gs pos="5000">
                  <a:schemeClr val="accent3">
                    <a:lumMod val="100000"/>
                  </a:schemeClr>
                </a:gs>
                <a:gs pos="5100">
                  <a:schemeClr val="accent3">
                    <a:lumMod val="20000"/>
                    <a:lumOff val="80000"/>
                  </a:schemeClr>
                </a:gs>
              </a:gsLst>
              <a:lin ang="0" scaled="1"/>
              <a:tileRect/>
            </a:gradFill>
            <a:ln w="19050">
              <a:noFill/>
              <a:round/>
              <a:headEnd/>
              <a:tailEnd/>
            </a:ln>
          </p:spPr>
          <p:txBody>
            <a:bodyPr anchor="ctr"/>
            <a:lstStyle/>
            <a:p>
              <a:pPr algn="ctr"/>
              <a:endParaRPr/>
            </a:p>
          </p:txBody>
        </p:sp>
        <p:sp>
          <p:nvSpPr>
            <p:cNvPr id="175" name="IconShape"/>
            <p:cNvSpPr/>
            <p:nvPr/>
          </p:nvSpPr>
          <p:spPr bwMode="auto">
            <a:xfrm>
              <a:off x="7942137" y="2209220"/>
              <a:ext cx="417909" cy="415095"/>
            </a:xfrm>
            <a:prstGeom prst="rect">
              <a:avLst/>
            </a:prstGeom>
            <a:solidFill>
              <a:schemeClr val="accent3">
                <a:lumMod val="20000"/>
                <a:lumOff val="80000"/>
              </a:schemeClr>
            </a:solidFill>
            <a:ln w="19050">
              <a:noFill/>
              <a:round/>
              <a:headEnd/>
              <a:tailEnd/>
            </a:ln>
          </p:spPr>
          <p:txBody>
            <a:bodyPr anchor="ctr"/>
            <a:lstStyle/>
            <a:p>
              <a:pPr algn="ctr"/>
              <a:endParaRPr/>
            </a:p>
          </p:txBody>
        </p:sp>
        <p:sp>
          <p:nvSpPr>
            <p:cNvPr id="176" name="IconShape"/>
            <p:cNvSpPr/>
            <p:nvPr/>
          </p:nvSpPr>
          <p:spPr bwMode="auto">
            <a:xfrm>
              <a:off x="8381446" y="2209220"/>
              <a:ext cx="417909" cy="415095"/>
            </a:xfrm>
            <a:prstGeom prst="rect">
              <a:avLst/>
            </a:prstGeom>
            <a:solidFill>
              <a:schemeClr val="accent3">
                <a:lumMod val="20000"/>
                <a:lumOff val="80000"/>
              </a:schemeClr>
            </a:solidFill>
            <a:ln w="19050">
              <a:noFill/>
              <a:round/>
              <a:headEnd/>
              <a:tailEnd/>
            </a:ln>
          </p:spPr>
          <p:txBody>
            <a:bodyPr anchor="ctr"/>
            <a:lstStyle/>
            <a:p>
              <a:pPr algn="ctr"/>
              <a:endParaRPr/>
            </a:p>
          </p:txBody>
        </p:sp>
        <p:sp>
          <p:nvSpPr>
            <p:cNvPr id="177" name="IconShape"/>
            <p:cNvSpPr/>
            <p:nvPr/>
          </p:nvSpPr>
          <p:spPr bwMode="auto">
            <a:xfrm>
              <a:off x="8820755" y="2209220"/>
              <a:ext cx="417909" cy="415095"/>
            </a:xfrm>
            <a:prstGeom prst="rect">
              <a:avLst/>
            </a:prstGeom>
            <a:solidFill>
              <a:schemeClr val="accent3">
                <a:lumMod val="20000"/>
                <a:lumOff val="80000"/>
              </a:schemeClr>
            </a:solidFill>
            <a:ln w="19050">
              <a:noFill/>
              <a:round/>
              <a:headEnd/>
              <a:tailEnd/>
            </a:ln>
          </p:spPr>
          <p:txBody>
            <a:bodyPr anchor="ctr"/>
            <a:lstStyle/>
            <a:p>
              <a:pPr algn="ctr"/>
              <a:endParaRPr/>
            </a:p>
          </p:txBody>
        </p:sp>
        <p:sp>
          <p:nvSpPr>
            <p:cNvPr id="178" name="IconShape"/>
            <p:cNvSpPr/>
            <p:nvPr/>
          </p:nvSpPr>
          <p:spPr bwMode="auto">
            <a:xfrm>
              <a:off x="9260064" y="2209220"/>
              <a:ext cx="417909" cy="415095"/>
            </a:xfrm>
            <a:prstGeom prst="rect">
              <a:avLst/>
            </a:prstGeom>
            <a:solidFill>
              <a:schemeClr val="accent3">
                <a:lumMod val="20000"/>
                <a:lumOff val="80000"/>
              </a:schemeClr>
            </a:solidFill>
            <a:ln w="19050">
              <a:noFill/>
              <a:round/>
              <a:headEnd/>
              <a:tailEnd/>
            </a:ln>
          </p:spPr>
          <p:txBody>
            <a:bodyPr anchor="ctr"/>
            <a:lstStyle/>
            <a:p>
              <a:pPr algn="ctr"/>
              <a:endParaRPr/>
            </a:p>
          </p:txBody>
        </p:sp>
        <p:sp>
          <p:nvSpPr>
            <p:cNvPr id="179" name="IconShape"/>
            <p:cNvSpPr/>
            <p:nvPr/>
          </p:nvSpPr>
          <p:spPr bwMode="auto">
            <a:xfrm>
              <a:off x="9699373" y="2209220"/>
              <a:ext cx="417909" cy="415095"/>
            </a:xfrm>
            <a:prstGeom prst="rect">
              <a:avLst/>
            </a:prstGeom>
            <a:solidFill>
              <a:schemeClr val="accent3">
                <a:lumMod val="20000"/>
                <a:lumOff val="80000"/>
              </a:schemeClr>
            </a:solidFill>
            <a:ln w="19050">
              <a:noFill/>
              <a:round/>
              <a:headEnd/>
              <a:tailEnd/>
            </a:ln>
          </p:spPr>
          <p:txBody>
            <a:bodyPr anchor="ctr"/>
            <a:lstStyle/>
            <a:p>
              <a:pPr algn="ctr"/>
              <a:endParaRPr/>
            </a:p>
          </p:txBody>
        </p:sp>
        <p:sp>
          <p:nvSpPr>
            <p:cNvPr id="180" name="IconShape"/>
            <p:cNvSpPr/>
            <p:nvPr/>
          </p:nvSpPr>
          <p:spPr bwMode="auto">
            <a:xfrm>
              <a:off x="10138682" y="2209220"/>
              <a:ext cx="417909" cy="415095"/>
            </a:xfrm>
            <a:prstGeom prst="rect">
              <a:avLst/>
            </a:prstGeom>
            <a:solidFill>
              <a:schemeClr val="accent3">
                <a:lumMod val="20000"/>
                <a:lumOff val="80000"/>
              </a:schemeClr>
            </a:solidFill>
            <a:ln w="19050">
              <a:noFill/>
              <a:round/>
              <a:headEnd/>
              <a:tailEnd/>
            </a:ln>
          </p:spPr>
          <p:txBody>
            <a:bodyPr anchor="ctr"/>
            <a:lstStyle/>
            <a:p>
              <a:pPr algn="ctr"/>
              <a:endParaRPr/>
            </a:p>
          </p:txBody>
        </p:sp>
        <p:sp>
          <p:nvSpPr>
            <p:cNvPr id="181" name="ValueText"/>
            <p:cNvSpPr txBox="1"/>
            <p:nvPr/>
          </p:nvSpPr>
          <p:spPr>
            <a:xfrm>
              <a:off x="10788205" y="2210707"/>
              <a:ext cx="837258" cy="412120"/>
            </a:xfrm>
            <a:prstGeom prst="rect">
              <a:avLst/>
            </a:prstGeom>
          </p:spPr>
          <p:txBody>
            <a:bodyPr wrap="none" lIns="0" tIns="0" rIns="0" bIns="0" numCol="1">
              <a:prstTxWarp prst="textPlain">
                <a:avLst/>
              </a:prstTxWarp>
              <a:normAutofit/>
            </a:bodyPr>
            <a:lstStyle/>
            <a:p>
              <a:r>
                <a:rPr lang="en-US" altLang="zh-CN" dirty="0">
                  <a:solidFill>
                    <a:schemeClr val="accent3">
                      <a:lumMod val="100000"/>
                    </a:schemeClr>
                  </a:solidFill>
                  <a:latin typeface="Impact" panose="020B0806030902050204" pitchFamily="34" charset="0"/>
                </a:rPr>
                <a:t>30.5%</a:t>
              </a:r>
              <a:endParaRPr lang="en-US" dirty="0">
                <a:solidFill>
                  <a:schemeClr val="accent3">
                    <a:lumMod val="100000"/>
                  </a:schemeClr>
                </a:solidFill>
                <a:latin typeface="Impact" panose="020B0806030902050204" pitchFamily="34" charset="0"/>
              </a:endParaRPr>
            </a:p>
          </p:txBody>
        </p:sp>
      </p:grpSp>
      <p:grpSp>
        <p:nvGrpSpPr>
          <p:cNvPr id="6" name="组合 5"/>
          <p:cNvGrpSpPr/>
          <p:nvPr/>
        </p:nvGrpSpPr>
        <p:grpSpPr>
          <a:xfrm>
            <a:off x="5249966" y="4266832"/>
            <a:ext cx="6375497" cy="461665"/>
            <a:chOff x="5249966" y="4266832"/>
            <a:chExt cx="6375497" cy="461665"/>
          </a:xfrm>
        </p:grpSpPr>
        <p:sp>
          <p:nvSpPr>
            <p:cNvPr id="131" name="矩形 130"/>
            <p:cNvSpPr/>
            <p:nvPr/>
          </p:nvSpPr>
          <p:spPr>
            <a:xfrm>
              <a:off x="5249966" y="4266832"/>
              <a:ext cx="864367" cy="461665"/>
            </a:xfrm>
            <a:prstGeom prst="rect">
              <a:avLst/>
            </a:prstGeom>
          </p:spPr>
          <p:txBody>
            <a:bodyPr wrap="square">
              <a:spAutoFit/>
            </a:bodyPr>
            <a:lstStyle/>
            <a:p>
              <a:pPr algn="just"/>
              <a:r>
                <a:rPr lang="zh-CN" altLang="en-US" sz="2400" b="1" i="0" dirty="0">
                  <a:solidFill>
                    <a:schemeClr val="bg1"/>
                  </a:solidFill>
                  <a:effectLst/>
                  <a:latin typeface="+mn-ea"/>
                </a:rPr>
                <a:t>经常</a:t>
              </a:r>
            </a:p>
          </p:txBody>
        </p:sp>
        <p:sp>
          <p:nvSpPr>
            <p:cNvPr id="183" name="RelativeShape"/>
            <p:cNvSpPr/>
            <p:nvPr/>
          </p:nvSpPr>
          <p:spPr>
            <a:xfrm>
              <a:off x="6183416" y="4273836"/>
              <a:ext cx="4373175" cy="41509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184" name="IconShape"/>
            <p:cNvSpPr/>
            <p:nvPr/>
          </p:nvSpPr>
          <p:spPr bwMode="auto">
            <a:xfrm>
              <a:off x="6184901" y="4273836"/>
              <a:ext cx="417909" cy="415095"/>
            </a:xfrm>
            <a:prstGeom prst="rect">
              <a:avLst/>
            </a:prstGeom>
            <a:solidFill>
              <a:schemeClr val="accent4">
                <a:lumMod val="100000"/>
              </a:schemeClr>
            </a:solidFill>
            <a:ln w="19050">
              <a:noFill/>
              <a:round/>
              <a:headEnd/>
              <a:tailEnd/>
            </a:ln>
          </p:spPr>
          <p:txBody>
            <a:bodyPr anchor="ctr"/>
            <a:lstStyle/>
            <a:p>
              <a:pPr algn="ctr"/>
              <a:endParaRPr/>
            </a:p>
          </p:txBody>
        </p:sp>
        <p:sp>
          <p:nvSpPr>
            <p:cNvPr id="185" name="IconShape"/>
            <p:cNvSpPr/>
            <p:nvPr/>
          </p:nvSpPr>
          <p:spPr bwMode="auto">
            <a:xfrm>
              <a:off x="6624210" y="4273836"/>
              <a:ext cx="417909" cy="415095"/>
            </a:xfrm>
            <a:prstGeom prst="rect">
              <a:avLst/>
            </a:prstGeom>
            <a:gradFill flip="none" rotWithShape="1">
              <a:gsLst>
                <a:gs pos="0">
                  <a:schemeClr val="accent4">
                    <a:lumMod val="100000"/>
                  </a:schemeClr>
                </a:gs>
                <a:gs pos="100000">
                  <a:schemeClr val="accent4">
                    <a:lumMod val="20000"/>
                    <a:lumOff val="80000"/>
                  </a:schemeClr>
                </a:gs>
                <a:gs pos="64000">
                  <a:schemeClr val="accent4">
                    <a:lumMod val="100000"/>
                  </a:schemeClr>
                </a:gs>
                <a:gs pos="64100">
                  <a:schemeClr val="accent4">
                    <a:lumMod val="20000"/>
                    <a:lumOff val="80000"/>
                  </a:schemeClr>
                </a:gs>
              </a:gsLst>
              <a:lin ang="0" scaled="1"/>
              <a:tileRect/>
            </a:gradFill>
            <a:ln w="19050">
              <a:noFill/>
              <a:round/>
              <a:headEnd/>
              <a:tailEnd/>
            </a:ln>
          </p:spPr>
          <p:txBody>
            <a:bodyPr anchor="ctr"/>
            <a:lstStyle/>
            <a:p>
              <a:pPr algn="ctr"/>
              <a:endParaRPr/>
            </a:p>
          </p:txBody>
        </p:sp>
        <p:sp>
          <p:nvSpPr>
            <p:cNvPr id="186" name="IconShape"/>
            <p:cNvSpPr/>
            <p:nvPr/>
          </p:nvSpPr>
          <p:spPr bwMode="auto">
            <a:xfrm>
              <a:off x="7063519" y="4273836"/>
              <a:ext cx="417909" cy="415095"/>
            </a:xfrm>
            <a:prstGeom prst="rect">
              <a:avLst/>
            </a:prstGeom>
            <a:solidFill>
              <a:schemeClr val="accent4">
                <a:lumMod val="20000"/>
                <a:lumOff val="80000"/>
              </a:schemeClr>
            </a:solidFill>
            <a:ln w="19050">
              <a:noFill/>
              <a:round/>
              <a:headEnd/>
              <a:tailEnd/>
            </a:ln>
          </p:spPr>
          <p:txBody>
            <a:bodyPr anchor="ctr"/>
            <a:lstStyle/>
            <a:p>
              <a:pPr algn="ctr"/>
              <a:endParaRPr/>
            </a:p>
          </p:txBody>
        </p:sp>
        <p:sp>
          <p:nvSpPr>
            <p:cNvPr id="187" name="IconShape"/>
            <p:cNvSpPr/>
            <p:nvPr/>
          </p:nvSpPr>
          <p:spPr bwMode="auto">
            <a:xfrm>
              <a:off x="7502828" y="4273836"/>
              <a:ext cx="417909" cy="415095"/>
            </a:xfrm>
            <a:prstGeom prst="rect">
              <a:avLst/>
            </a:prstGeom>
            <a:solidFill>
              <a:schemeClr val="accent4">
                <a:lumMod val="20000"/>
                <a:lumOff val="80000"/>
              </a:schemeClr>
            </a:solidFill>
            <a:ln w="19050">
              <a:noFill/>
              <a:round/>
              <a:headEnd/>
              <a:tailEnd/>
            </a:ln>
          </p:spPr>
          <p:txBody>
            <a:bodyPr anchor="ctr"/>
            <a:lstStyle/>
            <a:p>
              <a:pPr algn="ctr"/>
              <a:endParaRPr/>
            </a:p>
          </p:txBody>
        </p:sp>
        <p:sp>
          <p:nvSpPr>
            <p:cNvPr id="188" name="IconShape"/>
            <p:cNvSpPr/>
            <p:nvPr/>
          </p:nvSpPr>
          <p:spPr bwMode="auto">
            <a:xfrm>
              <a:off x="7942137" y="4273836"/>
              <a:ext cx="417909" cy="415095"/>
            </a:xfrm>
            <a:prstGeom prst="rect">
              <a:avLst/>
            </a:prstGeom>
            <a:solidFill>
              <a:schemeClr val="accent4">
                <a:lumMod val="20000"/>
                <a:lumOff val="80000"/>
              </a:schemeClr>
            </a:solidFill>
            <a:ln w="19050">
              <a:noFill/>
              <a:round/>
              <a:headEnd/>
              <a:tailEnd/>
            </a:ln>
          </p:spPr>
          <p:txBody>
            <a:bodyPr anchor="ctr"/>
            <a:lstStyle/>
            <a:p>
              <a:pPr algn="ctr"/>
              <a:endParaRPr/>
            </a:p>
          </p:txBody>
        </p:sp>
        <p:sp>
          <p:nvSpPr>
            <p:cNvPr id="189" name="IconShape"/>
            <p:cNvSpPr/>
            <p:nvPr/>
          </p:nvSpPr>
          <p:spPr bwMode="auto">
            <a:xfrm>
              <a:off x="8381446" y="4273836"/>
              <a:ext cx="417909" cy="415095"/>
            </a:xfrm>
            <a:prstGeom prst="rect">
              <a:avLst/>
            </a:prstGeom>
            <a:solidFill>
              <a:schemeClr val="accent4">
                <a:lumMod val="20000"/>
                <a:lumOff val="80000"/>
              </a:schemeClr>
            </a:solidFill>
            <a:ln w="19050">
              <a:noFill/>
              <a:round/>
              <a:headEnd/>
              <a:tailEnd/>
            </a:ln>
          </p:spPr>
          <p:txBody>
            <a:bodyPr anchor="ctr"/>
            <a:lstStyle/>
            <a:p>
              <a:pPr algn="ctr"/>
              <a:endParaRPr/>
            </a:p>
          </p:txBody>
        </p:sp>
        <p:sp>
          <p:nvSpPr>
            <p:cNvPr id="190" name="IconShape"/>
            <p:cNvSpPr/>
            <p:nvPr/>
          </p:nvSpPr>
          <p:spPr bwMode="auto">
            <a:xfrm>
              <a:off x="8820755" y="4273836"/>
              <a:ext cx="417909" cy="415095"/>
            </a:xfrm>
            <a:prstGeom prst="rect">
              <a:avLst/>
            </a:prstGeom>
            <a:solidFill>
              <a:schemeClr val="accent4">
                <a:lumMod val="20000"/>
                <a:lumOff val="80000"/>
              </a:schemeClr>
            </a:solidFill>
            <a:ln w="19050">
              <a:noFill/>
              <a:round/>
              <a:headEnd/>
              <a:tailEnd/>
            </a:ln>
          </p:spPr>
          <p:txBody>
            <a:bodyPr anchor="ctr"/>
            <a:lstStyle/>
            <a:p>
              <a:pPr algn="ctr"/>
              <a:endParaRPr/>
            </a:p>
          </p:txBody>
        </p:sp>
        <p:sp>
          <p:nvSpPr>
            <p:cNvPr id="191" name="IconShape"/>
            <p:cNvSpPr/>
            <p:nvPr/>
          </p:nvSpPr>
          <p:spPr bwMode="auto">
            <a:xfrm>
              <a:off x="9260064" y="4273836"/>
              <a:ext cx="417909" cy="415095"/>
            </a:xfrm>
            <a:prstGeom prst="rect">
              <a:avLst/>
            </a:prstGeom>
            <a:solidFill>
              <a:schemeClr val="accent4">
                <a:lumMod val="20000"/>
                <a:lumOff val="80000"/>
              </a:schemeClr>
            </a:solidFill>
            <a:ln w="19050">
              <a:noFill/>
              <a:round/>
              <a:headEnd/>
              <a:tailEnd/>
            </a:ln>
          </p:spPr>
          <p:txBody>
            <a:bodyPr anchor="ctr"/>
            <a:lstStyle/>
            <a:p>
              <a:pPr algn="ctr"/>
              <a:endParaRPr/>
            </a:p>
          </p:txBody>
        </p:sp>
        <p:sp>
          <p:nvSpPr>
            <p:cNvPr id="192" name="IconShape"/>
            <p:cNvSpPr/>
            <p:nvPr/>
          </p:nvSpPr>
          <p:spPr bwMode="auto">
            <a:xfrm>
              <a:off x="9699373" y="4273836"/>
              <a:ext cx="417909" cy="415095"/>
            </a:xfrm>
            <a:prstGeom prst="rect">
              <a:avLst/>
            </a:prstGeom>
            <a:solidFill>
              <a:schemeClr val="accent4">
                <a:lumMod val="20000"/>
                <a:lumOff val="80000"/>
              </a:schemeClr>
            </a:solidFill>
            <a:ln w="19050">
              <a:noFill/>
              <a:round/>
              <a:headEnd/>
              <a:tailEnd/>
            </a:ln>
          </p:spPr>
          <p:txBody>
            <a:bodyPr anchor="ctr"/>
            <a:lstStyle/>
            <a:p>
              <a:pPr algn="ctr"/>
              <a:endParaRPr/>
            </a:p>
          </p:txBody>
        </p:sp>
        <p:sp>
          <p:nvSpPr>
            <p:cNvPr id="193" name="IconShape"/>
            <p:cNvSpPr/>
            <p:nvPr/>
          </p:nvSpPr>
          <p:spPr bwMode="auto">
            <a:xfrm>
              <a:off x="10138682" y="4273836"/>
              <a:ext cx="417909" cy="415095"/>
            </a:xfrm>
            <a:prstGeom prst="rect">
              <a:avLst/>
            </a:prstGeom>
            <a:solidFill>
              <a:schemeClr val="accent4">
                <a:lumMod val="20000"/>
                <a:lumOff val="80000"/>
              </a:schemeClr>
            </a:solidFill>
            <a:ln w="19050">
              <a:noFill/>
              <a:round/>
              <a:headEnd/>
              <a:tailEnd/>
            </a:ln>
          </p:spPr>
          <p:txBody>
            <a:bodyPr anchor="ctr"/>
            <a:lstStyle/>
            <a:p>
              <a:pPr algn="ctr"/>
              <a:endParaRPr/>
            </a:p>
          </p:txBody>
        </p:sp>
        <p:sp>
          <p:nvSpPr>
            <p:cNvPr id="194" name="ValueText"/>
            <p:cNvSpPr txBox="1"/>
            <p:nvPr/>
          </p:nvSpPr>
          <p:spPr>
            <a:xfrm>
              <a:off x="10788205" y="4275323"/>
              <a:ext cx="837258" cy="412120"/>
            </a:xfrm>
            <a:prstGeom prst="rect">
              <a:avLst/>
            </a:prstGeom>
          </p:spPr>
          <p:txBody>
            <a:bodyPr wrap="none" lIns="0" tIns="0" rIns="0" bIns="0" numCol="1">
              <a:prstTxWarp prst="textPlain">
                <a:avLst/>
              </a:prstTxWarp>
              <a:normAutofit/>
            </a:bodyPr>
            <a:lstStyle/>
            <a:p>
              <a:r>
                <a:rPr lang="en-US" altLang="zh-CN">
                  <a:solidFill>
                    <a:schemeClr val="accent4">
                      <a:lumMod val="100000"/>
                    </a:schemeClr>
                  </a:solidFill>
                  <a:latin typeface="Impact" panose="020B0806030902050204" pitchFamily="34" charset="0"/>
                </a:rPr>
                <a:t>16.4%</a:t>
              </a:r>
              <a:endParaRPr lang="en-US" dirty="0">
                <a:solidFill>
                  <a:schemeClr val="accent4">
                    <a:lumMod val="100000"/>
                  </a:schemeClr>
                </a:solidFill>
                <a:latin typeface="Impact" panose="020B0806030902050204" pitchFamily="34" charset="0"/>
              </a:endParaRPr>
            </a:p>
          </p:txBody>
        </p:sp>
      </p:grpSp>
    </p:spTree>
    <p:extLst>
      <p:ext uri="{BB962C8B-B14F-4D97-AF65-F5344CB8AC3E}">
        <p14:creationId xmlns:p14="http://schemas.microsoft.com/office/powerpoint/2010/main" val="24533592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4" name="组合 163"/>
          <p:cNvGrpSpPr/>
          <p:nvPr/>
        </p:nvGrpSpPr>
        <p:grpSpPr>
          <a:xfrm>
            <a:off x="-1" y="4508426"/>
            <a:ext cx="12192001" cy="2691831"/>
            <a:chOff x="488286" y="4175969"/>
            <a:chExt cx="11620100" cy="2691831"/>
          </a:xfrm>
          <a:solidFill>
            <a:schemeClr val="accent1"/>
          </a:solidFill>
        </p:grpSpPr>
        <p:sp>
          <p:nvSpPr>
            <p:cNvPr id="165" name="Freeform 5"/>
            <p:cNvSpPr>
              <a:spLocks/>
            </p:cNvSpPr>
            <p:nvPr/>
          </p:nvSpPr>
          <p:spPr bwMode="auto">
            <a:xfrm>
              <a:off x="488286" y="4924858"/>
              <a:ext cx="11620100" cy="1942942"/>
            </a:xfrm>
            <a:custGeom>
              <a:avLst/>
              <a:gdLst>
                <a:gd name="T0" fmla="*/ 6400 w 6400"/>
                <a:gd name="T1" fmla="*/ 440 h 1009"/>
                <a:gd name="T2" fmla="*/ 5924 w 6400"/>
                <a:gd name="T3" fmla="*/ 432 h 1009"/>
                <a:gd name="T4" fmla="*/ 5047 w 6400"/>
                <a:gd name="T5" fmla="*/ 432 h 1009"/>
                <a:gd name="T6" fmla="*/ 3991 w 6400"/>
                <a:gd name="T7" fmla="*/ 381 h 1009"/>
                <a:gd name="T8" fmla="*/ 3055 w 6400"/>
                <a:gd name="T9" fmla="*/ 320 h 1009"/>
                <a:gd name="T10" fmla="*/ 2239 w 6400"/>
                <a:gd name="T11" fmla="*/ 406 h 1009"/>
                <a:gd name="T12" fmla="*/ 1411 w 6400"/>
                <a:gd name="T13" fmla="*/ 406 h 1009"/>
                <a:gd name="T14" fmla="*/ 379 w 6400"/>
                <a:gd name="T15" fmla="*/ 372 h 1009"/>
                <a:gd name="T16" fmla="*/ 0 w 6400"/>
                <a:gd name="T17" fmla="*/ 359 h 1009"/>
                <a:gd name="T18" fmla="*/ 0 w 6400"/>
                <a:gd name="T19" fmla="*/ 1009 h 1009"/>
                <a:gd name="T20" fmla="*/ 6400 w 6400"/>
                <a:gd name="T21" fmla="*/ 1009 h 1009"/>
                <a:gd name="T22" fmla="*/ 6400 w 6400"/>
                <a:gd name="T23" fmla="*/ 440 h 10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400" h="1009">
                  <a:moveTo>
                    <a:pt x="6400" y="440"/>
                  </a:moveTo>
                  <a:cubicBezTo>
                    <a:pt x="6293" y="492"/>
                    <a:pt x="6165" y="589"/>
                    <a:pt x="5924" y="432"/>
                  </a:cubicBezTo>
                  <a:cubicBezTo>
                    <a:pt x="5480" y="144"/>
                    <a:pt x="5468" y="864"/>
                    <a:pt x="5047" y="432"/>
                  </a:cubicBezTo>
                  <a:cubicBezTo>
                    <a:pt x="4627" y="0"/>
                    <a:pt x="4375" y="696"/>
                    <a:pt x="3991" y="381"/>
                  </a:cubicBezTo>
                  <a:cubicBezTo>
                    <a:pt x="3607" y="66"/>
                    <a:pt x="3451" y="516"/>
                    <a:pt x="3055" y="320"/>
                  </a:cubicBezTo>
                  <a:cubicBezTo>
                    <a:pt x="2659" y="123"/>
                    <a:pt x="2647" y="588"/>
                    <a:pt x="2239" y="406"/>
                  </a:cubicBezTo>
                  <a:cubicBezTo>
                    <a:pt x="1831" y="224"/>
                    <a:pt x="1819" y="624"/>
                    <a:pt x="1411" y="406"/>
                  </a:cubicBezTo>
                  <a:cubicBezTo>
                    <a:pt x="1003" y="188"/>
                    <a:pt x="643" y="540"/>
                    <a:pt x="379" y="372"/>
                  </a:cubicBezTo>
                  <a:cubicBezTo>
                    <a:pt x="256" y="294"/>
                    <a:pt x="116" y="315"/>
                    <a:pt x="0" y="359"/>
                  </a:cubicBezTo>
                  <a:cubicBezTo>
                    <a:pt x="0" y="1009"/>
                    <a:pt x="0" y="1009"/>
                    <a:pt x="0" y="1009"/>
                  </a:cubicBezTo>
                  <a:cubicBezTo>
                    <a:pt x="6400" y="1009"/>
                    <a:pt x="6400" y="1009"/>
                    <a:pt x="6400" y="1009"/>
                  </a:cubicBezTo>
                  <a:lnTo>
                    <a:pt x="6400" y="440"/>
                  </a:lnTo>
                  <a:close/>
                </a:path>
              </a:pathLst>
            </a:cu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66" name="Freeform 5"/>
            <p:cNvSpPr>
              <a:spLocks/>
            </p:cNvSpPr>
            <p:nvPr/>
          </p:nvSpPr>
          <p:spPr bwMode="auto">
            <a:xfrm>
              <a:off x="488287" y="4175969"/>
              <a:ext cx="11620099" cy="1942942"/>
            </a:xfrm>
            <a:custGeom>
              <a:avLst/>
              <a:gdLst>
                <a:gd name="T0" fmla="*/ 6400 w 6400"/>
                <a:gd name="T1" fmla="*/ 440 h 1009"/>
                <a:gd name="T2" fmla="*/ 5924 w 6400"/>
                <a:gd name="T3" fmla="*/ 432 h 1009"/>
                <a:gd name="T4" fmla="*/ 5047 w 6400"/>
                <a:gd name="T5" fmla="*/ 432 h 1009"/>
                <a:gd name="T6" fmla="*/ 3991 w 6400"/>
                <a:gd name="T7" fmla="*/ 381 h 1009"/>
                <a:gd name="T8" fmla="*/ 3055 w 6400"/>
                <a:gd name="T9" fmla="*/ 320 h 1009"/>
                <a:gd name="T10" fmla="*/ 2239 w 6400"/>
                <a:gd name="T11" fmla="*/ 406 h 1009"/>
                <a:gd name="T12" fmla="*/ 1411 w 6400"/>
                <a:gd name="T13" fmla="*/ 406 h 1009"/>
                <a:gd name="T14" fmla="*/ 379 w 6400"/>
                <a:gd name="T15" fmla="*/ 372 h 1009"/>
                <a:gd name="T16" fmla="*/ 0 w 6400"/>
                <a:gd name="T17" fmla="*/ 359 h 1009"/>
                <a:gd name="T18" fmla="*/ 0 w 6400"/>
                <a:gd name="T19" fmla="*/ 1009 h 1009"/>
                <a:gd name="T20" fmla="*/ 6400 w 6400"/>
                <a:gd name="T21" fmla="*/ 1009 h 1009"/>
                <a:gd name="T22" fmla="*/ 6400 w 6400"/>
                <a:gd name="T23" fmla="*/ 440 h 10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400" h="1009">
                  <a:moveTo>
                    <a:pt x="6400" y="440"/>
                  </a:moveTo>
                  <a:cubicBezTo>
                    <a:pt x="6293" y="492"/>
                    <a:pt x="6165" y="589"/>
                    <a:pt x="5924" y="432"/>
                  </a:cubicBezTo>
                  <a:cubicBezTo>
                    <a:pt x="5480" y="144"/>
                    <a:pt x="5468" y="864"/>
                    <a:pt x="5047" y="432"/>
                  </a:cubicBezTo>
                  <a:cubicBezTo>
                    <a:pt x="4627" y="0"/>
                    <a:pt x="4375" y="696"/>
                    <a:pt x="3991" y="381"/>
                  </a:cubicBezTo>
                  <a:cubicBezTo>
                    <a:pt x="3607" y="66"/>
                    <a:pt x="3451" y="516"/>
                    <a:pt x="3055" y="320"/>
                  </a:cubicBezTo>
                  <a:cubicBezTo>
                    <a:pt x="2659" y="123"/>
                    <a:pt x="2647" y="588"/>
                    <a:pt x="2239" y="406"/>
                  </a:cubicBezTo>
                  <a:cubicBezTo>
                    <a:pt x="1831" y="224"/>
                    <a:pt x="1819" y="624"/>
                    <a:pt x="1411" y="406"/>
                  </a:cubicBezTo>
                  <a:cubicBezTo>
                    <a:pt x="1003" y="188"/>
                    <a:pt x="643" y="540"/>
                    <a:pt x="379" y="372"/>
                  </a:cubicBezTo>
                  <a:cubicBezTo>
                    <a:pt x="256" y="294"/>
                    <a:pt x="116" y="315"/>
                    <a:pt x="0" y="359"/>
                  </a:cubicBezTo>
                  <a:cubicBezTo>
                    <a:pt x="0" y="1009"/>
                    <a:pt x="0" y="1009"/>
                    <a:pt x="0" y="1009"/>
                  </a:cubicBezTo>
                  <a:cubicBezTo>
                    <a:pt x="6400" y="1009"/>
                    <a:pt x="6400" y="1009"/>
                    <a:pt x="6400" y="1009"/>
                  </a:cubicBezTo>
                  <a:lnTo>
                    <a:pt x="6400" y="440"/>
                  </a:lnTo>
                  <a:close/>
                </a:path>
              </a:pathLst>
            </a:custGeom>
            <a:grpFill/>
            <a:ln>
              <a:noFill/>
            </a:ln>
          </p:spPr>
          <p:txBody>
            <a:bodyPr vert="horz" wrap="square" lIns="91440" tIns="45720" rIns="91440" bIns="45720" numCol="1" anchor="t" anchorCtr="0" compatLnSpc="1">
              <a:prstTxWarp prst="textNoShape">
                <a:avLst/>
              </a:prstTxWarp>
            </a:bodyPr>
            <a:lstStyle/>
            <a:p>
              <a:endParaRPr lang="zh-CN" altLang="en-US"/>
            </a:p>
          </p:txBody>
        </p:sp>
      </p:grpSp>
      <p:sp>
        <p:nvSpPr>
          <p:cNvPr id="2" name="矩形 1"/>
          <p:cNvSpPr/>
          <p:nvPr/>
        </p:nvSpPr>
        <p:spPr>
          <a:xfrm>
            <a:off x="3563095" y="1014304"/>
            <a:ext cx="5065810" cy="369332"/>
          </a:xfrm>
          <a:prstGeom prst="rect">
            <a:avLst/>
          </a:prstGeom>
        </p:spPr>
        <p:txBody>
          <a:bodyPr wrap="none">
            <a:spAutoFit/>
          </a:bodyPr>
          <a:lstStyle/>
          <a:p>
            <a:pPr algn="ctr"/>
            <a:r>
              <a:rPr lang="zh-CN" altLang="en-US" b="1" i="0" dirty="0">
                <a:solidFill>
                  <a:schemeClr val="accent1"/>
                </a:solidFill>
                <a:effectLst/>
                <a:latin typeface="Helvetica" panose="020B0604020202020204" pitchFamily="34" charset="0"/>
              </a:rPr>
              <a:t>不想再吸二手烟，七成人支持公共场所全面控烟</a:t>
            </a:r>
          </a:p>
        </p:txBody>
      </p:sp>
      <p:sp>
        <p:nvSpPr>
          <p:cNvPr id="4" name="矩形 3"/>
          <p:cNvSpPr/>
          <p:nvPr/>
        </p:nvSpPr>
        <p:spPr>
          <a:xfrm>
            <a:off x="1247775" y="5590694"/>
            <a:ext cx="9696450" cy="613694"/>
          </a:xfrm>
          <a:prstGeom prst="rect">
            <a:avLst/>
          </a:prstGeom>
        </p:spPr>
        <p:txBody>
          <a:bodyPr wrap="square">
            <a:spAutoFit/>
          </a:bodyPr>
          <a:lstStyle/>
          <a:p>
            <a:pPr algn="ctr">
              <a:lnSpc>
                <a:spcPct val="150000"/>
              </a:lnSpc>
            </a:pPr>
            <a:r>
              <a:rPr lang="zh-CN" altLang="en-US" sz="1200" dirty="0">
                <a:solidFill>
                  <a:schemeClr val="bg1"/>
                </a:solidFill>
                <a:latin typeface="微软雅黑" panose="020B0503020204020204" pitchFamily="34" charset="-122"/>
                <a:ea typeface="微软雅黑" panose="020B0503020204020204" pitchFamily="34" charset="-122"/>
              </a:rPr>
              <a:t>数据显示，大部分调查对象支持公共场所全面控烟，其中不抽烟的人中支持率高达</a:t>
            </a:r>
            <a:r>
              <a:rPr lang="en-US" altLang="zh-CN" sz="1200" dirty="0">
                <a:solidFill>
                  <a:schemeClr val="bg1"/>
                </a:solidFill>
                <a:latin typeface="微软雅黑" panose="020B0503020204020204" pitchFamily="34" charset="-122"/>
                <a:ea typeface="微软雅黑" panose="020B0503020204020204" pitchFamily="34" charset="-122"/>
              </a:rPr>
              <a:t>92</a:t>
            </a:r>
            <a:r>
              <a:rPr lang="en-US" altLang="zh-CN" sz="1200">
                <a:solidFill>
                  <a:schemeClr val="bg1"/>
                </a:solidFill>
                <a:latin typeface="微软雅黑" panose="020B0503020204020204" pitchFamily="34" charset="-122"/>
                <a:ea typeface="微软雅黑" panose="020B0503020204020204" pitchFamily="34" charset="-122"/>
              </a:rPr>
              <a:t>%</a:t>
            </a:r>
            <a:r>
              <a:rPr lang="zh-CN" altLang="en-US" sz="1200">
                <a:solidFill>
                  <a:schemeClr val="bg1"/>
                </a:solidFill>
                <a:latin typeface="微软雅黑" panose="020B0503020204020204" pitchFamily="34" charset="-122"/>
                <a:ea typeface="微软雅黑" panose="020B0503020204020204" pitchFamily="34" charset="-122"/>
              </a:rPr>
              <a:t>，</a:t>
            </a:r>
            <a:endParaRPr lang="en-US" altLang="zh-CN" sz="1200">
              <a:solidFill>
                <a:schemeClr val="bg1"/>
              </a:solidFill>
              <a:latin typeface="微软雅黑" panose="020B0503020204020204" pitchFamily="34" charset="-122"/>
              <a:ea typeface="微软雅黑" panose="020B0503020204020204" pitchFamily="34" charset="-122"/>
            </a:endParaRPr>
          </a:p>
          <a:p>
            <a:pPr algn="ctr">
              <a:lnSpc>
                <a:spcPct val="150000"/>
              </a:lnSpc>
            </a:pPr>
            <a:r>
              <a:rPr lang="zh-CN" altLang="en-US" sz="1200">
                <a:solidFill>
                  <a:schemeClr val="bg1"/>
                </a:solidFill>
                <a:latin typeface="微软雅黑" panose="020B0503020204020204" pitchFamily="34" charset="-122"/>
                <a:ea typeface="微软雅黑" panose="020B0503020204020204" pitchFamily="34" charset="-122"/>
              </a:rPr>
              <a:t>吸烟</a:t>
            </a:r>
            <a:r>
              <a:rPr lang="zh-CN" altLang="en-US" sz="1200" dirty="0">
                <a:solidFill>
                  <a:schemeClr val="bg1"/>
                </a:solidFill>
                <a:latin typeface="微软雅黑" panose="020B0503020204020204" pitchFamily="34" charset="-122"/>
                <a:ea typeface="微软雅黑" panose="020B0503020204020204" pitchFamily="34" charset="-122"/>
              </a:rPr>
              <a:t>者也有超过六成赞成，无论是吸烟者还是不吸烟者都期盼一个没有烟雾缭绕的环境。</a:t>
            </a:r>
          </a:p>
        </p:txBody>
      </p:sp>
      <p:grpSp>
        <p:nvGrpSpPr>
          <p:cNvPr id="156" name="组合 155"/>
          <p:cNvGrpSpPr/>
          <p:nvPr/>
        </p:nvGrpSpPr>
        <p:grpSpPr>
          <a:xfrm>
            <a:off x="3224757" y="353878"/>
            <a:ext cx="5742487" cy="607418"/>
            <a:chOff x="3663858" y="526341"/>
            <a:chExt cx="5742487" cy="607418"/>
          </a:xfrm>
        </p:grpSpPr>
        <p:grpSp>
          <p:nvGrpSpPr>
            <p:cNvPr id="157" name="组合 156"/>
            <p:cNvGrpSpPr/>
            <p:nvPr/>
          </p:nvGrpSpPr>
          <p:grpSpPr>
            <a:xfrm>
              <a:off x="3663858" y="526341"/>
              <a:ext cx="5742487" cy="607418"/>
              <a:chOff x="490204" y="1135063"/>
              <a:chExt cx="5742487" cy="607418"/>
            </a:xfrm>
            <a:solidFill>
              <a:schemeClr val="accent1"/>
            </a:solidFill>
          </p:grpSpPr>
          <p:sp>
            <p:nvSpPr>
              <p:cNvPr id="160" name="Freeform 5"/>
              <p:cNvSpPr>
                <a:spLocks/>
              </p:cNvSpPr>
              <p:nvPr/>
            </p:nvSpPr>
            <p:spPr bwMode="auto">
              <a:xfrm>
                <a:off x="5567528" y="1212256"/>
                <a:ext cx="665163" cy="530225"/>
              </a:xfrm>
              <a:custGeom>
                <a:avLst/>
                <a:gdLst>
                  <a:gd name="T0" fmla="*/ 333 w 419"/>
                  <a:gd name="T1" fmla="*/ 334 h 334"/>
                  <a:gd name="T2" fmla="*/ 0 w 419"/>
                  <a:gd name="T3" fmla="*/ 334 h 334"/>
                  <a:gd name="T4" fmla="*/ 163 w 419"/>
                  <a:gd name="T5" fmla="*/ 0 h 334"/>
                  <a:gd name="T6" fmla="*/ 419 w 419"/>
                  <a:gd name="T7" fmla="*/ 0 h 334"/>
                  <a:gd name="T8" fmla="*/ 254 w 419"/>
                  <a:gd name="T9" fmla="*/ 167 h 334"/>
                  <a:gd name="T10" fmla="*/ 333 w 419"/>
                  <a:gd name="T11" fmla="*/ 334 h 334"/>
                </a:gdLst>
                <a:ahLst/>
                <a:cxnLst>
                  <a:cxn ang="0">
                    <a:pos x="T0" y="T1"/>
                  </a:cxn>
                  <a:cxn ang="0">
                    <a:pos x="T2" y="T3"/>
                  </a:cxn>
                  <a:cxn ang="0">
                    <a:pos x="T4" y="T5"/>
                  </a:cxn>
                  <a:cxn ang="0">
                    <a:pos x="T6" y="T7"/>
                  </a:cxn>
                  <a:cxn ang="0">
                    <a:pos x="T8" y="T9"/>
                  </a:cxn>
                  <a:cxn ang="0">
                    <a:pos x="T10" y="T11"/>
                  </a:cxn>
                </a:cxnLst>
                <a:rect l="0" t="0" r="r" b="b"/>
                <a:pathLst>
                  <a:path w="419" h="334">
                    <a:moveTo>
                      <a:pt x="333" y="334"/>
                    </a:moveTo>
                    <a:lnTo>
                      <a:pt x="0" y="334"/>
                    </a:lnTo>
                    <a:lnTo>
                      <a:pt x="163" y="0"/>
                    </a:lnTo>
                    <a:lnTo>
                      <a:pt x="419" y="0"/>
                    </a:lnTo>
                    <a:lnTo>
                      <a:pt x="254" y="167"/>
                    </a:lnTo>
                    <a:lnTo>
                      <a:pt x="333" y="334"/>
                    </a:lnTo>
                    <a:close/>
                  </a:path>
                </a:pathLst>
              </a:custGeom>
              <a:grpFill/>
              <a:ln w="2857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61" name="Freeform 6"/>
              <p:cNvSpPr>
                <a:spLocks/>
              </p:cNvSpPr>
              <p:nvPr/>
            </p:nvSpPr>
            <p:spPr bwMode="auto">
              <a:xfrm>
                <a:off x="490204" y="1208584"/>
                <a:ext cx="665163" cy="530225"/>
              </a:xfrm>
              <a:custGeom>
                <a:avLst/>
                <a:gdLst>
                  <a:gd name="T0" fmla="*/ 87 w 419"/>
                  <a:gd name="T1" fmla="*/ 0 h 334"/>
                  <a:gd name="T2" fmla="*/ 419 w 419"/>
                  <a:gd name="T3" fmla="*/ 0 h 334"/>
                  <a:gd name="T4" fmla="*/ 257 w 419"/>
                  <a:gd name="T5" fmla="*/ 334 h 334"/>
                  <a:gd name="T6" fmla="*/ 0 w 419"/>
                  <a:gd name="T7" fmla="*/ 334 h 334"/>
                  <a:gd name="T8" fmla="*/ 165 w 419"/>
                  <a:gd name="T9" fmla="*/ 167 h 334"/>
                  <a:gd name="T10" fmla="*/ 87 w 419"/>
                  <a:gd name="T11" fmla="*/ 0 h 334"/>
                </a:gdLst>
                <a:ahLst/>
                <a:cxnLst>
                  <a:cxn ang="0">
                    <a:pos x="T0" y="T1"/>
                  </a:cxn>
                  <a:cxn ang="0">
                    <a:pos x="T2" y="T3"/>
                  </a:cxn>
                  <a:cxn ang="0">
                    <a:pos x="T4" y="T5"/>
                  </a:cxn>
                  <a:cxn ang="0">
                    <a:pos x="T6" y="T7"/>
                  </a:cxn>
                  <a:cxn ang="0">
                    <a:pos x="T8" y="T9"/>
                  </a:cxn>
                  <a:cxn ang="0">
                    <a:pos x="T10" y="T11"/>
                  </a:cxn>
                </a:cxnLst>
                <a:rect l="0" t="0" r="r" b="b"/>
                <a:pathLst>
                  <a:path w="419" h="334">
                    <a:moveTo>
                      <a:pt x="87" y="0"/>
                    </a:moveTo>
                    <a:lnTo>
                      <a:pt x="419" y="0"/>
                    </a:lnTo>
                    <a:lnTo>
                      <a:pt x="257" y="334"/>
                    </a:lnTo>
                    <a:lnTo>
                      <a:pt x="0" y="334"/>
                    </a:lnTo>
                    <a:lnTo>
                      <a:pt x="165" y="167"/>
                    </a:lnTo>
                    <a:lnTo>
                      <a:pt x="87" y="0"/>
                    </a:lnTo>
                    <a:close/>
                  </a:path>
                </a:pathLst>
              </a:custGeom>
              <a:grpFill/>
              <a:ln w="2857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62" name="Freeform 7"/>
              <p:cNvSpPr>
                <a:spLocks/>
              </p:cNvSpPr>
              <p:nvPr/>
            </p:nvSpPr>
            <p:spPr bwMode="auto">
              <a:xfrm>
                <a:off x="948403" y="1135063"/>
                <a:ext cx="4871373" cy="600075"/>
              </a:xfrm>
              <a:custGeom>
                <a:avLst/>
                <a:gdLst>
                  <a:gd name="T0" fmla="*/ 2761 w 2951"/>
                  <a:gd name="T1" fmla="*/ 378 h 378"/>
                  <a:gd name="T2" fmla="*/ 0 w 2951"/>
                  <a:gd name="T3" fmla="*/ 378 h 378"/>
                  <a:gd name="T4" fmla="*/ 188 w 2951"/>
                  <a:gd name="T5" fmla="*/ 0 h 378"/>
                  <a:gd name="T6" fmla="*/ 2951 w 2951"/>
                  <a:gd name="T7" fmla="*/ 0 h 378"/>
                  <a:gd name="T8" fmla="*/ 2761 w 2951"/>
                  <a:gd name="T9" fmla="*/ 378 h 378"/>
                </a:gdLst>
                <a:ahLst/>
                <a:cxnLst>
                  <a:cxn ang="0">
                    <a:pos x="T0" y="T1"/>
                  </a:cxn>
                  <a:cxn ang="0">
                    <a:pos x="T2" y="T3"/>
                  </a:cxn>
                  <a:cxn ang="0">
                    <a:pos x="T4" y="T5"/>
                  </a:cxn>
                  <a:cxn ang="0">
                    <a:pos x="T6" y="T7"/>
                  </a:cxn>
                  <a:cxn ang="0">
                    <a:pos x="T8" y="T9"/>
                  </a:cxn>
                </a:cxnLst>
                <a:rect l="0" t="0" r="r" b="b"/>
                <a:pathLst>
                  <a:path w="2951" h="378">
                    <a:moveTo>
                      <a:pt x="2761" y="378"/>
                    </a:moveTo>
                    <a:lnTo>
                      <a:pt x="0" y="378"/>
                    </a:lnTo>
                    <a:lnTo>
                      <a:pt x="188" y="0"/>
                    </a:lnTo>
                    <a:lnTo>
                      <a:pt x="2951" y="0"/>
                    </a:lnTo>
                    <a:lnTo>
                      <a:pt x="2761" y="378"/>
                    </a:lnTo>
                    <a:close/>
                  </a:path>
                </a:pathLst>
              </a:custGeom>
              <a:grpFill/>
              <a:ln w="28575">
                <a:noFill/>
                <a:round/>
                <a:headEnd/>
                <a:tailEnd/>
              </a:ln>
            </p:spPr>
            <p:txBody>
              <a:bodyPr vert="horz" wrap="square" lIns="91440" tIns="45720" rIns="91440" bIns="45720" numCol="1" anchor="t" anchorCtr="0" compatLnSpc="1">
                <a:prstTxWarp prst="textNoShape">
                  <a:avLst/>
                </a:prstTxWarp>
              </a:bodyPr>
              <a:lstStyle/>
              <a:p>
                <a:endParaRPr lang="zh-CN" altLang="en-US"/>
              </a:p>
            </p:txBody>
          </p:sp>
        </p:grpSp>
        <p:sp>
          <p:nvSpPr>
            <p:cNvPr id="158" name="矩形 157"/>
            <p:cNvSpPr/>
            <p:nvPr/>
          </p:nvSpPr>
          <p:spPr>
            <a:xfrm>
              <a:off x="4462669" y="592524"/>
              <a:ext cx="4334520" cy="400110"/>
            </a:xfrm>
            <a:prstGeom prst="rect">
              <a:avLst/>
            </a:prstGeom>
          </p:spPr>
          <p:txBody>
            <a:bodyPr wrap="none" lIns="0" tIns="0" rIns="0" bIns="0">
              <a:spAutoFit/>
            </a:bodyPr>
            <a:lstStyle/>
            <a:p>
              <a:pPr algn="just"/>
              <a:r>
                <a:rPr lang="zh-CN" altLang="en-US" sz="2600" b="1" dirty="0">
                  <a:solidFill>
                    <a:schemeClr val="bg1"/>
                  </a:solidFill>
                  <a:latin typeface="Helvetica" panose="020B0604020202020204" pitchFamily="34" charset="0"/>
                </a:rPr>
                <a:t>你支持公共场所全面控烟吗？</a:t>
              </a:r>
            </a:p>
          </p:txBody>
        </p:sp>
      </p:grpSp>
      <p:grpSp>
        <p:nvGrpSpPr>
          <p:cNvPr id="1059" name="组合 1058"/>
          <p:cNvGrpSpPr/>
          <p:nvPr/>
        </p:nvGrpSpPr>
        <p:grpSpPr>
          <a:xfrm>
            <a:off x="1292953" y="1620509"/>
            <a:ext cx="965201" cy="3364794"/>
            <a:chOff x="1354687" y="1620509"/>
            <a:chExt cx="965201" cy="3364794"/>
          </a:xfrm>
        </p:grpSpPr>
        <p:sp>
          <p:nvSpPr>
            <p:cNvPr id="8" name="矩形 7"/>
            <p:cNvSpPr/>
            <p:nvPr/>
          </p:nvSpPr>
          <p:spPr>
            <a:xfrm>
              <a:off x="1495940" y="4615971"/>
              <a:ext cx="682695" cy="369332"/>
            </a:xfrm>
            <a:prstGeom prst="rect">
              <a:avLst/>
            </a:prstGeom>
          </p:spPr>
          <p:txBody>
            <a:bodyPr wrap="square">
              <a:spAutoFit/>
            </a:bodyPr>
            <a:lstStyle/>
            <a:p>
              <a:pPr algn="ctr"/>
              <a:r>
                <a:rPr lang="zh-CN" altLang="en-US" b="0" i="0" dirty="0">
                  <a:solidFill>
                    <a:schemeClr val="accent1"/>
                  </a:solidFill>
                  <a:effectLst/>
                  <a:latin typeface="Helvetica" panose="020B0604020202020204" pitchFamily="34" charset="0"/>
                </a:rPr>
                <a:t>支持</a:t>
              </a:r>
              <a:endParaRPr lang="zh-CN" altLang="en-US" dirty="0">
                <a:solidFill>
                  <a:schemeClr val="accent1"/>
                </a:solidFill>
              </a:endParaRPr>
            </a:p>
          </p:txBody>
        </p:sp>
        <p:sp>
          <p:nvSpPr>
            <p:cNvPr id="71" name="矩形 70"/>
            <p:cNvSpPr/>
            <p:nvPr/>
          </p:nvSpPr>
          <p:spPr>
            <a:xfrm>
              <a:off x="1354687" y="1620509"/>
              <a:ext cx="965201" cy="523220"/>
            </a:xfrm>
            <a:prstGeom prst="rect">
              <a:avLst/>
            </a:prstGeom>
          </p:spPr>
          <p:txBody>
            <a:bodyPr wrap="none">
              <a:spAutoFit/>
            </a:bodyPr>
            <a:lstStyle/>
            <a:p>
              <a:pPr algn="ctr"/>
              <a:r>
                <a:rPr lang="en-US" altLang="zh-CN" sz="2800" b="1" dirty="0">
                  <a:solidFill>
                    <a:schemeClr val="accent1"/>
                  </a:solidFill>
                  <a:latin typeface="Impact" panose="020B0806030902050204" pitchFamily="34" charset="0"/>
                </a:rPr>
                <a:t>71.2%</a:t>
              </a:r>
              <a:endParaRPr lang="zh-CN" altLang="en-US" sz="2800" b="1" dirty="0">
                <a:solidFill>
                  <a:schemeClr val="accent1"/>
                </a:solidFill>
                <a:latin typeface="Impact" panose="020B0806030902050204" pitchFamily="34" charset="0"/>
              </a:endParaRPr>
            </a:p>
          </p:txBody>
        </p:sp>
        <p:grpSp>
          <p:nvGrpSpPr>
            <p:cNvPr id="312" name="组合 311"/>
            <p:cNvGrpSpPr/>
            <p:nvPr/>
          </p:nvGrpSpPr>
          <p:grpSpPr>
            <a:xfrm>
              <a:off x="1430887" y="2026313"/>
              <a:ext cx="812800" cy="2532063"/>
              <a:chOff x="4027488" y="-2789238"/>
              <a:chExt cx="812800" cy="2532063"/>
            </a:xfrm>
          </p:grpSpPr>
          <p:sp>
            <p:nvSpPr>
              <p:cNvPr id="14" name="Freeform 5"/>
              <p:cNvSpPr>
                <a:spLocks/>
              </p:cNvSpPr>
              <p:nvPr/>
            </p:nvSpPr>
            <p:spPr bwMode="auto">
              <a:xfrm>
                <a:off x="4137026" y="-2616200"/>
                <a:ext cx="596900" cy="1963738"/>
              </a:xfrm>
              <a:custGeom>
                <a:avLst/>
                <a:gdLst>
                  <a:gd name="T0" fmla="*/ 0 w 376"/>
                  <a:gd name="T1" fmla="*/ 0 h 1237"/>
                  <a:gd name="T2" fmla="*/ 376 w 376"/>
                  <a:gd name="T3" fmla="*/ 0 h 1237"/>
                  <a:gd name="T4" fmla="*/ 376 w 376"/>
                  <a:gd name="T5" fmla="*/ 1237 h 1237"/>
                  <a:gd name="T6" fmla="*/ 0 w 376"/>
                  <a:gd name="T7" fmla="*/ 1237 h 1237"/>
                  <a:gd name="T8" fmla="*/ 0 w 376"/>
                  <a:gd name="T9" fmla="*/ 0 h 1237"/>
                  <a:gd name="T10" fmla="*/ 0 w 376"/>
                  <a:gd name="T11" fmla="*/ 0 h 1237"/>
                </a:gdLst>
                <a:ahLst/>
                <a:cxnLst>
                  <a:cxn ang="0">
                    <a:pos x="T0" y="T1"/>
                  </a:cxn>
                  <a:cxn ang="0">
                    <a:pos x="T2" y="T3"/>
                  </a:cxn>
                  <a:cxn ang="0">
                    <a:pos x="T4" y="T5"/>
                  </a:cxn>
                  <a:cxn ang="0">
                    <a:pos x="T6" y="T7"/>
                  </a:cxn>
                  <a:cxn ang="0">
                    <a:pos x="T8" y="T9"/>
                  </a:cxn>
                  <a:cxn ang="0">
                    <a:pos x="T10" y="T11"/>
                  </a:cxn>
                </a:cxnLst>
                <a:rect l="0" t="0" r="r" b="b"/>
                <a:pathLst>
                  <a:path w="376" h="1237">
                    <a:moveTo>
                      <a:pt x="0" y="0"/>
                    </a:moveTo>
                    <a:lnTo>
                      <a:pt x="376" y="0"/>
                    </a:lnTo>
                    <a:lnTo>
                      <a:pt x="376" y="1237"/>
                    </a:lnTo>
                    <a:lnTo>
                      <a:pt x="0" y="1237"/>
                    </a:lnTo>
                    <a:lnTo>
                      <a:pt x="0" y="0"/>
                    </a:lnTo>
                    <a:lnTo>
                      <a:pt x="0" y="0"/>
                    </a:lnTo>
                    <a:close/>
                  </a:path>
                </a:pathLst>
              </a:custGeom>
              <a:solidFill>
                <a:srgbClr val="F9F2E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a:p>
            </p:txBody>
          </p:sp>
          <p:sp>
            <p:nvSpPr>
              <p:cNvPr id="15" name="Freeform 6"/>
              <p:cNvSpPr>
                <a:spLocks/>
              </p:cNvSpPr>
              <p:nvPr/>
            </p:nvSpPr>
            <p:spPr bwMode="auto">
              <a:xfrm>
                <a:off x="4137026" y="-693738"/>
                <a:ext cx="596900" cy="406400"/>
              </a:xfrm>
              <a:custGeom>
                <a:avLst/>
                <a:gdLst>
                  <a:gd name="T0" fmla="*/ 0 w 376"/>
                  <a:gd name="T1" fmla="*/ 0 h 256"/>
                  <a:gd name="T2" fmla="*/ 376 w 376"/>
                  <a:gd name="T3" fmla="*/ 0 h 256"/>
                  <a:gd name="T4" fmla="*/ 376 w 376"/>
                  <a:gd name="T5" fmla="*/ 256 h 256"/>
                  <a:gd name="T6" fmla="*/ 0 w 376"/>
                  <a:gd name="T7" fmla="*/ 256 h 256"/>
                  <a:gd name="T8" fmla="*/ 0 w 376"/>
                  <a:gd name="T9" fmla="*/ 0 h 256"/>
                  <a:gd name="T10" fmla="*/ 0 w 376"/>
                  <a:gd name="T11" fmla="*/ 0 h 256"/>
                </a:gdLst>
                <a:ahLst/>
                <a:cxnLst>
                  <a:cxn ang="0">
                    <a:pos x="T0" y="T1"/>
                  </a:cxn>
                  <a:cxn ang="0">
                    <a:pos x="T2" y="T3"/>
                  </a:cxn>
                  <a:cxn ang="0">
                    <a:pos x="T4" y="T5"/>
                  </a:cxn>
                  <a:cxn ang="0">
                    <a:pos x="T6" y="T7"/>
                  </a:cxn>
                  <a:cxn ang="0">
                    <a:pos x="T8" y="T9"/>
                  </a:cxn>
                  <a:cxn ang="0">
                    <a:pos x="T10" y="T11"/>
                  </a:cxn>
                </a:cxnLst>
                <a:rect l="0" t="0" r="r" b="b"/>
                <a:pathLst>
                  <a:path w="376" h="256">
                    <a:moveTo>
                      <a:pt x="0" y="0"/>
                    </a:moveTo>
                    <a:lnTo>
                      <a:pt x="376" y="0"/>
                    </a:lnTo>
                    <a:lnTo>
                      <a:pt x="376" y="256"/>
                    </a:lnTo>
                    <a:lnTo>
                      <a:pt x="0" y="256"/>
                    </a:lnTo>
                    <a:lnTo>
                      <a:pt x="0" y="0"/>
                    </a:lnTo>
                    <a:lnTo>
                      <a:pt x="0" y="0"/>
                    </a:lnTo>
                    <a:close/>
                  </a:path>
                </a:pathLst>
              </a:custGeom>
              <a:solidFill>
                <a:srgbClr val="E9602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a:p>
            </p:txBody>
          </p:sp>
          <p:sp>
            <p:nvSpPr>
              <p:cNvPr id="16" name="Freeform 7"/>
              <p:cNvSpPr>
                <a:spLocks/>
              </p:cNvSpPr>
              <p:nvPr/>
            </p:nvSpPr>
            <p:spPr bwMode="auto">
              <a:xfrm>
                <a:off x="4137026" y="-2789238"/>
                <a:ext cx="596900" cy="260350"/>
              </a:xfrm>
              <a:custGeom>
                <a:avLst/>
                <a:gdLst>
                  <a:gd name="T0" fmla="*/ 0 w 159"/>
                  <a:gd name="T1" fmla="*/ 49 h 69"/>
                  <a:gd name="T2" fmla="*/ 159 w 159"/>
                  <a:gd name="T3" fmla="*/ 49 h 69"/>
                  <a:gd name="T4" fmla="*/ 114 w 159"/>
                  <a:gd name="T5" fmla="*/ 59 h 69"/>
                  <a:gd name="T6" fmla="*/ 70 w 159"/>
                  <a:gd name="T7" fmla="*/ 60 h 69"/>
                  <a:gd name="T8" fmla="*/ 29 w 159"/>
                  <a:gd name="T9" fmla="*/ 60 h 69"/>
                  <a:gd name="T10" fmla="*/ 11 w 159"/>
                  <a:gd name="T11" fmla="*/ 65 h 69"/>
                  <a:gd name="T12" fmla="*/ 0 w 159"/>
                  <a:gd name="T13" fmla="*/ 49 h 69"/>
                </a:gdLst>
                <a:ahLst/>
                <a:cxnLst>
                  <a:cxn ang="0">
                    <a:pos x="T0" y="T1"/>
                  </a:cxn>
                  <a:cxn ang="0">
                    <a:pos x="T2" y="T3"/>
                  </a:cxn>
                  <a:cxn ang="0">
                    <a:pos x="T4" y="T5"/>
                  </a:cxn>
                  <a:cxn ang="0">
                    <a:pos x="T6" y="T7"/>
                  </a:cxn>
                  <a:cxn ang="0">
                    <a:pos x="T8" y="T9"/>
                  </a:cxn>
                  <a:cxn ang="0">
                    <a:pos x="T10" y="T11"/>
                  </a:cxn>
                  <a:cxn ang="0">
                    <a:pos x="T12" y="T13"/>
                  </a:cxn>
                </a:cxnLst>
                <a:rect l="0" t="0" r="r" b="b"/>
                <a:pathLst>
                  <a:path w="159" h="69">
                    <a:moveTo>
                      <a:pt x="0" y="49"/>
                    </a:moveTo>
                    <a:cubicBezTo>
                      <a:pt x="0" y="49"/>
                      <a:pt x="75" y="0"/>
                      <a:pt x="159" y="49"/>
                    </a:cubicBezTo>
                    <a:cubicBezTo>
                      <a:pt x="159" y="49"/>
                      <a:pt x="136" y="63"/>
                      <a:pt x="114" y="59"/>
                    </a:cubicBezTo>
                    <a:cubicBezTo>
                      <a:pt x="92" y="56"/>
                      <a:pt x="90" y="56"/>
                      <a:pt x="70" y="60"/>
                    </a:cubicBezTo>
                    <a:cubicBezTo>
                      <a:pt x="51" y="64"/>
                      <a:pt x="36" y="69"/>
                      <a:pt x="29" y="60"/>
                    </a:cubicBezTo>
                    <a:cubicBezTo>
                      <a:pt x="22" y="51"/>
                      <a:pt x="15" y="66"/>
                      <a:pt x="11" y="65"/>
                    </a:cubicBezTo>
                    <a:cubicBezTo>
                      <a:pt x="4" y="63"/>
                      <a:pt x="0" y="62"/>
                      <a:pt x="0" y="49"/>
                    </a:cubicBezTo>
                    <a:close/>
                  </a:path>
                </a:pathLst>
              </a:custGeom>
              <a:solidFill>
                <a:srgbClr val="6752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a:p>
            </p:txBody>
          </p:sp>
          <p:sp>
            <p:nvSpPr>
              <p:cNvPr id="17" name="Freeform 8"/>
              <p:cNvSpPr>
                <a:spLocks/>
              </p:cNvSpPr>
              <p:nvPr/>
            </p:nvSpPr>
            <p:spPr bwMode="auto">
              <a:xfrm>
                <a:off x="4419601" y="-366713"/>
                <a:ext cx="52388" cy="42863"/>
              </a:xfrm>
              <a:custGeom>
                <a:avLst/>
                <a:gdLst>
                  <a:gd name="T0" fmla="*/ 4 w 14"/>
                  <a:gd name="T1" fmla="*/ 3 h 11"/>
                  <a:gd name="T2" fmla="*/ 11 w 14"/>
                  <a:gd name="T3" fmla="*/ 9 h 11"/>
                  <a:gd name="T4" fmla="*/ 4 w 14"/>
                  <a:gd name="T5" fmla="*/ 3 h 11"/>
                </a:gdLst>
                <a:ahLst/>
                <a:cxnLst>
                  <a:cxn ang="0">
                    <a:pos x="T0" y="T1"/>
                  </a:cxn>
                  <a:cxn ang="0">
                    <a:pos x="T2" y="T3"/>
                  </a:cxn>
                  <a:cxn ang="0">
                    <a:pos x="T4" y="T5"/>
                  </a:cxn>
                </a:cxnLst>
                <a:rect l="0" t="0" r="r" b="b"/>
                <a:pathLst>
                  <a:path w="14" h="11">
                    <a:moveTo>
                      <a:pt x="4" y="3"/>
                    </a:moveTo>
                    <a:cubicBezTo>
                      <a:pt x="0" y="6"/>
                      <a:pt x="6" y="11"/>
                      <a:pt x="11" y="9"/>
                    </a:cubicBezTo>
                    <a:cubicBezTo>
                      <a:pt x="14" y="7"/>
                      <a:pt x="10" y="0"/>
                      <a:pt x="4" y="3"/>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a:p>
            </p:txBody>
          </p:sp>
          <p:sp>
            <p:nvSpPr>
              <p:cNvPr id="18" name="Freeform 9"/>
              <p:cNvSpPr>
                <a:spLocks/>
              </p:cNvSpPr>
              <p:nvPr/>
            </p:nvSpPr>
            <p:spPr bwMode="auto">
              <a:xfrm>
                <a:off x="4249738" y="-384175"/>
                <a:ext cx="63500" cy="41275"/>
              </a:xfrm>
              <a:custGeom>
                <a:avLst/>
                <a:gdLst>
                  <a:gd name="T0" fmla="*/ 13 w 17"/>
                  <a:gd name="T1" fmla="*/ 3 h 11"/>
                  <a:gd name="T2" fmla="*/ 3 w 17"/>
                  <a:gd name="T3" fmla="*/ 8 h 11"/>
                  <a:gd name="T4" fmla="*/ 13 w 17"/>
                  <a:gd name="T5" fmla="*/ 3 h 11"/>
                </a:gdLst>
                <a:ahLst/>
                <a:cxnLst>
                  <a:cxn ang="0">
                    <a:pos x="T0" y="T1"/>
                  </a:cxn>
                  <a:cxn ang="0">
                    <a:pos x="T2" y="T3"/>
                  </a:cxn>
                  <a:cxn ang="0">
                    <a:pos x="T4" y="T5"/>
                  </a:cxn>
                </a:cxnLst>
                <a:rect l="0" t="0" r="r" b="b"/>
                <a:pathLst>
                  <a:path w="17" h="11">
                    <a:moveTo>
                      <a:pt x="13" y="3"/>
                    </a:moveTo>
                    <a:cubicBezTo>
                      <a:pt x="10" y="0"/>
                      <a:pt x="0" y="6"/>
                      <a:pt x="3" y="8"/>
                    </a:cubicBezTo>
                    <a:cubicBezTo>
                      <a:pt x="6" y="11"/>
                      <a:pt x="17" y="5"/>
                      <a:pt x="13" y="3"/>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a:p>
            </p:txBody>
          </p:sp>
          <p:sp>
            <p:nvSpPr>
              <p:cNvPr id="19" name="Freeform 10"/>
              <p:cNvSpPr>
                <a:spLocks/>
              </p:cNvSpPr>
              <p:nvPr/>
            </p:nvSpPr>
            <p:spPr bwMode="auto">
              <a:xfrm>
                <a:off x="4321176" y="-468313"/>
                <a:ext cx="68263" cy="41275"/>
              </a:xfrm>
              <a:custGeom>
                <a:avLst/>
                <a:gdLst>
                  <a:gd name="T0" fmla="*/ 16 w 18"/>
                  <a:gd name="T1" fmla="*/ 8 h 11"/>
                  <a:gd name="T2" fmla="*/ 4 w 18"/>
                  <a:gd name="T3" fmla="*/ 1 h 11"/>
                  <a:gd name="T4" fmla="*/ 16 w 18"/>
                  <a:gd name="T5" fmla="*/ 8 h 11"/>
                </a:gdLst>
                <a:ahLst/>
                <a:cxnLst>
                  <a:cxn ang="0">
                    <a:pos x="T0" y="T1"/>
                  </a:cxn>
                  <a:cxn ang="0">
                    <a:pos x="T2" y="T3"/>
                  </a:cxn>
                  <a:cxn ang="0">
                    <a:pos x="T4" y="T5"/>
                  </a:cxn>
                </a:cxnLst>
                <a:rect l="0" t="0" r="r" b="b"/>
                <a:pathLst>
                  <a:path w="18" h="11">
                    <a:moveTo>
                      <a:pt x="16" y="8"/>
                    </a:moveTo>
                    <a:cubicBezTo>
                      <a:pt x="18" y="6"/>
                      <a:pt x="7" y="0"/>
                      <a:pt x="4" y="1"/>
                    </a:cubicBezTo>
                    <a:cubicBezTo>
                      <a:pt x="0" y="2"/>
                      <a:pt x="12" y="11"/>
                      <a:pt x="16" y="8"/>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a:p>
            </p:txBody>
          </p:sp>
          <p:sp>
            <p:nvSpPr>
              <p:cNvPr id="20" name="Freeform 11"/>
              <p:cNvSpPr>
                <a:spLocks/>
              </p:cNvSpPr>
              <p:nvPr/>
            </p:nvSpPr>
            <p:spPr bwMode="auto">
              <a:xfrm>
                <a:off x="4618038" y="-342900"/>
                <a:ext cx="60325" cy="44450"/>
              </a:xfrm>
              <a:custGeom>
                <a:avLst/>
                <a:gdLst>
                  <a:gd name="T0" fmla="*/ 3 w 16"/>
                  <a:gd name="T1" fmla="*/ 7 h 12"/>
                  <a:gd name="T2" fmla="*/ 3 w 16"/>
                  <a:gd name="T3" fmla="*/ 1 h 12"/>
                  <a:gd name="T4" fmla="*/ 3 w 16"/>
                  <a:gd name="T5" fmla="*/ 7 h 12"/>
                </a:gdLst>
                <a:ahLst/>
                <a:cxnLst>
                  <a:cxn ang="0">
                    <a:pos x="T0" y="T1"/>
                  </a:cxn>
                  <a:cxn ang="0">
                    <a:pos x="T2" y="T3"/>
                  </a:cxn>
                  <a:cxn ang="0">
                    <a:pos x="T4" y="T5"/>
                  </a:cxn>
                </a:cxnLst>
                <a:rect l="0" t="0" r="r" b="b"/>
                <a:pathLst>
                  <a:path w="16" h="12">
                    <a:moveTo>
                      <a:pt x="3" y="7"/>
                    </a:moveTo>
                    <a:cubicBezTo>
                      <a:pt x="16" y="12"/>
                      <a:pt x="6" y="0"/>
                      <a:pt x="3" y="1"/>
                    </a:cubicBezTo>
                    <a:cubicBezTo>
                      <a:pt x="0" y="4"/>
                      <a:pt x="1" y="5"/>
                      <a:pt x="3" y="7"/>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a:p>
            </p:txBody>
          </p:sp>
          <p:sp>
            <p:nvSpPr>
              <p:cNvPr id="21" name="Freeform 12"/>
              <p:cNvSpPr>
                <a:spLocks/>
              </p:cNvSpPr>
              <p:nvPr/>
            </p:nvSpPr>
            <p:spPr bwMode="auto">
              <a:xfrm>
                <a:off x="4584701" y="-474663"/>
                <a:ext cx="52388" cy="41275"/>
              </a:xfrm>
              <a:custGeom>
                <a:avLst/>
                <a:gdLst>
                  <a:gd name="T0" fmla="*/ 2 w 14"/>
                  <a:gd name="T1" fmla="*/ 4 h 11"/>
                  <a:gd name="T2" fmla="*/ 3 w 14"/>
                  <a:gd name="T3" fmla="*/ 11 h 11"/>
                  <a:gd name="T4" fmla="*/ 11 w 14"/>
                  <a:gd name="T5" fmla="*/ 1 h 11"/>
                  <a:gd name="T6" fmla="*/ 2 w 14"/>
                  <a:gd name="T7" fmla="*/ 4 h 11"/>
                </a:gdLst>
                <a:ahLst/>
                <a:cxnLst>
                  <a:cxn ang="0">
                    <a:pos x="T0" y="T1"/>
                  </a:cxn>
                  <a:cxn ang="0">
                    <a:pos x="T2" y="T3"/>
                  </a:cxn>
                  <a:cxn ang="0">
                    <a:pos x="T4" y="T5"/>
                  </a:cxn>
                  <a:cxn ang="0">
                    <a:pos x="T6" y="T7"/>
                  </a:cxn>
                </a:cxnLst>
                <a:rect l="0" t="0" r="r" b="b"/>
                <a:pathLst>
                  <a:path w="14" h="11">
                    <a:moveTo>
                      <a:pt x="2" y="4"/>
                    </a:moveTo>
                    <a:cubicBezTo>
                      <a:pt x="1" y="7"/>
                      <a:pt x="0" y="9"/>
                      <a:pt x="3" y="11"/>
                    </a:cubicBezTo>
                    <a:cubicBezTo>
                      <a:pt x="6" y="11"/>
                      <a:pt x="14" y="2"/>
                      <a:pt x="11" y="1"/>
                    </a:cubicBezTo>
                    <a:cubicBezTo>
                      <a:pt x="6" y="0"/>
                      <a:pt x="3" y="2"/>
                      <a:pt x="2" y="4"/>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a:p>
            </p:txBody>
          </p:sp>
          <p:sp>
            <p:nvSpPr>
              <p:cNvPr id="22" name="Freeform 13"/>
              <p:cNvSpPr>
                <a:spLocks/>
              </p:cNvSpPr>
              <p:nvPr/>
            </p:nvSpPr>
            <p:spPr bwMode="auto">
              <a:xfrm>
                <a:off x="4208463" y="-558800"/>
                <a:ext cx="52388" cy="46038"/>
              </a:xfrm>
              <a:custGeom>
                <a:avLst/>
                <a:gdLst>
                  <a:gd name="T0" fmla="*/ 13 w 14"/>
                  <a:gd name="T1" fmla="*/ 11 h 12"/>
                  <a:gd name="T2" fmla="*/ 0 w 14"/>
                  <a:gd name="T3" fmla="*/ 6 h 12"/>
                  <a:gd name="T4" fmla="*/ 13 w 14"/>
                  <a:gd name="T5" fmla="*/ 11 h 12"/>
                </a:gdLst>
                <a:ahLst/>
                <a:cxnLst>
                  <a:cxn ang="0">
                    <a:pos x="T0" y="T1"/>
                  </a:cxn>
                  <a:cxn ang="0">
                    <a:pos x="T2" y="T3"/>
                  </a:cxn>
                  <a:cxn ang="0">
                    <a:pos x="T4" y="T5"/>
                  </a:cxn>
                </a:cxnLst>
                <a:rect l="0" t="0" r="r" b="b"/>
                <a:pathLst>
                  <a:path w="14" h="12">
                    <a:moveTo>
                      <a:pt x="13" y="11"/>
                    </a:moveTo>
                    <a:cubicBezTo>
                      <a:pt x="14" y="9"/>
                      <a:pt x="3" y="0"/>
                      <a:pt x="0" y="6"/>
                    </a:cubicBezTo>
                    <a:cubicBezTo>
                      <a:pt x="0" y="9"/>
                      <a:pt x="13" y="12"/>
                      <a:pt x="13" y="11"/>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a:p>
            </p:txBody>
          </p:sp>
          <p:sp>
            <p:nvSpPr>
              <p:cNvPr id="23" name="Freeform 14"/>
              <p:cNvSpPr>
                <a:spLocks/>
              </p:cNvSpPr>
              <p:nvPr/>
            </p:nvSpPr>
            <p:spPr bwMode="auto">
              <a:xfrm>
                <a:off x="4392613" y="-569913"/>
                <a:ext cx="55563" cy="41275"/>
              </a:xfrm>
              <a:custGeom>
                <a:avLst/>
                <a:gdLst>
                  <a:gd name="T0" fmla="*/ 13 w 15"/>
                  <a:gd name="T1" fmla="*/ 0 h 11"/>
                  <a:gd name="T2" fmla="*/ 7 w 15"/>
                  <a:gd name="T3" fmla="*/ 9 h 11"/>
                  <a:gd name="T4" fmla="*/ 15 w 15"/>
                  <a:gd name="T5" fmla="*/ 1 h 11"/>
                </a:gdLst>
                <a:ahLst/>
                <a:cxnLst>
                  <a:cxn ang="0">
                    <a:pos x="T0" y="T1"/>
                  </a:cxn>
                  <a:cxn ang="0">
                    <a:pos x="T2" y="T3"/>
                  </a:cxn>
                  <a:cxn ang="0">
                    <a:pos x="T4" y="T5"/>
                  </a:cxn>
                </a:cxnLst>
                <a:rect l="0" t="0" r="r" b="b"/>
                <a:pathLst>
                  <a:path w="15" h="11">
                    <a:moveTo>
                      <a:pt x="13" y="0"/>
                    </a:moveTo>
                    <a:cubicBezTo>
                      <a:pt x="11" y="1"/>
                      <a:pt x="0" y="7"/>
                      <a:pt x="7" y="9"/>
                    </a:cubicBezTo>
                    <a:cubicBezTo>
                      <a:pt x="14" y="11"/>
                      <a:pt x="15" y="3"/>
                      <a:pt x="15" y="1"/>
                    </a:cubicBezTo>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a:p>
            </p:txBody>
          </p:sp>
          <p:sp>
            <p:nvSpPr>
              <p:cNvPr id="24" name="Freeform 15"/>
              <p:cNvSpPr>
                <a:spLocks/>
              </p:cNvSpPr>
              <p:nvPr/>
            </p:nvSpPr>
            <p:spPr bwMode="auto">
              <a:xfrm>
                <a:off x="4633913" y="-592138"/>
                <a:ext cx="52388" cy="46038"/>
              </a:xfrm>
              <a:custGeom>
                <a:avLst/>
                <a:gdLst>
                  <a:gd name="T0" fmla="*/ 7 w 14"/>
                  <a:gd name="T1" fmla="*/ 11 h 12"/>
                  <a:gd name="T2" fmla="*/ 12 w 14"/>
                  <a:gd name="T3" fmla="*/ 12 h 12"/>
                  <a:gd name="T4" fmla="*/ 3 w 14"/>
                  <a:gd name="T5" fmla="*/ 0 h 12"/>
                  <a:gd name="T6" fmla="*/ 7 w 14"/>
                  <a:gd name="T7" fmla="*/ 11 h 12"/>
                </a:gdLst>
                <a:ahLst/>
                <a:cxnLst>
                  <a:cxn ang="0">
                    <a:pos x="T0" y="T1"/>
                  </a:cxn>
                  <a:cxn ang="0">
                    <a:pos x="T2" y="T3"/>
                  </a:cxn>
                  <a:cxn ang="0">
                    <a:pos x="T4" y="T5"/>
                  </a:cxn>
                  <a:cxn ang="0">
                    <a:pos x="T6" y="T7"/>
                  </a:cxn>
                </a:cxnLst>
                <a:rect l="0" t="0" r="r" b="b"/>
                <a:pathLst>
                  <a:path w="14" h="12">
                    <a:moveTo>
                      <a:pt x="7" y="11"/>
                    </a:moveTo>
                    <a:cubicBezTo>
                      <a:pt x="9" y="12"/>
                      <a:pt x="9" y="12"/>
                      <a:pt x="12" y="12"/>
                    </a:cubicBezTo>
                    <a:cubicBezTo>
                      <a:pt x="14" y="8"/>
                      <a:pt x="11" y="2"/>
                      <a:pt x="3" y="0"/>
                    </a:cubicBezTo>
                    <a:cubicBezTo>
                      <a:pt x="2" y="3"/>
                      <a:pt x="0" y="9"/>
                      <a:pt x="7" y="11"/>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a:p>
            </p:txBody>
          </p:sp>
          <p:sp>
            <p:nvSpPr>
              <p:cNvPr id="25" name="Freeform 16"/>
              <p:cNvSpPr>
                <a:spLocks/>
              </p:cNvSpPr>
              <p:nvPr/>
            </p:nvSpPr>
            <p:spPr bwMode="auto">
              <a:xfrm>
                <a:off x="4475163" y="-682625"/>
                <a:ext cx="93663" cy="46038"/>
              </a:xfrm>
              <a:custGeom>
                <a:avLst/>
                <a:gdLst>
                  <a:gd name="T0" fmla="*/ 9 w 25"/>
                  <a:gd name="T1" fmla="*/ 1 h 12"/>
                  <a:gd name="T2" fmla="*/ 12 w 25"/>
                  <a:gd name="T3" fmla="*/ 9 h 12"/>
                  <a:gd name="T4" fmla="*/ 9 w 25"/>
                  <a:gd name="T5" fmla="*/ 1 h 12"/>
                </a:gdLst>
                <a:ahLst/>
                <a:cxnLst>
                  <a:cxn ang="0">
                    <a:pos x="T0" y="T1"/>
                  </a:cxn>
                  <a:cxn ang="0">
                    <a:pos x="T2" y="T3"/>
                  </a:cxn>
                  <a:cxn ang="0">
                    <a:pos x="T4" y="T5"/>
                  </a:cxn>
                </a:cxnLst>
                <a:rect l="0" t="0" r="r" b="b"/>
                <a:pathLst>
                  <a:path w="25" h="12">
                    <a:moveTo>
                      <a:pt x="9" y="1"/>
                    </a:moveTo>
                    <a:cubicBezTo>
                      <a:pt x="0" y="2"/>
                      <a:pt x="7" y="7"/>
                      <a:pt x="12" y="9"/>
                    </a:cubicBezTo>
                    <a:cubicBezTo>
                      <a:pt x="25" y="12"/>
                      <a:pt x="15" y="0"/>
                      <a:pt x="9" y="1"/>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a:p>
            </p:txBody>
          </p:sp>
          <p:sp>
            <p:nvSpPr>
              <p:cNvPr id="26" name="Freeform 17"/>
              <p:cNvSpPr>
                <a:spLocks/>
              </p:cNvSpPr>
              <p:nvPr/>
            </p:nvSpPr>
            <p:spPr bwMode="auto">
              <a:xfrm>
                <a:off x="4252913" y="-679450"/>
                <a:ext cx="52388" cy="42863"/>
              </a:xfrm>
              <a:custGeom>
                <a:avLst/>
                <a:gdLst>
                  <a:gd name="T0" fmla="*/ 0 w 14"/>
                  <a:gd name="T1" fmla="*/ 4 h 11"/>
                  <a:gd name="T2" fmla="*/ 11 w 14"/>
                  <a:gd name="T3" fmla="*/ 8 h 11"/>
                  <a:gd name="T4" fmla="*/ 3 w 14"/>
                  <a:gd name="T5" fmla="*/ 0 h 11"/>
                  <a:gd name="T6" fmla="*/ 0 w 14"/>
                  <a:gd name="T7" fmla="*/ 4 h 11"/>
                </a:gdLst>
                <a:ahLst/>
                <a:cxnLst>
                  <a:cxn ang="0">
                    <a:pos x="T0" y="T1"/>
                  </a:cxn>
                  <a:cxn ang="0">
                    <a:pos x="T2" y="T3"/>
                  </a:cxn>
                  <a:cxn ang="0">
                    <a:pos x="T4" y="T5"/>
                  </a:cxn>
                  <a:cxn ang="0">
                    <a:pos x="T6" y="T7"/>
                  </a:cxn>
                </a:cxnLst>
                <a:rect l="0" t="0" r="r" b="b"/>
                <a:pathLst>
                  <a:path w="14" h="11">
                    <a:moveTo>
                      <a:pt x="0" y="4"/>
                    </a:moveTo>
                    <a:cubicBezTo>
                      <a:pt x="0" y="6"/>
                      <a:pt x="8" y="11"/>
                      <a:pt x="11" y="8"/>
                    </a:cubicBezTo>
                    <a:cubicBezTo>
                      <a:pt x="14" y="6"/>
                      <a:pt x="6" y="1"/>
                      <a:pt x="3" y="0"/>
                    </a:cubicBezTo>
                    <a:cubicBezTo>
                      <a:pt x="0" y="1"/>
                      <a:pt x="0" y="2"/>
                      <a:pt x="0" y="4"/>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a:p>
            </p:txBody>
          </p:sp>
          <p:sp>
            <p:nvSpPr>
              <p:cNvPr id="27" name="Freeform 18"/>
              <p:cNvSpPr>
                <a:spLocks/>
              </p:cNvSpPr>
              <p:nvPr/>
            </p:nvSpPr>
            <p:spPr bwMode="auto">
              <a:xfrm>
                <a:off x="4027488" y="-298450"/>
                <a:ext cx="812800" cy="41275"/>
              </a:xfrm>
              <a:custGeom>
                <a:avLst/>
                <a:gdLst>
                  <a:gd name="T0" fmla="*/ 0 w 512"/>
                  <a:gd name="T1" fmla="*/ 0 h 26"/>
                  <a:gd name="T2" fmla="*/ 512 w 512"/>
                  <a:gd name="T3" fmla="*/ 0 h 26"/>
                  <a:gd name="T4" fmla="*/ 512 w 512"/>
                  <a:gd name="T5" fmla="*/ 26 h 26"/>
                  <a:gd name="T6" fmla="*/ 0 w 512"/>
                  <a:gd name="T7" fmla="*/ 26 h 26"/>
                  <a:gd name="T8" fmla="*/ 0 w 512"/>
                  <a:gd name="T9" fmla="*/ 0 h 26"/>
                  <a:gd name="T10" fmla="*/ 0 w 512"/>
                  <a:gd name="T11" fmla="*/ 0 h 26"/>
                </a:gdLst>
                <a:ahLst/>
                <a:cxnLst>
                  <a:cxn ang="0">
                    <a:pos x="T0" y="T1"/>
                  </a:cxn>
                  <a:cxn ang="0">
                    <a:pos x="T2" y="T3"/>
                  </a:cxn>
                  <a:cxn ang="0">
                    <a:pos x="T4" y="T5"/>
                  </a:cxn>
                  <a:cxn ang="0">
                    <a:pos x="T6" y="T7"/>
                  </a:cxn>
                  <a:cxn ang="0">
                    <a:pos x="T8" y="T9"/>
                  </a:cxn>
                  <a:cxn ang="0">
                    <a:pos x="T10" y="T11"/>
                  </a:cxn>
                </a:cxnLst>
                <a:rect l="0" t="0" r="r" b="b"/>
                <a:pathLst>
                  <a:path w="512" h="26">
                    <a:moveTo>
                      <a:pt x="0" y="0"/>
                    </a:moveTo>
                    <a:lnTo>
                      <a:pt x="512" y="0"/>
                    </a:lnTo>
                    <a:lnTo>
                      <a:pt x="512" y="26"/>
                    </a:lnTo>
                    <a:lnTo>
                      <a:pt x="0" y="26"/>
                    </a:lnTo>
                    <a:lnTo>
                      <a:pt x="0" y="0"/>
                    </a:lnTo>
                    <a:lnTo>
                      <a:pt x="0" y="0"/>
                    </a:lnTo>
                    <a:close/>
                  </a:path>
                </a:pathLst>
              </a:custGeom>
              <a:solidFill>
                <a:srgbClr val="DE4D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a:p>
            </p:txBody>
          </p:sp>
        </p:grpSp>
      </p:grpSp>
      <p:grpSp>
        <p:nvGrpSpPr>
          <p:cNvPr id="1058" name="组合 1057"/>
          <p:cNvGrpSpPr/>
          <p:nvPr/>
        </p:nvGrpSpPr>
        <p:grpSpPr>
          <a:xfrm>
            <a:off x="2398262" y="3283803"/>
            <a:ext cx="1113609" cy="1978499"/>
            <a:chOff x="2346069" y="3283803"/>
            <a:chExt cx="1113609" cy="1978499"/>
          </a:xfrm>
        </p:grpSpPr>
        <p:sp>
          <p:nvSpPr>
            <p:cNvPr id="9" name="矩形 8"/>
            <p:cNvSpPr/>
            <p:nvPr/>
          </p:nvSpPr>
          <p:spPr>
            <a:xfrm>
              <a:off x="2346069" y="4615971"/>
              <a:ext cx="1113609" cy="646331"/>
            </a:xfrm>
            <a:prstGeom prst="rect">
              <a:avLst/>
            </a:prstGeom>
          </p:spPr>
          <p:txBody>
            <a:bodyPr wrap="square">
              <a:spAutoFit/>
            </a:bodyPr>
            <a:lstStyle/>
            <a:p>
              <a:pPr algn="ctr"/>
              <a:r>
                <a:rPr lang="zh-CN" altLang="en-US" b="0" i="0" dirty="0">
                  <a:solidFill>
                    <a:schemeClr val="accent1"/>
                  </a:solidFill>
                  <a:effectLst/>
                  <a:latin typeface="Helvetica" panose="020B0604020202020204" pitchFamily="34" charset="0"/>
                </a:rPr>
                <a:t>支持部分场所禁烟</a:t>
              </a:r>
              <a:endParaRPr lang="zh-CN" altLang="en-US" dirty="0">
                <a:solidFill>
                  <a:schemeClr val="accent1"/>
                </a:solidFill>
              </a:endParaRPr>
            </a:p>
          </p:txBody>
        </p:sp>
        <p:sp>
          <p:nvSpPr>
            <p:cNvPr id="72" name="矩形 71"/>
            <p:cNvSpPr/>
            <p:nvPr/>
          </p:nvSpPr>
          <p:spPr>
            <a:xfrm>
              <a:off x="2399370" y="3283803"/>
              <a:ext cx="1007007" cy="523220"/>
            </a:xfrm>
            <a:prstGeom prst="rect">
              <a:avLst/>
            </a:prstGeom>
          </p:spPr>
          <p:txBody>
            <a:bodyPr wrap="none">
              <a:spAutoFit/>
            </a:bodyPr>
            <a:lstStyle/>
            <a:p>
              <a:pPr algn="ctr"/>
              <a:r>
                <a:rPr lang="en-US" altLang="zh-CN" sz="2800" b="1" dirty="0">
                  <a:solidFill>
                    <a:schemeClr val="accent1"/>
                  </a:solidFill>
                  <a:latin typeface="Impact" panose="020B0806030902050204" pitchFamily="34" charset="0"/>
                </a:rPr>
                <a:t>18.4%</a:t>
              </a:r>
              <a:endParaRPr lang="zh-CN" altLang="en-US" sz="2800" b="1" dirty="0">
                <a:solidFill>
                  <a:schemeClr val="accent1"/>
                </a:solidFill>
                <a:latin typeface="Impact" panose="020B0806030902050204" pitchFamily="34" charset="0"/>
              </a:endParaRPr>
            </a:p>
          </p:txBody>
        </p:sp>
        <p:grpSp>
          <p:nvGrpSpPr>
            <p:cNvPr id="313" name="组合 312"/>
            <p:cNvGrpSpPr/>
            <p:nvPr/>
          </p:nvGrpSpPr>
          <p:grpSpPr>
            <a:xfrm>
              <a:off x="2498061" y="3729701"/>
              <a:ext cx="809625" cy="828675"/>
              <a:chOff x="5162551" y="-1085850"/>
              <a:chExt cx="809625" cy="828675"/>
            </a:xfrm>
          </p:grpSpPr>
          <p:sp>
            <p:nvSpPr>
              <p:cNvPr id="28" name="Freeform 19"/>
              <p:cNvSpPr>
                <a:spLocks/>
              </p:cNvSpPr>
              <p:nvPr/>
            </p:nvSpPr>
            <p:spPr bwMode="auto">
              <a:xfrm>
                <a:off x="5268913" y="-896938"/>
                <a:ext cx="596900" cy="233363"/>
              </a:xfrm>
              <a:custGeom>
                <a:avLst/>
                <a:gdLst>
                  <a:gd name="T0" fmla="*/ 0 w 376"/>
                  <a:gd name="T1" fmla="*/ 0 h 147"/>
                  <a:gd name="T2" fmla="*/ 376 w 376"/>
                  <a:gd name="T3" fmla="*/ 0 h 147"/>
                  <a:gd name="T4" fmla="*/ 376 w 376"/>
                  <a:gd name="T5" fmla="*/ 147 h 147"/>
                  <a:gd name="T6" fmla="*/ 0 w 376"/>
                  <a:gd name="T7" fmla="*/ 147 h 147"/>
                  <a:gd name="T8" fmla="*/ 0 w 376"/>
                  <a:gd name="T9" fmla="*/ 0 h 147"/>
                  <a:gd name="T10" fmla="*/ 0 w 376"/>
                  <a:gd name="T11" fmla="*/ 0 h 147"/>
                </a:gdLst>
                <a:ahLst/>
                <a:cxnLst>
                  <a:cxn ang="0">
                    <a:pos x="T0" y="T1"/>
                  </a:cxn>
                  <a:cxn ang="0">
                    <a:pos x="T2" y="T3"/>
                  </a:cxn>
                  <a:cxn ang="0">
                    <a:pos x="T4" y="T5"/>
                  </a:cxn>
                  <a:cxn ang="0">
                    <a:pos x="T6" y="T7"/>
                  </a:cxn>
                  <a:cxn ang="0">
                    <a:pos x="T8" y="T9"/>
                  </a:cxn>
                  <a:cxn ang="0">
                    <a:pos x="T10" y="T11"/>
                  </a:cxn>
                </a:cxnLst>
                <a:rect l="0" t="0" r="r" b="b"/>
                <a:pathLst>
                  <a:path w="376" h="147">
                    <a:moveTo>
                      <a:pt x="0" y="0"/>
                    </a:moveTo>
                    <a:lnTo>
                      <a:pt x="376" y="0"/>
                    </a:lnTo>
                    <a:lnTo>
                      <a:pt x="376" y="147"/>
                    </a:lnTo>
                    <a:lnTo>
                      <a:pt x="0" y="147"/>
                    </a:lnTo>
                    <a:lnTo>
                      <a:pt x="0" y="0"/>
                    </a:lnTo>
                    <a:lnTo>
                      <a:pt x="0" y="0"/>
                    </a:lnTo>
                    <a:close/>
                  </a:path>
                </a:pathLst>
              </a:custGeom>
              <a:solidFill>
                <a:srgbClr val="F9F2E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a:p>
            </p:txBody>
          </p:sp>
          <p:sp>
            <p:nvSpPr>
              <p:cNvPr id="29" name="Freeform 20"/>
              <p:cNvSpPr>
                <a:spLocks/>
              </p:cNvSpPr>
              <p:nvPr/>
            </p:nvSpPr>
            <p:spPr bwMode="auto">
              <a:xfrm>
                <a:off x="5268913" y="-693738"/>
                <a:ext cx="596900" cy="406400"/>
              </a:xfrm>
              <a:custGeom>
                <a:avLst/>
                <a:gdLst>
                  <a:gd name="T0" fmla="*/ 0 w 376"/>
                  <a:gd name="T1" fmla="*/ 0 h 256"/>
                  <a:gd name="T2" fmla="*/ 376 w 376"/>
                  <a:gd name="T3" fmla="*/ 0 h 256"/>
                  <a:gd name="T4" fmla="*/ 376 w 376"/>
                  <a:gd name="T5" fmla="*/ 256 h 256"/>
                  <a:gd name="T6" fmla="*/ 0 w 376"/>
                  <a:gd name="T7" fmla="*/ 256 h 256"/>
                  <a:gd name="T8" fmla="*/ 0 w 376"/>
                  <a:gd name="T9" fmla="*/ 0 h 256"/>
                  <a:gd name="T10" fmla="*/ 0 w 376"/>
                  <a:gd name="T11" fmla="*/ 0 h 256"/>
                </a:gdLst>
                <a:ahLst/>
                <a:cxnLst>
                  <a:cxn ang="0">
                    <a:pos x="T0" y="T1"/>
                  </a:cxn>
                  <a:cxn ang="0">
                    <a:pos x="T2" y="T3"/>
                  </a:cxn>
                  <a:cxn ang="0">
                    <a:pos x="T4" y="T5"/>
                  </a:cxn>
                  <a:cxn ang="0">
                    <a:pos x="T6" y="T7"/>
                  </a:cxn>
                  <a:cxn ang="0">
                    <a:pos x="T8" y="T9"/>
                  </a:cxn>
                  <a:cxn ang="0">
                    <a:pos x="T10" y="T11"/>
                  </a:cxn>
                </a:cxnLst>
                <a:rect l="0" t="0" r="r" b="b"/>
                <a:pathLst>
                  <a:path w="376" h="256">
                    <a:moveTo>
                      <a:pt x="0" y="0"/>
                    </a:moveTo>
                    <a:lnTo>
                      <a:pt x="376" y="0"/>
                    </a:lnTo>
                    <a:lnTo>
                      <a:pt x="376" y="256"/>
                    </a:lnTo>
                    <a:lnTo>
                      <a:pt x="0" y="256"/>
                    </a:lnTo>
                    <a:lnTo>
                      <a:pt x="0" y="0"/>
                    </a:lnTo>
                    <a:lnTo>
                      <a:pt x="0" y="0"/>
                    </a:lnTo>
                    <a:close/>
                  </a:path>
                </a:pathLst>
              </a:custGeom>
              <a:solidFill>
                <a:srgbClr val="E9602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a:p>
            </p:txBody>
          </p:sp>
          <p:sp>
            <p:nvSpPr>
              <p:cNvPr id="30" name="Freeform 21"/>
              <p:cNvSpPr>
                <a:spLocks/>
              </p:cNvSpPr>
              <p:nvPr/>
            </p:nvSpPr>
            <p:spPr bwMode="auto">
              <a:xfrm>
                <a:off x="5268913" y="-1085850"/>
                <a:ext cx="596900" cy="260350"/>
              </a:xfrm>
              <a:custGeom>
                <a:avLst/>
                <a:gdLst>
                  <a:gd name="T0" fmla="*/ 0 w 159"/>
                  <a:gd name="T1" fmla="*/ 49 h 69"/>
                  <a:gd name="T2" fmla="*/ 159 w 159"/>
                  <a:gd name="T3" fmla="*/ 49 h 69"/>
                  <a:gd name="T4" fmla="*/ 114 w 159"/>
                  <a:gd name="T5" fmla="*/ 60 h 69"/>
                  <a:gd name="T6" fmla="*/ 70 w 159"/>
                  <a:gd name="T7" fmla="*/ 60 h 69"/>
                  <a:gd name="T8" fmla="*/ 30 w 159"/>
                  <a:gd name="T9" fmla="*/ 60 h 69"/>
                  <a:gd name="T10" fmla="*/ 11 w 159"/>
                  <a:gd name="T11" fmla="*/ 65 h 69"/>
                  <a:gd name="T12" fmla="*/ 0 w 159"/>
                  <a:gd name="T13" fmla="*/ 49 h 69"/>
                </a:gdLst>
                <a:ahLst/>
                <a:cxnLst>
                  <a:cxn ang="0">
                    <a:pos x="T0" y="T1"/>
                  </a:cxn>
                  <a:cxn ang="0">
                    <a:pos x="T2" y="T3"/>
                  </a:cxn>
                  <a:cxn ang="0">
                    <a:pos x="T4" y="T5"/>
                  </a:cxn>
                  <a:cxn ang="0">
                    <a:pos x="T6" y="T7"/>
                  </a:cxn>
                  <a:cxn ang="0">
                    <a:pos x="T8" y="T9"/>
                  </a:cxn>
                  <a:cxn ang="0">
                    <a:pos x="T10" y="T11"/>
                  </a:cxn>
                  <a:cxn ang="0">
                    <a:pos x="T12" y="T13"/>
                  </a:cxn>
                </a:cxnLst>
                <a:rect l="0" t="0" r="r" b="b"/>
                <a:pathLst>
                  <a:path w="159" h="69">
                    <a:moveTo>
                      <a:pt x="0" y="49"/>
                    </a:moveTo>
                    <a:cubicBezTo>
                      <a:pt x="0" y="49"/>
                      <a:pt x="75" y="0"/>
                      <a:pt x="159" y="49"/>
                    </a:cubicBezTo>
                    <a:cubicBezTo>
                      <a:pt x="159" y="49"/>
                      <a:pt x="136" y="64"/>
                      <a:pt x="114" y="60"/>
                    </a:cubicBezTo>
                    <a:cubicBezTo>
                      <a:pt x="92" y="56"/>
                      <a:pt x="91" y="56"/>
                      <a:pt x="70" y="60"/>
                    </a:cubicBezTo>
                    <a:cubicBezTo>
                      <a:pt x="52" y="64"/>
                      <a:pt x="36" y="69"/>
                      <a:pt x="30" y="60"/>
                    </a:cubicBezTo>
                    <a:cubicBezTo>
                      <a:pt x="22" y="52"/>
                      <a:pt x="16" y="67"/>
                      <a:pt x="11" y="65"/>
                    </a:cubicBezTo>
                    <a:cubicBezTo>
                      <a:pt x="5" y="64"/>
                      <a:pt x="0" y="62"/>
                      <a:pt x="0" y="49"/>
                    </a:cubicBezTo>
                    <a:close/>
                  </a:path>
                </a:pathLst>
              </a:custGeom>
              <a:solidFill>
                <a:srgbClr val="6752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a:p>
            </p:txBody>
          </p:sp>
          <p:sp>
            <p:nvSpPr>
              <p:cNvPr id="31" name="Freeform 22"/>
              <p:cNvSpPr>
                <a:spLocks/>
              </p:cNvSpPr>
              <p:nvPr/>
            </p:nvSpPr>
            <p:spPr bwMode="auto">
              <a:xfrm>
                <a:off x="5549901" y="-366713"/>
                <a:ext cx="53975" cy="42863"/>
              </a:xfrm>
              <a:custGeom>
                <a:avLst/>
                <a:gdLst>
                  <a:gd name="T0" fmla="*/ 4 w 14"/>
                  <a:gd name="T1" fmla="*/ 3 h 11"/>
                  <a:gd name="T2" fmla="*/ 11 w 14"/>
                  <a:gd name="T3" fmla="*/ 9 h 11"/>
                  <a:gd name="T4" fmla="*/ 4 w 14"/>
                  <a:gd name="T5" fmla="*/ 3 h 11"/>
                </a:gdLst>
                <a:ahLst/>
                <a:cxnLst>
                  <a:cxn ang="0">
                    <a:pos x="T0" y="T1"/>
                  </a:cxn>
                  <a:cxn ang="0">
                    <a:pos x="T2" y="T3"/>
                  </a:cxn>
                  <a:cxn ang="0">
                    <a:pos x="T4" y="T5"/>
                  </a:cxn>
                </a:cxnLst>
                <a:rect l="0" t="0" r="r" b="b"/>
                <a:pathLst>
                  <a:path w="14" h="11">
                    <a:moveTo>
                      <a:pt x="4" y="3"/>
                    </a:moveTo>
                    <a:cubicBezTo>
                      <a:pt x="0" y="6"/>
                      <a:pt x="7" y="11"/>
                      <a:pt x="11" y="9"/>
                    </a:cubicBezTo>
                    <a:cubicBezTo>
                      <a:pt x="14" y="7"/>
                      <a:pt x="10" y="0"/>
                      <a:pt x="4" y="3"/>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a:p>
            </p:txBody>
          </p:sp>
          <p:sp>
            <p:nvSpPr>
              <p:cNvPr id="64" name="Freeform 23"/>
              <p:cNvSpPr>
                <a:spLocks/>
              </p:cNvSpPr>
              <p:nvPr/>
            </p:nvSpPr>
            <p:spPr bwMode="auto">
              <a:xfrm>
                <a:off x="5381626" y="-384175"/>
                <a:ext cx="66675" cy="41275"/>
              </a:xfrm>
              <a:custGeom>
                <a:avLst/>
                <a:gdLst>
                  <a:gd name="T0" fmla="*/ 14 w 18"/>
                  <a:gd name="T1" fmla="*/ 3 h 11"/>
                  <a:gd name="T2" fmla="*/ 3 w 18"/>
                  <a:gd name="T3" fmla="*/ 8 h 11"/>
                  <a:gd name="T4" fmla="*/ 14 w 18"/>
                  <a:gd name="T5" fmla="*/ 3 h 11"/>
                </a:gdLst>
                <a:ahLst/>
                <a:cxnLst>
                  <a:cxn ang="0">
                    <a:pos x="T0" y="T1"/>
                  </a:cxn>
                  <a:cxn ang="0">
                    <a:pos x="T2" y="T3"/>
                  </a:cxn>
                  <a:cxn ang="0">
                    <a:pos x="T4" y="T5"/>
                  </a:cxn>
                </a:cxnLst>
                <a:rect l="0" t="0" r="r" b="b"/>
                <a:pathLst>
                  <a:path w="18" h="11">
                    <a:moveTo>
                      <a:pt x="14" y="3"/>
                    </a:moveTo>
                    <a:cubicBezTo>
                      <a:pt x="10" y="0"/>
                      <a:pt x="0" y="6"/>
                      <a:pt x="3" y="8"/>
                    </a:cubicBezTo>
                    <a:cubicBezTo>
                      <a:pt x="6" y="11"/>
                      <a:pt x="18" y="5"/>
                      <a:pt x="14" y="3"/>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a:p>
            </p:txBody>
          </p:sp>
          <p:sp>
            <p:nvSpPr>
              <p:cNvPr id="65" name="Freeform 24"/>
              <p:cNvSpPr>
                <a:spLocks/>
              </p:cNvSpPr>
              <p:nvPr/>
            </p:nvSpPr>
            <p:spPr bwMode="auto">
              <a:xfrm>
                <a:off x="5453063" y="-468313"/>
                <a:ext cx="66675" cy="41275"/>
              </a:xfrm>
              <a:custGeom>
                <a:avLst/>
                <a:gdLst>
                  <a:gd name="T0" fmla="*/ 16 w 18"/>
                  <a:gd name="T1" fmla="*/ 8 h 11"/>
                  <a:gd name="T2" fmla="*/ 4 w 18"/>
                  <a:gd name="T3" fmla="*/ 1 h 11"/>
                  <a:gd name="T4" fmla="*/ 16 w 18"/>
                  <a:gd name="T5" fmla="*/ 8 h 11"/>
                </a:gdLst>
                <a:ahLst/>
                <a:cxnLst>
                  <a:cxn ang="0">
                    <a:pos x="T0" y="T1"/>
                  </a:cxn>
                  <a:cxn ang="0">
                    <a:pos x="T2" y="T3"/>
                  </a:cxn>
                  <a:cxn ang="0">
                    <a:pos x="T4" y="T5"/>
                  </a:cxn>
                </a:cxnLst>
                <a:rect l="0" t="0" r="r" b="b"/>
                <a:pathLst>
                  <a:path w="18" h="11">
                    <a:moveTo>
                      <a:pt x="16" y="8"/>
                    </a:moveTo>
                    <a:cubicBezTo>
                      <a:pt x="18" y="6"/>
                      <a:pt x="7" y="0"/>
                      <a:pt x="4" y="1"/>
                    </a:cubicBezTo>
                    <a:cubicBezTo>
                      <a:pt x="0" y="2"/>
                      <a:pt x="12" y="11"/>
                      <a:pt x="16" y="8"/>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a:p>
            </p:txBody>
          </p:sp>
          <p:sp>
            <p:nvSpPr>
              <p:cNvPr id="66" name="Freeform 25"/>
              <p:cNvSpPr>
                <a:spLocks/>
              </p:cNvSpPr>
              <p:nvPr/>
            </p:nvSpPr>
            <p:spPr bwMode="auto">
              <a:xfrm>
                <a:off x="5749926" y="-342900"/>
                <a:ext cx="60325" cy="44450"/>
              </a:xfrm>
              <a:custGeom>
                <a:avLst/>
                <a:gdLst>
                  <a:gd name="T0" fmla="*/ 3 w 16"/>
                  <a:gd name="T1" fmla="*/ 7 h 12"/>
                  <a:gd name="T2" fmla="*/ 3 w 16"/>
                  <a:gd name="T3" fmla="*/ 1 h 12"/>
                  <a:gd name="T4" fmla="*/ 3 w 16"/>
                  <a:gd name="T5" fmla="*/ 7 h 12"/>
                </a:gdLst>
                <a:ahLst/>
                <a:cxnLst>
                  <a:cxn ang="0">
                    <a:pos x="T0" y="T1"/>
                  </a:cxn>
                  <a:cxn ang="0">
                    <a:pos x="T2" y="T3"/>
                  </a:cxn>
                  <a:cxn ang="0">
                    <a:pos x="T4" y="T5"/>
                  </a:cxn>
                </a:cxnLst>
                <a:rect l="0" t="0" r="r" b="b"/>
                <a:pathLst>
                  <a:path w="16" h="12">
                    <a:moveTo>
                      <a:pt x="3" y="7"/>
                    </a:moveTo>
                    <a:cubicBezTo>
                      <a:pt x="16" y="12"/>
                      <a:pt x="6" y="0"/>
                      <a:pt x="3" y="1"/>
                    </a:cubicBezTo>
                    <a:cubicBezTo>
                      <a:pt x="0" y="4"/>
                      <a:pt x="1" y="5"/>
                      <a:pt x="3" y="7"/>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a:p>
            </p:txBody>
          </p:sp>
          <p:sp>
            <p:nvSpPr>
              <p:cNvPr id="67" name="Freeform 26"/>
              <p:cNvSpPr>
                <a:spLocks/>
              </p:cNvSpPr>
              <p:nvPr/>
            </p:nvSpPr>
            <p:spPr bwMode="auto">
              <a:xfrm>
                <a:off x="5716588" y="-474663"/>
                <a:ext cx="55563" cy="41275"/>
              </a:xfrm>
              <a:custGeom>
                <a:avLst/>
                <a:gdLst>
                  <a:gd name="T0" fmla="*/ 3 w 15"/>
                  <a:gd name="T1" fmla="*/ 4 h 11"/>
                  <a:gd name="T2" fmla="*/ 4 w 15"/>
                  <a:gd name="T3" fmla="*/ 11 h 11"/>
                  <a:gd name="T4" fmla="*/ 11 w 15"/>
                  <a:gd name="T5" fmla="*/ 1 h 11"/>
                  <a:gd name="T6" fmla="*/ 3 w 15"/>
                  <a:gd name="T7" fmla="*/ 4 h 11"/>
                </a:gdLst>
                <a:ahLst/>
                <a:cxnLst>
                  <a:cxn ang="0">
                    <a:pos x="T0" y="T1"/>
                  </a:cxn>
                  <a:cxn ang="0">
                    <a:pos x="T2" y="T3"/>
                  </a:cxn>
                  <a:cxn ang="0">
                    <a:pos x="T4" y="T5"/>
                  </a:cxn>
                  <a:cxn ang="0">
                    <a:pos x="T6" y="T7"/>
                  </a:cxn>
                </a:cxnLst>
                <a:rect l="0" t="0" r="r" b="b"/>
                <a:pathLst>
                  <a:path w="15" h="11">
                    <a:moveTo>
                      <a:pt x="3" y="4"/>
                    </a:moveTo>
                    <a:cubicBezTo>
                      <a:pt x="1" y="7"/>
                      <a:pt x="0" y="9"/>
                      <a:pt x="4" y="11"/>
                    </a:cubicBezTo>
                    <a:cubicBezTo>
                      <a:pt x="6" y="11"/>
                      <a:pt x="15" y="2"/>
                      <a:pt x="11" y="1"/>
                    </a:cubicBezTo>
                    <a:cubicBezTo>
                      <a:pt x="6" y="0"/>
                      <a:pt x="4" y="2"/>
                      <a:pt x="3" y="4"/>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a:p>
            </p:txBody>
          </p:sp>
          <p:sp>
            <p:nvSpPr>
              <p:cNvPr id="68" name="Freeform 27"/>
              <p:cNvSpPr>
                <a:spLocks/>
              </p:cNvSpPr>
              <p:nvPr/>
            </p:nvSpPr>
            <p:spPr bwMode="auto">
              <a:xfrm>
                <a:off x="5340351" y="-558800"/>
                <a:ext cx="55563" cy="46038"/>
              </a:xfrm>
              <a:custGeom>
                <a:avLst/>
                <a:gdLst>
                  <a:gd name="T0" fmla="*/ 13 w 15"/>
                  <a:gd name="T1" fmla="*/ 11 h 12"/>
                  <a:gd name="T2" fmla="*/ 0 w 15"/>
                  <a:gd name="T3" fmla="*/ 6 h 12"/>
                  <a:gd name="T4" fmla="*/ 13 w 15"/>
                  <a:gd name="T5" fmla="*/ 11 h 12"/>
                </a:gdLst>
                <a:ahLst/>
                <a:cxnLst>
                  <a:cxn ang="0">
                    <a:pos x="T0" y="T1"/>
                  </a:cxn>
                  <a:cxn ang="0">
                    <a:pos x="T2" y="T3"/>
                  </a:cxn>
                  <a:cxn ang="0">
                    <a:pos x="T4" y="T5"/>
                  </a:cxn>
                </a:cxnLst>
                <a:rect l="0" t="0" r="r" b="b"/>
                <a:pathLst>
                  <a:path w="15" h="12">
                    <a:moveTo>
                      <a:pt x="13" y="11"/>
                    </a:moveTo>
                    <a:cubicBezTo>
                      <a:pt x="15" y="9"/>
                      <a:pt x="3" y="0"/>
                      <a:pt x="0" y="6"/>
                    </a:cubicBezTo>
                    <a:cubicBezTo>
                      <a:pt x="0" y="9"/>
                      <a:pt x="13" y="12"/>
                      <a:pt x="13" y="11"/>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a:p>
            </p:txBody>
          </p:sp>
          <p:sp>
            <p:nvSpPr>
              <p:cNvPr id="69" name="Freeform 28"/>
              <p:cNvSpPr>
                <a:spLocks/>
              </p:cNvSpPr>
              <p:nvPr/>
            </p:nvSpPr>
            <p:spPr bwMode="auto">
              <a:xfrm>
                <a:off x="5524501" y="-569913"/>
                <a:ext cx="55563" cy="41275"/>
              </a:xfrm>
              <a:custGeom>
                <a:avLst/>
                <a:gdLst>
                  <a:gd name="T0" fmla="*/ 13 w 15"/>
                  <a:gd name="T1" fmla="*/ 0 h 11"/>
                  <a:gd name="T2" fmla="*/ 7 w 15"/>
                  <a:gd name="T3" fmla="*/ 9 h 11"/>
                  <a:gd name="T4" fmla="*/ 15 w 15"/>
                  <a:gd name="T5" fmla="*/ 1 h 11"/>
                </a:gdLst>
                <a:ahLst/>
                <a:cxnLst>
                  <a:cxn ang="0">
                    <a:pos x="T0" y="T1"/>
                  </a:cxn>
                  <a:cxn ang="0">
                    <a:pos x="T2" y="T3"/>
                  </a:cxn>
                  <a:cxn ang="0">
                    <a:pos x="T4" y="T5"/>
                  </a:cxn>
                </a:cxnLst>
                <a:rect l="0" t="0" r="r" b="b"/>
                <a:pathLst>
                  <a:path w="15" h="11">
                    <a:moveTo>
                      <a:pt x="13" y="0"/>
                    </a:moveTo>
                    <a:cubicBezTo>
                      <a:pt x="11" y="1"/>
                      <a:pt x="0" y="7"/>
                      <a:pt x="7" y="9"/>
                    </a:cubicBezTo>
                    <a:cubicBezTo>
                      <a:pt x="14" y="11"/>
                      <a:pt x="15" y="3"/>
                      <a:pt x="15" y="1"/>
                    </a:cubicBezTo>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a:p>
            </p:txBody>
          </p:sp>
          <p:sp>
            <p:nvSpPr>
              <p:cNvPr id="70" name="Freeform 29"/>
              <p:cNvSpPr>
                <a:spLocks/>
              </p:cNvSpPr>
              <p:nvPr/>
            </p:nvSpPr>
            <p:spPr bwMode="auto">
              <a:xfrm>
                <a:off x="5764213" y="-592138"/>
                <a:ext cx="57150" cy="46038"/>
              </a:xfrm>
              <a:custGeom>
                <a:avLst/>
                <a:gdLst>
                  <a:gd name="T0" fmla="*/ 7 w 15"/>
                  <a:gd name="T1" fmla="*/ 11 h 12"/>
                  <a:gd name="T2" fmla="*/ 13 w 15"/>
                  <a:gd name="T3" fmla="*/ 12 h 12"/>
                  <a:gd name="T4" fmla="*/ 4 w 15"/>
                  <a:gd name="T5" fmla="*/ 0 h 12"/>
                  <a:gd name="T6" fmla="*/ 7 w 15"/>
                  <a:gd name="T7" fmla="*/ 11 h 12"/>
                </a:gdLst>
                <a:ahLst/>
                <a:cxnLst>
                  <a:cxn ang="0">
                    <a:pos x="T0" y="T1"/>
                  </a:cxn>
                  <a:cxn ang="0">
                    <a:pos x="T2" y="T3"/>
                  </a:cxn>
                  <a:cxn ang="0">
                    <a:pos x="T4" y="T5"/>
                  </a:cxn>
                  <a:cxn ang="0">
                    <a:pos x="T6" y="T7"/>
                  </a:cxn>
                </a:cxnLst>
                <a:rect l="0" t="0" r="r" b="b"/>
                <a:pathLst>
                  <a:path w="15" h="12">
                    <a:moveTo>
                      <a:pt x="7" y="11"/>
                    </a:moveTo>
                    <a:cubicBezTo>
                      <a:pt x="9" y="12"/>
                      <a:pt x="9" y="12"/>
                      <a:pt x="13" y="12"/>
                    </a:cubicBezTo>
                    <a:cubicBezTo>
                      <a:pt x="15" y="8"/>
                      <a:pt x="11" y="2"/>
                      <a:pt x="4" y="0"/>
                    </a:cubicBezTo>
                    <a:cubicBezTo>
                      <a:pt x="2" y="3"/>
                      <a:pt x="0" y="9"/>
                      <a:pt x="7" y="11"/>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a:p>
            </p:txBody>
          </p:sp>
          <p:sp>
            <p:nvSpPr>
              <p:cNvPr id="75" name="Freeform 30"/>
              <p:cNvSpPr>
                <a:spLocks/>
              </p:cNvSpPr>
              <p:nvPr/>
            </p:nvSpPr>
            <p:spPr bwMode="auto">
              <a:xfrm>
                <a:off x="5607051" y="-682625"/>
                <a:ext cx="93663" cy="46038"/>
              </a:xfrm>
              <a:custGeom>
                <a:avLst/>
                <a:gdLst>
                  <a:gd name="T0" fmla="*/ 9 w 25"/>
                  <a:gd name="T1" fmla="*/ 1 h 12"/>
                  <a:gd name="T2" fmla="*/ 12 w 25"/>
                  <a:gd name="T3" fmla="*/ 9 h 12"/>
                  <a:gd name="T4" fmla="*/ 9 w 25"/>
                  <a:gd name="T5" fmla="*/ 1 h 12"/>
                </a:gdLst>
                <a:ahLst/>
                <a:cxnLst>
                  <a:cxn ang="0">
                    <a:pos x="T0" y="T1"/>
                  </a:cxn>
                  <a:cxn ang="0">
                    <a:pos x="T2" y="T3"/>
                  </a:cxn>
                  <a:cxn ang="0">
                    <a:pos x="T4" y="T5"/>
                  </a:cxn>
                </a:cxnLst>
                <a:rect l="0" t="0" r="r" b="b"/>
                <a:pathLst>
                  <a:path w="25" h="12">
                    <a:moveTo>
                      <a:pt x="9" y="1"/>
                    </a:moveTo>
                    <a:cubicBezTo>
                      <a:pt x="0" y="2"/>
                      <a:pt x="7" y="7"/>
                      <a:pt x="12" y="9"/>
                    </a:cubicBezTo>
                    <a:cubicBezTo>
                      <a:pt x="25" y="12"/>
                      <a:pt x="15" y="0"/>
                      <a:pt x="9" y="1"/>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a:p>
            </p:txBody>
          </p:sp>
          <p:sp>
            <p:nvSpPr>
              <p:cNvPr id="76" name="Freeform 31"/>
              <p:cNvSpPr>
                <a:spLocks/>
              </p:cNvSpPr>
              <p:nvPr/>
            </p:nvSpPr>
            <p:spPr bwMode="auto">
              <a:xfrm>
                <a:off x="5384801" y="-679450"/>
                <a:ext cx="57150" cy="42863"/>
              </a:xfrm>
              <a:custGeom>
                <a:avLst/>
                <a:gdLst>
                  <a:gd name="T0" fmla="*/ 0 w 15"/>
                  <a:gd name="T1" fmla="*/ 4 h 11"/>
                  <a:gd name="T2" fmla="*/ 12 w 15"/>
                  <a:gd name="T3" fmla="*/ 8 h 11"/>
                  <a:gd name="T4" fmla="*/ 4 w 15"/>
                  <a:gd name="T5" fmla="*/ 0 h 11"/>
                  <a:gd name="T6" fmla="*/ 0 w 15"/>
                  <a:gd name="T7" fmla="*/ 4 h 11"/>
                </a:gdLst>
                <a:ahLst/>
                <a:cxnLst>
                  <a:cxn ang="0">
                    <a:pos x="T0" y="T1"/>
                  </a:cxn>
                  <a:cxn ang="0">
                    <a:pos x="T2" y="T3"/>
                  </a:cxn>
                  <a:cxn ang="0">
                    <a:pos x="T4" y="T5"/>
                  </a:cxn>
                  <a:cxn ang="0">
                    <a:pos x="T6" y="T7"/>
                  </a:cxn>
                </a:cxnLst>
                <a:rect l="0" t="0" r="r" b="b"/>
                <a:pathLst>
                  <a:path w="15" h="11">
                    <a:moveTo>
                      <a:pt x="0" y="4"/>
                    </a:moveTo>
                    <a:cubicBezTo>
                      <a:pt x="0" y="6"/>
                      <a:pt x="8" y="11"/>
                      <a:pt x="12" y="8"/>
                    </a:cubicBezTo>
                    <a:cubicBezTo>
                      <a:pt x="15" y="6"/>
                      <a:pt x="7" y="1"/>
                      <a:pt x="4" y="0"/>
                    </a:cubicBezTo>
                    <a:cubicBezTo>
                      <a:pt x="0" y="1"/>
                      <a:pt x="0" y="2"/>
                      <a:pt x="0" y="4"/>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a:p>
            </p:txBody>
          </p:sp>
          <p:sp>
            <p:nvSpPr>
              <p:cNvPr id="293" name="Freeform 32"/>
              <p:cNvSpPr>
                <a:spLocks/>
              </p:cNvSpPr>
              <p:nvPr/>
            </p:nvSpPr>
            <p:spPr bwMode="auto">
              <a:xfrm>
                <a:off x="5162551" y="-298450"/>
                <a:ext cx="809625" cy="41275"/>
              </a:xfrm>
              <a:custGeom>
                <a:avLst/>
                <a:gdLst>
                  <a:gd name="T0" fmla="*/ 0 w 510"/>
                  <a:gd name="T1" fmla="*/ 0 h 26"/>
                  <a:gd name="T2" fmla="*/ 510 w 510"/>
                  <a:gd name="T3" fmla="*/ 0 h 26"/>
                  <a:gd name="T4" fmla="*/ 510 w 510"/>
                  <a:gd name="T5" fmla="*/ 26 h 26"/>
                  <a:gd name="T6" fmla="*/ 0 w 510"/>
                  <a:gd name="T7" fmla="*/ 26 h 26"/>
                  <a:gd name="T8" fmla="*/ 0 w 510"/>
                  <a:gd name="T9" fmla="*/ 0 h 26"/>
                  <a:gd name="T10" fmla="*/ 0 w 510"/>
                  <a:gd name="T11" fmla="*/ 0 h 26"/>
                </a:gdLst>
                <a:ahLst/>
                <a:cxnLst>
                  <a:cxn ang="0">
                    <a:pos x="T0" y="T1"/>
                  </a:cxn>
                  <a:cxn ang="0">
                    <a:pos x="T2" y="T3"/>
                  </a:cxn>
                  <a:cxn ang="0">
                    <a:pos x="T4" y="T5"/>
                  </a:cxn>
                  <a:cxn ang="0">
                    <a:pos x="T6" y="T7"/>
                  </a:cxn>
                  <a:cxn ang="0">
                    <a:pos x="T8" y="T9"/>
                  </a:cxn>
                  <a:cxn ang="0">
                    <a:pos x="T10" y="T11"/>
                  </a:cxn>
                </a:cxnLst>
                <a:rect l="0" t="0" r="r" b="b"/>
                <a:pathLst>
                  <a:path w="510" h="26">
                    <a:moveTo>
                      <a:pt x="0" y="0"/>
                    </a:moveTo>
                    <a:lnTo>
                      <a:pt x="510" y="0"/>
                    </a:lnTo>
                    <a:lnTo>
                      <a:pt x="510" y="26"/>
                    </a:lnTo>
                    <a:lnTo>
                      <a:pt x="0" y="26"/>
                    </a:lnTo>
                    <a:lnTo>
                      <a:pt x="0" y="0"/>
                    </a:lnTo>
                    <a:lnTo>
                      <a:pt x="0" y="0"/>
                    </a:lnTo>
                    <a:close/>
                  </a:path>
                </a:pathLst>
              </a:custGeom>
              <a:solidFill>
                <a:srgbClr val="DE4D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a:p>
            </p:txBody>
          </p:sp>
        </p:grpSp>
      </p:grpSp>
      <p:grpSp>
        <p:nvGrpSpPr>
          <p:cNvPr id="1056" name="组合 1055"/>
          <p:cNvGrpSpPr/>
          <p:nvPr/>
        </p:nvGrpSpPr>
        <p:grpSpPr>
          <a:xfrm>
            <a:off x="8772612" y="3664534"/>
            <a:ext cx="923109" cy="1320769"/>
            <a:chOff x="8720419" y="3664534"/>
            <a:chExt cx="923109" cy="1320769"/>
          </a:xfrm>
        </p:grpSpPr>
        <p:sp>
          <p:nvSpPr>
            <p:cNvPr id="10" name="矩形 9"/>
            <p:cNvSpPr/>
            <p:nvPr/>
          </p:nvSpPr>
          <p:spPr>
            <a:xfrm>
              <a:off x="8720419" y="4615971"/>
              <a:ext cx="923109" cy="369332"/>
            </a:xfrm>
            <a:prstGeom prst="rect">
              <a:avLst/>
            </a:prstGeom>
          </p:spPr>
          <p:txBody>
            <a:bodyPr wrap="square">
              <a:spAutoFit/>
            </a:bodyPr>
            <a:lstStyle/>
            <a:p>
              <a:pPr algn="ctr"/>
              <a:r>
                <a:rPr lang="zh-CN" altLang="en-US" b="0" i="0" dirty="0">
                  <a:solidFill>
                    <a:schemeClr val="accent1"/>
                  </a:solidFill>
                  <a:effectLst/>
                  <a:latin typeface="Helvetica" panose="020B0604020202020204" pitchFamily="34" charset="0"/>
                </a:rPr>
                <a:t>无所谓</a:t>
              </a:r>
              <a:endParaRPr lang="zh-CN" altLang="en-US" dirty="0">
                <a:solidFill>
                  <a:schemeClr val="accent1"/>
                </a:solidFill>
              </a:endParaRPr>
            </a:p>
          </p:txBody>
        </p:sp>
        <p:sp>
          <p:nvSpPr>
            <p:cNvPr id="73" name="矩形 72"/>
            <p:cNvSpPr/>
            <p:nvPr/>
          </p:nvSpPr>
          <p:spPr>
            <a:xfrm>
              <a:off x="8766635" y="3664534"/>
              <a:ext cx="830677" cy="523220"/>
            </a:xfrm>
            <a:prstGeom prst="rect">
              <a:avLst/>
            </a:prstGeom>
          </p:spPr>
          <p:txBody>
            <a:bodyPr wrap="none">
              <a:spAutoFit/>
            </a:bodyPr>
            <a:lstStyle/>
            <a:p>
              <a:pPr algn="ctr"/>
              <a:r>
                <a:rPr lang="en-US" altLang="zh-CN" sz="2800" b="1" dirty="0">
                  <a:solidFill>
                    <a:schemeClr val="accent1"/>
                  </a:solidFill>
                  <a:latin typeface="Impact" panose="020B0806030902050204" pitchFamily="34" charset="0"/>
                </a:rPr>
                <a:t>7.3%</a:t>
              </a:r>
              <a:endParaRPr lang="zh-CN" altLang="en-US" sz="2800" b="1" dirty="0">
                <a:solidFill>
                  <a:schemeClr val="accent1"/>
                </a:solidFill>
                <a:latin typeface="Impact" panose="020B0806030902050204" pitchFamily="34" charset="0"/>
              </a:endParaRPr>
            </a:p>
          </p:txBody>
        </p:sp>
        <p:grpSp>
          <p:nvGrpSpPr>
            <p:cNvPr id="314" name="组合 313"/>
            <p:cNvGrpSpPr/>
            <p:nvPr/>
          </p:nvGrpSpPr>
          <p:grpSpPr>
            <a:xfrm>
              <a:off x="8777954" y="4080538"/>
              <a:ext cx="808038" cy="477838"/>
              <a:chOff x="6208713" y="-735013"/>
              <a:chExt cx="808038" cy="477838"/>
            </a:xfrm>
          </p:grpSpPr>
          <p:sp>
            <p:nvSpPr>
              <p:cNvPr id="294" name="Freeform 33"/>
              <p:cNvSpPr>
                <a:spLocks/>
              </p:cNvSpPr>
              <p:nvPr/>
            </p:nvSpPr>
            <p:spPr bwMode="auto">
              <a:xfrm>
                <a:off x="6313488" y="-550863"/>
                <a:ext cx="598488" cy="180975"/>
              </a:xfrm>
              <a:custGeom>
                <a:avLst/>
                <a:gdLst>
                  <a:gd name="T0" fmla="*/ 0 w 377"/>
                  <a:gd name="T1" fmla="*/ 0 h 114"/>
                  <a:gd name="T2" fmla="*/ 377 w 377"/>
                  <a:gd name="T3" fmla="*/ 0 h 114"/>
                  <a:gd name="T4" fmla="*/ 377 w 377"/>
                  <a:gd name="T5" fmla="*/ 114 h 114"/>
                  <a:gd name="T6" fmla="*/ 0 w 377"/>
                  <a:gd name="T7" fmla="*/ 114 h 114"/>
                  <a:gd name="T8" fmla="*/ 0 w 377"/>
                  <a:gd name="T9" fmla="*/ 0 h 114"/>
                  <a:gd name="T10" fmla="*/ 0 w 377"/>
                  <a:gd name="T11" fmla="*/ 0 h 114"/>
                </a:gdLst>
                <a:ahLst/>
                <a:cxnLst>
                  <a:cxn ang="0">
                    <a:pos x="T0" y="T1"/>
                  </a:cxn>
                  <a:cxn ang="0">
                    <a:pos x="T2" y="T3"/>
                  </a:cxn>
                  <a:cxn ang="0">
                    <a:pos x="T4" y="T5"/>
                  </a:cxn>
                  <a:cxn ang="0">
                    <a:pos x="T6" y="T7"/>
                  </a:cxn>
                  <a:cxn ang="0">
                    <a:pos x="T8" y="T9"/>
                  </a:cxn>
                  <a:cxn ang="0">
                    <a:pos x="T10" y="T11"/>
                  </a:cxn>
                </a:cxnLst>
                <a:rect l="0" t="0" r="r" b="b"/>
                <a:pathLst>
                  <a:path w="377" h="114">
                    <a:moveTo>
                      <a:pt x="0" y="0"/>
                    </a:moveTo>
                    <a:lnTo>
                      <a:pt x="377" y="0"/>
                    </a:lnTo>
                    <a:lnTo>
                      <a:pt x="377" y="114"/>
                    </a:lnTo>
                    <a:lnTo>
                      <a:pt x="0" y="114"/>
                    </a:lnTo>
                    <a:lnTo>
                      <a:pt x="0" y="0"/>
                    </a:lnTo>
                    <a:lnTo>
                      <a:pt x="0" y="0"/>
                    </a:lnTo>
                    <a:close/>
                  </a:path>
                </a:pathLst>
              </a:custGeom>
              <a:solidFill>
                <a:srgbClr val="F9F2E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5" name="Freeform 34"/>
              <p:cNvSpPr>
                <a:spLocks/>
              </p:cNvSpPr>
              <p:nvPr/>
            </p:nvSpPr>
            <p:spPr bwMode="auto">
              <a:xfrm>
                <a:off x="6313488" y="-550863"/>
                <a:ext cx="598488" cy="263525"/>
              </a:xfrm>
              <a:custGeom>
                <a:avLst/>
                <a:gdLst>
                  <a:gd name="T0" fmla="*/ 0 w 377"/>
                  <a:gd name="T1" fmla="*/ 0 h 166"/>
                  <a:gd name="T2" fmla="*/ 377 w 377"/>
                  <a:gd name="T3" fmla="*/ 0 h 166"/>
                  <a:gd name="T4" fmla="*/ 377 w 377"/>
                  <a:gd name="T5" fmla="*/ 166 h 166"/>
                  <a:gd name="T6" fmla="*/ 0 w 377"/>
                  <a:gd name="T7" fmla="*/ 166 h 166"/>
                  <a:gd name="T8" fmla="*/ 0 w 377"/>
                  <a:gd name="T9" fmla="*/ 0 h 166"/>
                  <a:gd name="T10" fmla="*/ 0 w 377"/>
                  <a:gd name="T11" fmla="*/ 0 h 166"/>
                </a:gdLst>
                <a:ahLst/>
                <a:cxnLst>
                  <a:cxn ang="0">
                    <a:pos x="T0" y="T1"/>
                  </a:cxn>
                  <a:cxn ang="0">
                    <a:pos x="T2" y="T3"/>
                  </a:cxn>
                  <a:cxn ang="0">
                    <a:pos x="T4" y="T5"/>
                  </a:cxn>
                  <a:cxn ang="0">
                    <a:pos x="T6" y="T7"/>
                  </a:cxn>
                  <a:cxn ang="0">
                    <a:pos x="T8" y="T9"/>
                  </a:cxn>
                  <a:cxn ang="0">
                    <a:pos x="T10" y="T11"/>
                  </a:cxn>
                </a:cxnLst>
                <a:rect l="0" t="0" r="r" b="b"/>
                <a:pathLst>
                  <a:path w="377" h="166">
                    <a:moveTo>
                      <a:pt x="0" y="0"/>
                    </a:moveTo>
                    <a:lnTo>
                      <a:pt x="377" y="0"/>
                    </a:lnTo>
                    <a:lnTo>
                      <a:pt x="377" y="166"/>
                    </a:lnTo>
                    <a:lnTo>
                      <a:pt x="0" y="166"/>
                    </a:lnTo>
                    <a:lnTo>
                      <a:pt x="0" y="0"/>
                    </a:lnTo>
                    <a:lnTo>
                      <a:pt x="0" y="0"/>
                    </a:lnTo>
                    <a:close/>
                  </a:path>
                </a:pathLst>
              </a:custGeom>
              <a:solidFill>
                <a:srgbClr val="E9602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6" name="Freeform 35"/>
              <p:cNvSpPr>
                <a:spLocks/>
              </p:cNvSpPr>
              <p:nvPr/>
            </p:nvSpPr>
            <p:spPr bwMode="auto">
              <a:xfrm>
                <a:off x="6313488" y="-735013"/>
                <a:ext cx="598488" cy="260350"/>
              </a:xfrm>
              <a:custGeom>
                <a:avLst/>
                <a:gdLst>
                  <a:gd name="T0" fmla="*/ 0 w 159"/>
                  <a:gd name="T1" fmla="*/ 49 h 69"/>
                  <a:gd name="T2" fmla="*/ 159 w 159"/>
                  <a:gd name="T3" fmla="*/ 49 h 69"/>
                  <a:gd name="T4" fmla="*/ 114 w 159"/>
                  <a:gd name="T5" fmla="*/ 60 h 69"/>
                  <a:gd name="T6" fmla="*/ 70 w 159"/>
                  <a:gd name="T7" fmla="*/ 60 h 69"/>
                  <a:gd name="T8" fmla="*/ 30 w 159"/>
                  <a:gd name="T9" fmla="*/ 60 h 69"/>
                  <a:gd name="T10" fmla="*/ 11 w 159"/>
                  <a:gd name="T11" fmla="*/ 65 h 69"/>
                  <a:gd name="T12" fmla="*/ 0 w 159"/>
                  <a:gd name="T13" fmla="*/ 49 h 69"/>
                </a:gdLst>
                <a:ahLst/>
                <a:cxnLst>
                  <a:cxn ang="0">
                    <a:pos x="T0" y="T1"/>
                  </a:cxn>
                  <a:cxn ang="0">
                    <a:pos x="T2" y="T3"/>
                  </a:cxn>
                  <a:cxn ang="0">
                    <a:pos x="T4" y="T5"/>
                  </a:cxn>
                  <a:cxn ang="0">
                    <a:pos x="T6" y="T7"/>
                  </a:cxn>
                  <a:cxn ang="0">
                    <a:pos x="T8" y="T9"/>
                  </a:cxn>
                  <a:cxn ang="0">
                    <a:pos x="T10" y="T11"/>
                  </a:cxn>
                  <a:cxn ang="0">
                    <a:pos x="T12" y="T13"/>
                  </a:cxn>
                </a:cxnLst>
                <a:rect l="0" t="0" r="r" b="b"/>
                <a:pathLst>
                  <a:path w="159" h="69">
                    <a:moveTo>
                      <a:pt x="0" y="49"/>
                    </a:moveTo>
                    <a:cubicBezTo>
                      <a:pt x="0" y="49"/>
                      <a:pt x="75" y="0"/>
                      <a:pt x="159" y="49"/>
                    </a:cubicBezTo>
                    <a:cubicBezTo>
                      <a:pt x="159" y="49"/>
                      <a:pt x="136" y="64"/>
                      <a:pt x="114" y="60"/>
                    </a:cubicBezTo>
                    <a:cubicBezTo>
                      <a:pt x="92" y="56"/>
                      <a:pt x="91" y="56"/>
                      <a:pt x="70" y="60"/>
                    </a:cubicBezTo>
                    <a:cubicBezTo>
                      <a:pt x="52" y="64"/>
                      <a:pt x="36" y="69"/>
                      <a:pt x="30" y="60"/>
                    </a:cubicBezTo>
                    <a:cubicBezTo>
                      <a:pt x="22" y="52"/>
                      <a:pt x="16" y="67"/>
                      <a:pt x="11" y="65"/>
                    </a:cubicBezTo>
                    <a:cubicBezTo>
                      <a:pt x="5" y="64"/>
                      <a:pt x="0" y="62"/>
                      <a:pt x="0" y="49"/>
                    </a:cubicBezTo>
                    <a:close/>
                  </a:path>
                </a:pathLst>
              </a:custGeom>
              <a:solidFill>
                <a:srgbClr val="6752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7" name="Freeform 36"/>
              <p:cNvSpPr>
                <a:spLocks/>
              </p:cNvSpPr>
              <p:nvPr/>
            </p:nvSpPr>
            <p:spPr bwMode="auto">
              <a:xfrm>
                <a:off x="6596063" y="-366713"/>
                <a:ext cx="52388" cy="42863"/>
              </a:xfrm>
              <a:custGeom>
                <a:avLst/>
                <a:gdLst>
                  <a:gd name="T0" fmla="*/ 4 w 14"/>
                  <a:gd name="T1" fmla="*/ 3 h 11"/>
                  <a:gd name="T2" fmla="*/ 11 w 14"/>
                  <a:gd name="T3" fmla="*/ 9 h 11"/>
                  <a:gd name="T4" fmla="*/ 4 w 14"/>
                  <a:gd name="T5" fmla="*/ 3 h 11"/>
                </a:gdLst>
                <a:ahLst/>
                <a:cxnLst>
                  <a:cxn ang="0">
                    <a:pos x="T0" y="T1"/>
                  </a:cxn>
                  <a:cxn ang="0">
                    <a:pos x="T2" y="T3"/>
                  </a:cxn>
                  <a:cxn ang="0">
                    <a:pos x="T4" y="T5"/>
                  </a:cxn>
                </a:cxnLst>
                <a:rect l="0" t="0" r="r" b="b"/>
                <a:pathLst>
                  <a:path w="14" h="11">
                    <a:moveTo>
                      <a:pt x="4" y="3"/>
                    </a:moveTo>
                    <a:cubicBezTo>
                      <a:pt x="0" y="6"/>
                      <a:pt x="7" y="11"/>
                      <a:pt x="11" y="9"/>
                    </a:cubicBezTo>
                    <a:cubicBezTo>
                      <a:pt x="14" y="7"/>
                      <a:pt x="10" y="0"/>
                      <a:pt x="4" y="3"/>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8" name="Freeform 37"/>
              <p:cNvSpPr>
                <a:spLocks/>
              </p:cNvSpPr>
              <p:nvPr/>
            </p:nvSpPr>
            <p:spPr bwMode="auto">
              <a:xfrm>
                <a:off x="6426201" y="-384175"/>
                <a:ext cx="68263" cy="41275"/>
              </a:xfrm>
              <a:custGeom>
                <a:avLst/>
                <a:gdLst>
                  <a:gd name="T0" fmla="*/ 14 w 18"/>
                  <a:gd name="T1" fmla="*/ 3 h 11"/>
                  <a:gd name="T2" fmla="*/ 3 w 18"/>
                  <a:gd name="T3" fmla="*/ 8 h 11"/>
                  <a:gd name="T4" fmla="*/ 14 w 18"/>
                  <a:gd name="T5" fmla="*/ 3 h 11"/>
                </a:gdLst>
                <a:ahLst/>
                <a:cxnLst>
                  <a:cxn ang="0">
                    <a:pos x="T0" y="T1"/>
                  </a:cxn>
                  <a:cxn ang="0">
                    <a:pos x="T2" y="T3"/>
                  </a:cxn>
                  <a:cxn ang="0">
                    <a:pos x="T4" y="T5"/>
                  </a:cxn>
                </a:cxnLst>
                <a:rect l="0" t="0" r="r" b="b"/>
                <a:pathLst>
                  <a:path w="18" h="11">
                    <a:moveTo>
                      <a:pt x="14" y="3"/>
                    </a:moveTo>
                    <a:cubicBezTo>
                      <a:pt x="10" y="0"/>
                      <a:pt x="0" y="6"/>
                      <a:pt x="3" y="8"/>
                    </a:cubicBezTo>
                    <a:cubicBezTo>
                      <a:pt x="6" y="11"/>
                      <a:pt x="18" y="5"/>
                      <a:pt x="14" y="3"/>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9" name="Freeform 38"/>
              <p:cNvSpPr>
                <a:spLocks/>
              </p:cNvSpPr>
              <p:nvPr/>
            </p:nvSpPr>
            <p:spPr bwMode="auto">
              <a:xfrm>
                <a:off x="6497638" y="-468313"/>
                <a:ext cx="68263" cy="41275"/>
              </a:xfrm>
              <a:custGeom>
                <a:avLst/>
                <a:gdLst>
                  <a:gd name="T0" fmla="*/ 16 w 18"/>
                  <a:gd name="T1" fmla="*/ 8 h 11"/>
                  <a:gd name="T2" fmla="*/ 4 w 18"/>
                  <a:gd name="T3" fmla="*/ 1 h 11"/>
                  <a:gd name="T4" fmla="*/ 16 w 18"/>
                  <a:gd name="T5" fmla="*/ 8 h 11"/>
                </a:gdLst>
                <a:ahLst/>
                <a:cxnLst>
                  <a:cxn ang="0">
                    <a:pos x="T0" y="T1"/>
                  </a:cxn>
                  <a:cxn ang="0">
                    <a:pos x="T2" y="T3"/>
                  </a:cxn>
                  <a:cxn ang="0">
                    <a:pos x="T4" y="T5"/>
                  </a:cxn>
                </a:cxnLst>
                <a:rect l="0" t="0" r="r" b="b"/>
                <a:pathLst>
                  <a:path w="18" h="11">
                    <a:moveTo>
                      <a:pt x="16" y="8"/>
                    </a:moveTo>
                    <a:cubicBezTo>
                      <a:pt x="18" y="6"/>
                      <a:pt x="7" y="0"/>
                      <a:pt x="4" y="1"/>
                    </a:cubicBezTo>
                    <a:cubicBezTo>
                      <a:pt x="0" y="2"/>
                      <a:pt x="12" y="11"/>
                      <a:pt x="16" y="8"/>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0" name="Freeform 39"/>
              <p:cNvSpPr>
                <a:spLocks/>
              </p:cNvSpPr>
              <p:nvPr/>
            </p:nvSpPr>
            <p:spPr bwMode="auto">
              <a:xfrm>
                <a:off x="6794501" y="-342900"/>
                <a:ext cx="60325" cy="44450"/>
              </a:xfrm>
              <a:custGeom>
                <a:avLst/>
                <a:gdLst>
                  <a:gd name="T0" fmla="*/ 3 w 16"/>
                  <a:gd name="T1" fmla="*/ 7 h 12"/>
                  <a:gd name="T2" fmla="*/ 3 w 16"/>
                  <a:gd name="T3" fmla="*/ 1 h 12"/>
                  <a:gd name="T4" fmla="*/ 3 w 16"/>
                  <a:gd name="T5" fmla="*/ 7 h 12"/>
                </a:gdLst>
                <a:ahLst/>
                <a:cxnLst>
                  <a:cxn ang="0">
                    <a:pos x="T0" y="T1"/>
                  </a:cxn>
                  <a:cxn ang="0">
                    <a:pos x="T2" y="T3"/>
                  </a:cxn>
                  <a:cxn ang="0">
                    <a:pos x="T4" y="T5"/>
                  </a:cxn>
                </a:cxnLst>
                <a:rect l="0" t="0" r="r" b="b"/>
                <a:pathLst>
                  <a:path w="16" h="12">
                    <a:moveTo>
                      <a:pt x="3" y="7"/>
                    </a:moveTo>
                    <a:cubicBezTo>
                      <a:pt x="16" y="12"/>
                      <a:pt x="6" y="0"/>
                      <a:pt x="3" y="1"/>
                    </a:cubicBezTo>
                    <a:cubicBezTo>
                      <a:pt x="0" y="4"/>
                      <a:pt x="1" y="5"/>
                      <a:pt x="3" y="7"/>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1" name="Freeform 40"/>
              <p:cNvSpPr>
                <a:spLocks/>
              </p:cNvSpPr>
              <p:nvPr/>
            </p:nvSpPr>
            <p:spPr bwMode="auto">
              <a:xfrm>
                <a:off x="6761163" y="-474663"/>
                <a:ext cx="52388" cy="41275"/>
              </a:xfrm>
              <a:custGeom>
                <a:avLst/>
                <a:gdLst>
                  <a:gd name="T0" fmla="*/ 2 w 14"/>
                  <a:gd name="T1" fmla="*/ 4 h 11"/>
                  <a:gd name="T2" fmla="*/ 4 w 14"/>
                  <a:gd name="T3" fmla="*/ 11 h 11"/>
                  <a:gd name="T4" fmla="*/ 11 w 14"/>
                  <a:gd name="T5" fmla="*/ 1 h 11"/>
                  <a:gd name="T6" fmla="*/ 2 w 14"/>
                  <a:gd name="T7" fmla="*/ 4 h 11"/>
                </a:gdLst>
                <a:ahLst/>
                <a:cxnLst>
                  <a:cxn ang="0">
                    <a:pos x="T0" y="T1"/>
                  </a:cxn>
                  <a:cxn ang="0">
                    <a:pos x="T2" y="T3"/>
                  </a:cxn>
                  <a:cxn ang="0">
                    <a:pos x="T4" y="T5"/>
                  </a:cxn>
                  <a:cxn ang="0">
                    <a:pos x="T6" y="T7"/>
                  </a:cxn>
                </a:cxnLst>
                <a:rect l="0" t="0" r="r" b="b"/>
                <a:pathLst>
                  <a:path w="14" h="11">
                    <a:moveTo>
                      <a:pt x="2" y="4"/>
                    </a:moveTo>
                    <a:cubicBezTo>
                      <a:pt x="1" y="7"/>
                      <a:pt x="0" y="9"/>
                      <a:pt x="4" y="11"/>
                    </a:cubicBezTo>
                    <a:cubicBezTo>
                      <a:pt x="6" y="11"/>
                      <a:pt x="14" y="2"/>
                      <a:pt x="11" y="1"/>
                    </a:cubicBezTo>
                    <a:cubicBezTo>
                      <a:pt x="6" y="0"/>
                      <a:pt x="4" y="2"/>
                      <a:pt x="2" y="4"/>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2" name="Freeform 41"/>
              <p:cNvSpPr>
                <a:spLocks/>
              </p:cNvSpPr>
              <p:nvPr/>
            </p:nvSpPr>
            <p:spPr bwMode="auto">
              <a:xfrm>
                <a:off x="6384926" y="-512763"/>
                <a:ext cx="57150" cy="44450"/>
              </a:xfrm>
              <a:custGeom>
                <a:avLst/>
                <a:gdLst>
                  <a:gd name="T0" fmla="*/ 13 w 15"/>
                  <a:gd name="T1" fmla="*/ 11 h 12"/>
                  <a:gd name="T2" fmla="*/ 0 w 15"/>
                  <a:gd name="T3" fmla="*/ 6 h 12"/>
                  <a:gd name="T4" fmla="*/ 13 w 15"/>
                  <a:gd name="T5" fmla="*/ 11 h 12"/>
                </a:gdLst>
                <a:ahLst/>
                <a:cxnLst>
                  <a:cxn ang="0">
                    <a:pos x="T0" y="T1"/>
                  </a:cxn>
                  <a:cxn ang="0">
                    <a:pos x="T2" y="T3"/>
                  </a:cxn>
                  <a:cxn ang="0">
                    <a:pos x="T4" y="T5"/>
                  </a:cxn>
                </a:cxnLst>
                <a:rect l="0" t="0" r="r" b="b"/>
                <a:pathLst>
                  <a:path w="15" h="12">
                    <a:moveTo>
                      <a:pt x="13" y="11"/>
                    </a:moveTo>
                    <a:cubicBezTo>
                      <a:pt x="15" y="9"/>
                      <a:pt x="3" y="0"/>
                      <a:pt x="0" y="6"/>
                    </a:cubicBezTo>
                    <a:cubicBezTo>
                      <a:pt x="0" y="9"/>
                      <a:pt x="13" y="12"/>
                      <a:pt x="13" y="11"/>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3" name="Freeform 42"/>
              <p:cNvSpPr>
                <a:spLocks/>
              </p:cNvSpPr>
              <p:nvPr/>
            </p:nvSpPr>
            <p:spPr bwMode="auto">
              <a:xfrm>
                <a:off x="6607176" y="-460375"/>
                <a:ext cx="55563" cy="41275"/>
              </a:xfrm>
              <a:custGeom>
                <a:avLst/>
                <a:gdLst>
                  <a:gd name="T0" fmla="*/ 13 w 15"/>
                  <a:gd name="T1" fmla="*/ 0 h 11"/>
                  <a:gd name="T2" fmla="*/ 7 w 15"/>
                  <a:gd name="T3" fmla="*/ 8 h 11"/>
                  <a:gd name="T4" fmla="*/ 15 w 15"/>
                  <a:gd name="T5" fmla="*/ 0 h 11"/>
                </a:gdLst>
                <a:ahLst/>
                <a:cxnLst>
                  <a:cxn ang="0">
                    <a:pos x="T0" y="T1"/>
                  </a:cxn>
                  <a:cxn ang="0">
                    <a:pos x="T2" y="T3"/>
                  </a:cxn>
                  <a:cxn ang="0">
                    <a:pos x="T4" y="T5"/>
                  </a:cxn>
                </a:cxnLst>
                <a:rect l="0" t="0" r="r" b="b"/>
                <a:pathLst>
                  <a:path w="15" h="11">
                    <a:moveTo>
                      <a:pt x="13" y="0"/>
                    </a:moveTo>
                    <a:cubicBezTo>
                      <a:pt x="11" y="1"/>
                      <a:pt x="0" y="7"/>
                      <a:pt x="7" y="8"/>
                    </a:cubicBezTo>
                    <a:cubicBezTo>
                      <a:pt x="14" y="11"/>
                      <a:pt x="15" y="2"/>
                      <a:pt x="15" y="0"/>
                    </a:cubicBezTo>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4" name="Freeform 43"/>
              <p:cNvSpPr>
                <a:spLocks/>
              </p:cNvSpPr>
              <p:nvPr/>
            </p:nvSpPr>
            <p:spPr bwMode="auto">
              <a:xfrm>
                <a:off x="6208713" y="-298450"/>
                <a:ext cx="808038" cy="41275"/>
              </a:xfrm>
              <a:custGeom>
                <a:avLst/>
                <a:gdLst>
                  <a:gd name="T0" fmla="*/ 0 w 509"/>
                  <a:gd name="T1" fmla="*/ 0 h 26"/>
                  <a:gd name="T2" fmla="*/ 509 w 509"/>
                  <a:gd name="T3" fmla="*/ 0 h 26"/>
                  <a:gd name="T4" fmla="*/ 509 w 509"/>
                  <a:gd name="T5" fmla="*/ 26 h 26"/>
                  <a:gd name="T6" fmla="*/ 0 w 509"/>
                  <a:gd name="T7" fmla="*/ 26 h 26"/>
                  <a:gd name="T8" fmla="*/ 0 w 509"/>
                  <a:gd name="T9" fmla="*/ 0 h 26"/>
                  <a:gd name="T10" fmla="*/ 0 w 509"/>
                  <a:gd name="T11" fmla="*/ 0 h 26"/>
                </a:gdLst>
                <a:ahLst/>
                <a:cxnLst>
                  <a:cxn ang="0">
                    <a:pos x="T0" y="T1"/>
                  </a:cxn>
                  <a:cxn ang="0">
                    <a:pos x="T2" y="T3"/>
                  </a:cxn>
                  <a:cxn ang="0">
                    <a:pos x="T4" y="T5"/>
                  </a:cxn>
                  <a:cxn ang="0">
                    <a:pos x="T6" y="T7"/>
                  </a:cxn>
                  <a:cxn ang="0">
                    <a:pos x="T8" y="T9"/>
                  </a:cxn>
                  <a:cxn ang="0">
                    <a:pos x="T10" y="T11"/>
                  </a:cxn>
                </a:cxnLst>
                <a:rect l="0" t="0" r="r" b="b"/>
                <a:pathLst>
                  <a:path w="509" h="26">
                    <a:moveTo>
                      <a:pt x="0" y="0"/>
                    </a:moveTo>
                    <a:lnTo>
                      <a:pt x="509" y="0"/>
                    </a:lnTo>
                    <a:lnTo>
                      <a:pt x="509" y="26"/>
                    </a:lnTo>
                    <a:lnTo>
                      <a:pt x="0" y="26"/>
                    </a:lnTo>
                    <a:lnTo>
                      <a:pt x="0" y="0"/>
                    </a:lnTo>
                    <a:lnTo>
                      <a:pt x="0" y="0"/>
                    </a:lnTo>
                    <a:close/>
                  </a:path>
                </a:pathLst>
              </a:custGeom>
              <a:solidFill>
                <a:srgbClr val="DE4D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grpSp>
        <p:nvGrpSpPr>
          <p:cNvPr id="1057" name="组合 1056"/>
          <p:cNvGrpSpPr/>
          <p:nvPr/>
        </p:nvGrpSpPr>
        <p:grpSpPr>
          <a:xfrm>
            <a:off x="9975938" y="3817668"/>
            <a:ext cx="923109" cy="1167635"/>
            <a:chOff x="9746272" y="3817668"/>
            <a:chExt cx="923109" cy="1167635"/>
          </a:xfrm>
        </p:grpSpPr>
        <p:sp>
          <p:nvSpPr>
            <p:cNvPr id="11" name="矩形 10"/>
            <p:cNvSpPr/>
            <p:nvPr/>
          </p:nvSpPr>
          <p:spPr>
            <a:xfrm>
              <a:off x="9746272" y="4615971"/>
              <a:ext cx="923109" cy="369332"/>
            </a:xfrm>
            <a:prstGeom prst="rect">
              <a:avLst/>
            </a:prstGeom>
          </p:spPr>
          <p:txBody>
            <a:bodyPr wrap="square">
              <a:spAutoFit/>
            </a:bodyPr>
            <a:lstStyle/>
            <a:p>
              <a:pPr algn="ctr"/>
              <a:r>
                <a:rPr lang="zh-CN" altLang="en-US" b="0" i="0" dirty="0">
                  <a:solidFill>
                    <a:schemeClr val="accent1"/>
                  </a:solidFill>
                  <a:effectLst/>
                  <a:latin typeface="Helvetica" panose="020B0604020202020204" pitchFamily="34" charset="0"/>
                </a:rPr>
                <a:t>反对</a:t>
              </a:r>
              <a:endParaRPr lang="zh-CN" altLang="en-US" dirty="0">
                <a:solidFill>
                  <a:schemeClr val="accent1"/>
                </a:solidFill>
              </a:endParaRPr>
            </a:p>
          </p:txBody>
        </p:sp>
        <p:sp>
          <p:nvSpPr>
            <p:cNvPr id="74" name="矩形 73"/>
            <p:cNvSpPr/>
            <p:nvPr/>
          </p:nvSpPr>
          <p:spPr>
            <a:xfrm>
              <a:off x="9895882" y="3817668"/>
              <a:ext cx="623889" cy="523220"/>
            </a:xfrm>
            <a:prstGeom prst="rect">
              <a:avLst/>
            </a:prstGeom>
          </p:spPr>
          <p:txBody>
            <a:bodyPr wrap="none">
              <a:spAutoFit/>
            </a:bodyPr>
            <a:lstStyle/>
            <a:p>
              <a:pPr algn="ctr"/>
              <a:r>
                <a:rPr lang="en-US" altLang="zh-CN" sz="2800" b="1" dirty="0">
                  <a:solidFill>
                    <a:schemeClr val="accent1"/>
                  </a:solidFill>
                  <a:latin typeface="Impact" panose="020B0806030902050204" pitchFamily="34" charset="0"/>
                </a:rPr>
                <a:t>3%</a:t>
              </a:r>
              <a:endParaRPr lang="zh-CN" altLang="en-US" sz="2800" b="1" dirty="0">
                <a:solidFill>
                  <a:schemeClr val="accent1"/>
                </a:solidFill>
                <a:latin typeface="Impact" panose="020B0806030902050204" pitchFamily="34" charset="0"/>
              </a:endParaRPr>
            </a:p>
          </p:txBody>
        </p:sp>
        <p:grpSp>
          <p:nvGrpSpPr>
            <p:cNvPr id="315" name="组合 314"/>
            <p:cNvGrpSpPr/>
            <p:nvPr/>
          </p:nvGrpSpPr>
          <p:grpSpPr>
            <a:xfrm>
              <a:off x="9803807" y="4196426"/>
              <a:ext cx="808038" cy="361950"/>
              <a:chOff x="7216776" y="-619125"/>
              <a:chExt cx="808038" cy="361950"/>
            </a:xfrm>
          </p:grpSpPr>
          <p:sp>
            <p:nvSpPr>
              <p:cNvPr id="305" name="Freeform 44"/>
              <p:cNvSpPr>
                <a:spLocks/>
              </p:cNvSpPr>
              <p:nvPr/>
            </p:nvSpPr>
            <p:spPr bwMode="auto">
              <a:xfrm>
                <a:off x="7324726" y="-433388"/>
                <a:ext cx="598488" cy="63500"/>
              </a:xfrm>
              <a:custGeom>
                <a:avLst/>
                <a:gdLst>
                  <a:gd name="T0" fmla="*/ 0 w 377"/>
                  <a:gd name="T1" fmla="*/ 0 h 40"/>
                  <a:gd name="T2" fmla="*/ 377 w 377"/>
                  <a:gd name="T3" fmla="*/ 0 h 40"/>
                  <a:gd name="T4" fmla="*/ 377 w 377"/>
                  <a:gd name="T5" fmla="*/ 40 h 40"/>
                  <a:gd name="T6" fmla="*/ 0 w 377"/>
                  <a:gd name="T7" fmla="*/ 40 h 40"/>
                  <a:gd name="T8" fmla="*/ 0 w 377"/>
                  <a:gd name="T9" fmla="*/ 0 h 40"/>
                  <a:gd name="T10" fmla="*/ 0 w 377"/>
                  <a:gd name="T11" fmla="*/ 0 h 40"/>
                </a:gdLst>
                <a:ahLst/>
                <a:cxnLst>
                  <a:cxn ang="0">
                    <a:pos x="T0" y="T1"/>
                  </a:cxn>
                  <a:cxn ang="0">
                    <a:pos x="T2" y="T3"/>
                  </a:cxn>
                  <a:cxn ang="0">
                    <a:pos x="T4" y="T5"/>
                  </a:cxn>
                  <a:cxn ang="0">
                    <a:pos x="T6" y="T7"/>
                  </a:cxn>
                  <a:cxn ang="0">
                    <a:pos x="T8" y="T9"/>
                  </a:cxn>
                  <a:cxn ang="0">
                    <a:pos x="T10" y="T11"/>
                  </a:cxn>
                </a:cxnLst>
                <a:rect l="0" t="0" r="r" b="b"/>
                <a:pathLst>
                  <a:path w="377" h="40">
                    <a:moveTo>
                      <a:pt x="0" y="0"/>
                    </a:moveTo>
                    <a:lnTo>
                      <a:pt x="377" y="0"/>
                    </a:lnTo>
                    <a:lnTo>
                      <a:pt x="377" y="40"/>
                    </a:lnTo>
                    <a:lnTo>
                      <a:pt x="0" y="40"/>
                    </a:lnTo>
                    <a:lnTo>
                      <a:pt x="0" y="0"/>
                    </a:lnTo>
                    <a:lnTo>
                      <a:pt x="0" y="0"/>
                    </a:lnTo>
                    <a:close/>
                  </a:path>
                </a:pathLst>
              </a:custGeom>
              <a:solidFill>
                <a:srgbClr val="F9F2E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6" name="Freeform 45"/>
              <p:cNvSpPr>
                <a:spLocks/>
              </p:cNvSpPr>
              <p:nvPr/>
            </p:nvSpPr>
            <p:spPr bwMode="auto">
              <a:xfrm>
                <a:off x="7324726" y="-433388"/>
                <a:ext cx="598488" cy="146050"/>
              </a:xfrm>
              <a:custGeom>
                <a:avLst/>
                <a:gdLst>
                  <a:gd name="T0" fmla="*/ 0 w 377"/>
                  <a:gd name="T1" fmla="*/ 0 h 92"/>
                  <a:gd name="T2" fmla="*/ 377 w 377"/>
                  <a:gd name="T3" fmla="*/ 0 h 92"/>
                  <a:gd name="T4" fmla="*/ 377 w 377"/>
                  <a:gd name="T5" fmla="*/ 92 h 92"/>
                  <a:gd name="T6" fmla="*/ 0 w 377"/>
                  <a:gd name="T7" fmla="*/ 92 h 92"/>
                  <a:gd name="T8" fmla="*/ 0 w 377"/>
                  <a:gd name="T9" fmla="*/ 0 h 92"/>
                  <a:gd name="T10" fmla="*/ 0 w 377"/>
                  <a:gd name="T11" fmla="*/ 0 h 92"/>
                </a:gdLst>
                <a:ahLst/>
                <a:cxnLst>
                  <a:cxn ang="0">
                    <a:pos x="T0" y="T1"/>
                  </a:cxn>
                  <a:cxn ang="0">
                    <a:pos x="T2" y="T3"/>
                  </a:cxn>
                  <a:cxn ang="0">
                    <a:pos x="T4" y="T5"/>
                  </a:cxn>
                  <a:cxn ang="0">
                    <a:pos x="T6" y="T7"/>
                  </a:cxn>
                  <a:cxn ang="0">
                    <a:pos x="T8" y="T9"/>
                  </a:cxn>
                  <a:cxn ang="0">
                    <a:pos x="T10" y="T11"/>
                  </a:cxn>
                </a:cxnLst>
                <a:rect l="0" t="0" r="r" b="b"/>
                <a:pathLst>
                  <a:path w="377" h="92">
                    <a:moveTo>
                      <a:pt x="0" y="0"/>
                    </a:moveTo>
                    <a:lnTo>
                      <a:pt x="377" y="0"/>
                    </a:lnTo>
                    <a:lnTo>
                      <a:pt x="377" y="92"/>
                    </a:lnTo>
                    <a:lnTo>
                      <a:pt x="0" y="92"/>
                    </a:lnTo>
                    <a:lnTo>
                      <a:pt x="0" y="0"/>
                    </a:lnTo>
                    <a:lnTo>
                      <a:pt x="0" y="0"/>
                    </a:lnTo>
                    <a:close/>
                  </a:path>
                </a:pathLst>
              </a:custGeom>
              <a:solidFill>
                <a:srgbClr val="E9602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7" name="Freeform 46"/>
              <p:cNvSpPr>
                <a:spLocks/>
              </p:cNvSpPr>
              <p:nvPr/>
            </p:nvSpPr>
            <p:spPr bwMode="auto">
              <a:xfrm>
                <a:off x="7324726" y="-619125"/>
                <a:ext cx="598488" cy="260350"/>
              </a:xfrm>
              <a:custGeom>
                <a:avLst/>
                <a:gdLst>
                  <a:gd name="T0" fmla="*/ 0 w 159"/>
                  <a:gd name="T1" fmla="*/ 49 h 69"/>
                  <a:gd name="T2" fmla="*/ 159 w 159"/>
                  <a:gd name="T3" fmla="*/ 49 h 69"/>
                  <a:gd name="T4" fmla="*/ 114 w 159"/>
                  <a:gd name="T5" fmla="*/ 59 h 69"/>
                  <a:gd name="T6" fmla="*/ 70 w 159"/>
                  <a:gd name="T7" fmla="*/ 60 h 69"/>
                  <a:gd name="T8" fmla="*/ 29 w 159"/>
                  <a:gd name="T9" fmla="*/ 60 h 69"/>
                  <a:gd name="T10" fmla="*/ 11 w 159"/>
                  <a:gd name="T11" fmla="*/ 65 h 69"/>
                  <a:gd name="T12" fmla="*/ 0 w 159"/>
                  <a:gd name="T13" fmla="*/ 49 h 69"/>
                </a:gdLst>
                <a:ahLst/>
                <a:cxnLst>
                  <a:cxn ang="0">
                    <a:pos x="T0" y="T1"/>
                  </a:cxn>
                  <a:cxn ang="0">
                    <a:pos x="T2" y="T3"/>
                  </a:cxn>
                  <a:cxn ang="0">
                    <a:pos x="T4" y="T5"/>
                  </a:cxn>
                  <a:cxn ang="0">
                    <a:pos x="T6" y="T7"/>
                  </a:cxn>
                  <a:cxn ang="0">
                    <a:pos x="T8" y="T9"/>
                  </a:cxn>
                  <a:cxn ang="0">
                    <a:pos x="T10" y="T11"/>
                  </a:cxn>
                  <a:cxn ang="0">
                    <a:pos x="T12" y="T13"/>
                  </a:cxn>
                </a:cxnLst>
                <a:rect l="0" t="0" r="r" b="b"/>
                <a:pathLst>
                  <a:path w="159" h="69">
                    <a:moveTo>
                      <a:pt x="0" y="49"/>
                    </a:moveTo>
                    <a:cubicBezTo>
                      <a:pt x="0" y="49"/>
                      <a:pt x="75" y="0"/>
                      <a:pt x="159" y="49"/>
                    </a:cubicBezTo>
                    <a:cubicBezTo>
                      <a:pt x="159" y="49"/>
                      <a:pt x="136" y="63"/>
                      <a:pt x="114" y="59"/>
                    </a:cubicBezTo>
                    <a:cubicBezTo>
                      <a:pt x="92" y="56"/>
                      <a:pt x="90" y="56"/>
                      <a:pt x="70" y="60"/>
                    </a:cubicBezTo>
                    <a:cubicBezTo>
                      <a:pt x="51" y="64"/>
                      <a:pt x="36" y="69"/>
                      <a:pt x="29" y="60"/>
                    </a:cubicBezTo>
                    <a:cubicBezTo>
                      <a:pt x="22" y="51"/>
                      <a:pt x="15" y="67"/>
                      <a:pt x="11" y="65"/>
                    </a:cubicBezTo>
                    <a:cubicBezTo>
                      <a:pt x="4" y="63"/>
                      <a:pt x="0" y="62"/>
                      <a:pt x="0" y="49"/>
                    </a:cubicBezTo>
                    <a:close/>
                  </a:path>
                </a:pathLst>
              </a:custGeom>
              <a:solidFill>
                <a:srgbClr val="6752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8" name="Freeform 47"/>
              <p:cNvSpPr>
                <a:spLocks/>
              </p:cNvSpPr>
              <p:nvPr/>
            </p:nvSpPr>
            <p:spPr bwMode="auto">
              <a:xfrm>
                <a:off x="7607301" y="-366713"/>
                <a:ext cx="52388" cy="42863"/>
              </a:xfrm>
              <a:custGeom>
                <a:avLst/>
                <a:gdLst>
                  <a:gd name="T0" fmla="*/ 4 w 14"/>
                  <a:gd name="T1" fmla="*/ 3 h 11"/>
                  <a:gd name="T2" fmla="*/ 11 w 14"/>
                  <a:gd name="T3" fmla="*/ 9 h 11"/>
                  <a:gd name="T4" fmla="*/ 4 w 14"/>
                  <a:gd name="T5" fmla="*/ 3 h 11"/>
                </a:gdLst>
                <a:ahLst/>
                <a:cxnLst>
                  <a:cxn ang="0">
                    <a:pos x="T0" y="T1"/>
                  </a:cxn>
                  <a:cxn ang="0">
                    <a:pos x="T2" y="T3"/>
                  </a:cxn>
                  <a:cxn ang="0">
                    <a:pos x="T4" y="T5"/>
                  </a:cxn>
                </a:cxnLst>
                <a:rect l="0" t="0" r="r" b="b"/>
                <a:pathLst>
                  <a:path w="14" h="11">
                    <a:moveTo>
                      <a:pt x="4" y="3"/>
                    </a:moveTo>
                    <a:cubicBezTo>
                      <a:pt x="0" y="6"/>
                      <a:pt x="6" y="11"/>
                      <a:pt x="11" y="9"/>
                    </a:cubicBezTo>
                    <a:cubicBezTo>
                      <a:pt x="14" y="7"/>
                      <a:pt x="10" y="0"/>
                      <a:pt x="4" y="3"/>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9" name="Freeform 48"/>
              <p:cNvSpPr>
                <a:spLocks/>
              </p:cNvSpPr>
              <p:nvPr/>
            </p:nvSpPr>
            <p:spPr bwMode="auto">
              <a:xfrm>
                <a:off x="7437438" y="-384175"/>
                <a:ext cx="63500" cy="41275"/>
              </a:xfrm>
              <a:custGeom>
                <a:avLst/>
                <a:gdLst>
                  <a:gd name="T0" fmla="*/ 13 w 17"/>
                  <a:gd name="T1" fmla="*/ 3 h 11"/>
                  <a:gd name="T2" fmla="*/ 3 w 17"/>
                  <a:gd name="T3" fmla="*/ 8 h 11"/>
                  <a:gd name="T4" fmla="*/ 13 w 17"/>
                  <a:gd name="T5" fmla="*/ 3 h 11"/>
                </a:gdLst>
                <a:ahLst/>
                <a:cxnLst>
                  <a:cxn ang="0">
                    <a:pos x="T0" y="T1"/>
                  </a:cxn>
                  <a:cxn ang="0">
                    <a:pos x="T2" y="T3"/>
                  </a:cxn>
                  <a:cxn ang="0">
                    <a:pos x="T4" y="T5"/>
                  </a:cxn>
                </a:cxnLst>
                <a:rect l="0" t="0" r="r" b="b"/>
                <a:pathLst>
                  <a:path w="17" h="11">
                    <a:moveTo>
                      <a:pt x="13" y="3"/>
                    </a:moveTo>
                    <a:cubicBezTo>
                      <a:pt x="10" y="0"/>
                      <a:pt x="0" y="6"/>
                      <a:pt x="3" y="8"/>
                    </a:cubicBezTo>
                    <a:cubicBezTo>
                      <a:pt x="6" y="11"/>
                      <a:pt x="17" y="5"/>
                      <a:pt x="13" y="3"/>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0" name="Freeform 49"/>
              <p:cNvSpPr>
                <a:spLocks/>
              </p:cNvSpPr>
              <p:nvPr/>
            </p:nvSpPr>
            <p:spPr bwMode="auto">
              <a:xfrm>
                <a:off x="7805738" y="-342900"/>
                <a:ext cx="60325" cy="44450"/>
              </a:xfrm>
              <a:custGeom>
                <a:avLst/>
                <a:gdLst>
                  <a:gd name="T0" fmla="*/ 3 w 16"/>
                  <a:gd name="T1" fmla="*/ 7 h 12"/>
                  <a:gd name="T2" fmla="*/ 3 w 16"/>
                  <a:gd name="T3" fmla="*/ 1 h 12"/>
                  <a:gd name="T4" fmla="*/ 3 w 16"/>
                  <a:gd name="T5" fmla="*/ 7 h 12"/>
                </a:gdLst>
                <a:ahLst/>
                <a:cxnLst>
                  <a:cxn ang="0">
                    <a:pos x="T0" y="T1"/>
                  </a:cxn>
                  <a:cxn ang="0">
                    <a:pos x="T2" y="T3"/>
                  </a:cxn>
                  <a:cxn ang="0">
                    <a:pos x="T4" y="T5"/>
                  </a:cxn>
                </a:cxnLst>
                <a:rect l="0" t="0" r="r" b="b"/>
                <a:pathLst>
                  <a:path w="16" h="12">
                    <a:moveTo>
                      <a:pt x="3" y="7"/>
                    </a:moveTo>
                    <a:cubicBezTo>
                      <a:pt x="16" y="12"/>
                      <a:pt x="6" y="0"/>
                      <a:pt x="3" y="1"/>
                    </a:cubicBezTo>
                    <a:cubicBezTo>
                      <a:pt x="0" y="4"/>
                      <a:pt x="1" y="5"/>
                      <a:pt x="3" y="7"/>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1" name="Freeform 50"/>
              <p:cNvSpPr>
                <a:spLocks/>
              </p:cNvSpPr>
              <p:nvPr/>
            </p:nvSpPr>
            <p:spPr bwMode="auto">
              <a:xfrm>
                <a:off x="7216776" y="-298450"/>
                <a:ext cx="808038" cy="41275"/>
              </a:xfrm>
              <a:custGeom>
                <a:avLst/>
                <a:gdLst>
                  <a:gd name="T0" fmla="*/ 0 w 509"/>
                  <a:gd name="T1" fmla="*/ 0 h 26"/>
                  <a:gd name="T2" fmla="*/ 509 w 509"/>
                  <a:gd name="T3" fmla="*/ 0 h 26"/>
                  <a:gd name="T4" fmla="*/ 509 w 509"/>
                  <a:gd name="T5" fmla="*/ 26 h 26"/>
                  <a:gd name="T6" fmla="*/ 0 w 509"/>
                  <a:gd name="T7" fmla="*/ 26 h 26"/>
                  <a:gd name="T8" fmla="*/ 0 w 509"/>
                  <a:gd name="T9" fmla="*/ 0 h 26"/>
                  <a:gd name="T10" fmla="*/ 0 w 509"/>
                  <a:gd name="T11" fmla="*/ 0 h 26"/>
                </a:gdLst>
                <a:ahLst/>
                <a:cxnLst>
                  <a:cxn ang="0">
                    <a:pos x="T0" y="T1"/>
                  </a:cxn>
                  <a:cxn ang="0">
                    <a:pos x="T2" y="T3"/>
                  </a:cxn>
                  <a:cxn ang="0">
                    <a:pos x="T4" y="T5"/>
                  </a:cxn>
                  <a:cxn ang="0">
                    <a:pos x="T6" y="T7"/>
                  </a:cxn>
                  <a:cxn ang="0">
                    <a:pos x="T8" y="T9"/>
                  </a:cxn>
                  <a:cxn ang="0">
                    <a:pos x="T10" y="T11"/>
                  </a:cxn>
                </a:cxnLst>
                <a:rect l="0" t="0" r="r" b="b"/>
                <a:pathLst>
                  <a:path w="509" h="26">
                    <a:moveTo>
                      <a:pt x="0" y="0"/>
                    </a:moveTo>
                    <a:lnTo>
                      <a:pt x="509" y="0"/>
                    </a:lnTo>
                    <a:lnTo>
                      <a:pt x="509" y="26"/>
                    </a:lnTo>
                    <a:lnTo>
                      <a:pt x="0" y="26"/>
                    </a:lnTo>
                    <a:lnTo>
                      <a:pt x="0" y="0"/>
                    </a:lnTo>
                    <a:lnTo>
                      <a:pt x="0" y="0"/>
                    </a:lnTo>
                    <a:close/>
                  </a:path>
                </a:pathLst>
              </a:custGeom>
              <a:solidFill>
                <a:srgbClr val="DE4D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pic>
        <p:nvPicPr>
          <p:cNvPr id="316" name="图片 315"/>
          <p:cNvPicPr>
            <a:picLocks noChangeAspect="1"/>
          </p:cNvPicPr>
          <p:nvPr/>
        </p:nvPicPr>
        <p:blipFill>
          <a:blip r:embed="rId2"/>
          <a:stretch>
            <a:fillRect/>
          </a:stretch>
        </p:blipFill>
        <p:spPr>
          <a:xfrm>
            <a:off x="3893737" y="1840413"/>
            <a:ext cx="4862670" cy="2946112"/>
          </a:xfrm>
          <a:prstGeom prst="rect">
            <a:avLst/>
          </a:prstGeom>
        </p:spPr>
      </p:pic>
    </p:spTree>
    <p:extLst>
      <p:ext uri="{BB962C8B-B14F-4D97-AF65-F5344CB8AC3E}">
        <p14:creationId xmlns:p14="http://schemas.microsoft.com/office/powerpoint/2010/main" val="5214494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5" name="pie-40c8a4e1-e34f-4c4c-bffe-815e983d395e" descr="aQUAAB+LCAAAAAAABADFksFPwjAUxv+XqrdpBkanu4EGw0ExYdGD4VDXBytZO9J1BkP2v/u6rWOwiXAyXMbX7/X9vte3Ief6ewXEJ1NBlX7kdKGoGGsQxCFjRnyZxbFDhlwyLhdPKslWKfE/NnVZ8+Sd6+iNxhmYWsk1p3H512/5re2ZSy4yUdncKxclum5IPbcUOWMxNG1jqUF91R16Riu+p1phg1GiBNXYcOPmF6Q6Qtvt1U1uihms8SKHBCWW5anwzAA6c5oDE3PAllmqBUi9LXqlODpAqo687bqtu8bp78/j8r5jIn0PxbzuOo3oCl7wKsNbTcBIZFaH24HFvvixEzt3fuUNYH1iQlPRzNb1HAfpi5Zb+IqgC3vWAV4v4kMSJ+rvRbS21vlkPuchBBEIsJ6ASz2QDJmZ3cKh4otIS0jTSph8LiHUjTL/zriyNMI7z0aja2/oeh6x8dy8axttw2O3cc9/zDMVJc13wrwp6EEY4pgr8jJQobdyWvxT9tBi7rxlKR5YwX8L1z9lTQ9lm+HvB1CqHoppBQAA"/>
          <p:cNvGrpSpPr>
            <a:grpSpLocks noChangeAspect="1"/>
          </p:cNvGrpSpPr>
          <p:nvPr/>
        </p:nvGrpSpPr>
        <p:grpSpPr>
          <a:xfrm>
            <a:off x="2857041" y="1939032"/>
            <a:ext cx="2412483" cy="2412483"/>
            <a:chOff x="4395788" y="1859416"/>
            <a:chExt cx="2581955" cy="2581955"/>
          </a:xfrm>
        </p:grpSpPr>
        <p:sp>
          <p:nvSpPr>
            <p:cNvPr id="146" name="BackShape"/>
            <p:cNvSpPr/>
            <p:nvPr/>
          </p:nvSpPr>
          <p:spPr>
            <a:xfrm>
              <a:off x="4760026" y="2249714"/>
              <a:ext cx="1801358" cy="1801358"/>
            </a:xfrm>
            <a:prstGeom prst="ellipse">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sz="3200"/>
            </a:p>
          </p:txBody>
        </p:sp>
        <p:sp>
          <p:nvSpPr>
            <p:cNvPr id="147" name="ValueShape"/>
            <p:cNvSpPr/>
            <p:nvPr/>
          </p:nvSpPr>
          <p:spPr>
            <a:xfrm>
              <a:off x="4395788" y="1859416"/>
              <a:ext cx="2581955" cy="2581955"/>
            </a:xfrm>
            <a:prstGeom prst="pie">
              <a:avLst>
                <a:gd name="adj1" fmla="val 16200000"/>
                <a:gd name="adj2" fmla="val 19764000"/>
              </a:avLst>
            </a:prstGeom>
            <a:solidFill>
              <a:schemeClr val="accent4">
                <a:lumMod val="100000"/>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sz="3200"/>
            </a:p>
          </p:txBody>
        </p:sp>
        <p:sp>
          <p:nvSpPr>
            <p:cNvPr id="148" name="ValueBack"/>
            <p:cNvSpPr/>
            <p:nvPr/>
          </p:nvSpPr>
          <p:spPr>
            <a:xfrm>
              <a:off x="5064869" y="2558028"/>
              <a:ext cx="1184731" cy="1184731"/>
            </a:xfrm>
            <a:prstGeom prst="ellipse">
              <a:avLst/>
            </a:prstGeom>
            <a:solidFill>
              <a:schemeClr val="bg1"/>
            </a:solidFill>
            <a:ln w="127000">
              <a:solidFill>
                <a:schemeClr val="bg1">
                  <a:lumMod val="85000"/>
                  <a:alpha val="5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sz="3200"/>
            </a:p>
          </p:txBody>
        </p:sp>
        <p:sp>
          <p:nvSpPr>
            <p:cNvPr id="149" name="ValueText"/>
            <p:cNvSpPr/>
            <p:nvPr/>
          </p:nvSpPr>
          <p:spPr>
            <a:xfrm>
              <a:off x="5214028" y="2866688"/>
              <a:ext cx="945475" cy="567411"/>
            </a:xfrm>
            <a:prstGeom prst="rect">
              <a:avLst/>
            </a:prstGeom>
          </p:spPr>
          <p:txBody>
            <a:bodyPr wrap="none">
              <a:prstTxWarp prst="textPlain">
                <a:avLst/>
              </a:prstTxWarp>
              <a:spAutoFit/>
            </a:bodyPr>
            <a:lstStyle/>
            <a:p>
              <a:pPr lvl="0" algn="ctr"/>
              <a:r>
                <a:rPr lang="en-US" altLang="zh-CN" sz="4400" dirty="0">
                  <a:solidFill>
                    <a:schemeClr val="accent4">
                      <a:lumMod val="100000"/>
                    </a:schemeClr>
                  </a:solidFill>
                  <a:latin typeface="Impact" panose="020B0806030902050204" pitchFamily="34" charset="0"/>
                </a:rPr>
                <a:t>16.5%</a:t>
              </a:r>
              <a:endParaRPr lang="zh-CN" altLang="en-US" sz="4400" dirty="0">
                <a:solidFill>
                  <a:schemeClr val="accent4">
                    <a:lumMod val="100000"/>
                  </a:schemeClr>
                </a:solidFill>
                <a:latin typeface="Impact" panose="020B0806030902050204" pitchFamily="34" charset="0"/>
              </a:endParaRPr>
            </a:p>
          </p:txBody>
        </p:sp>
      </p:grpSp>
      <p:sp>
        <p:nvSpPr>
          <p:cNvPr id="4" name="矩形 3"/>
          <p:cNvSpPr/>
          <p:nvPr/>
        </p:nvSpPr>
        <p:spPr>
          <a:xfrm>
            <a:off x="8649833" y="5267131"/>
            <a:ext cx="2379853" cy="923330"/>
          </a:xfrm>
          <a:prstGeom prst="rect">
            <a:avLst/>
          </a:prstGeom>
        </p:spPr>
        <p:txBody>
          <a:bodyPr wrap="square">
            <a:spAutoFit/>
          </a:bodyPr>
          <a:lstStyle/>
          <a:p>
            <a:pPr algn="ctr">
              <a:lnSpc>
                <a:spcPct val="150000"/>
              </a:lnSpc>
            </a:pPr>
            <a:r>
              <a:rPr lang="zh-CN" altLang="en-US" sz="1200" dirty="0">
                <a:solidFill>
                  <a:schemeClr val="bg1"/>
                </a:solidFill>
                <a:latin typeface="微软雅黑" panose="020B0503020204020204" pitchFamily="34" charset="-122"/>
                <a:ea typeface="微软雅黑" panose="020B0503020204020204" pitchFamily="34" charset="-122"/>
              </a:rPr>
              <a:t>调查显示，社会对于公共场所吸烟的容忍度很高，七成以上的人在这种情况下会选择默默离开。</a:t>
            </a:r>
          </a:p>
        </p:txBody>
      </p:sp>
      <p:grpSp>
        <p:nvGrpSpPr>
          <p:cNvPr id="19" name="组合 18"/>
          <p:cNvGrpSpPr/>
          <p:nvPr/>
        </p:nvGrpSpPr>
        <p:grpSpPr>
          <a:xfrm>
            <a:off x="4852645" y="1985672"/>
            <a:ext cx="3862437" cy="4668554"/>
            <a:chOff x="1317625" y="1438414"/>
            <a:chExt cx="3461974" cy="4184511"/>
          </a:xfrm>
        </p:grpSpPr>
        <p:sp>
          <p:nvSpPr>
            <p:cNvPr id="20" name="Freeform 5"/>
            <p:cNvSpPr>
              <a:spLocks/>
            </p:cNvSpPr>
            <p:nvPr/>
          </p:nvSpPr>
          <p:spPr bwMode="auto">
            <a:xfrm rot="1095431">
              <a:off x="2027740" y="1438414"/>
              <a:ext cx="1921746" cy="1348781"/>
            </a:xfrm>
            <a:custGeom>
              <a:avLst/>
              <a:gdLst>
                <a:gd name="T0" fmla="*/ 0 w 1776"/>
                <a:gd name="T1" fmla="*/ 734 h 1246"/>
                <a:gd name="T2" fmla="*/ 292 w 1776"/>
                <a:gd name="T3" fmla="*/ 555 h 1246"/>
                <a:gd name="T4" fmla="*/ 439 w 1776"/>
                <a:gd name="T5" fmla="*/ 417 h 1246"/>
                <a:gd name="T6" fmla="*/ 434 w 1776"/>
                <a:gd name="T7" fmla="*/ 383 h 1246"/>
                <a:gd name="T8" fmla="*/ 483 w 1776"/>
                <a:gd name="T9" fmla="*/ 399 h 1246"/>
                <a:gd name="T10" fmla="*/ 533 w 1776"/>
                <a:gd name="T11" fmla="*/ 261 h 1246"/>
                <a:gd name="T12" fmla="*/ 681 w 1776"/>
                <a:gd name="T13" fmla="*/ 291 h 1246"/>
                <a:gd name="T14" fmla="*/ 692 w 1776"/>
                <a:gd name="T15" fmla="*/ 242 h 1246"/>
                <a:gd name="T16" fmla="*/ 724 w 1776"/>
                <a:gd name="T17" fmla="*/ 273 h 1246"/>
                <a:gd name="T18" fmla="*/ 810 w 1776"/>
                <a:gd name="T19" fmla="*/ 136 h 1246"/>
                <a:gd name="T20" fmla="*/ 934 w 1776"/>
                <a:gd name="T21" fmla="*/ 188 h 1246"/>
                <a:gd name="T22" fmla="*/ 1226 w 1776"/>
                <a:gd name="T23" fmla="*/ 198 h 1246"/>
                <a:gd name="T24" fmla="*/ 1269 w 1776"/>
                <a:gd name="T25" fmla="*/ 198 h 1246"/>
                <a:gd name="T26" fmla="*/ 1505 w 1776"/>
                <a:gd name="T27" fmla="*/ 251 h 1246"/>
                <a:gd name="T28" fmla="*/ 1523 w 1776"/>
                <a:gd name="T29" fmla="*/ 506 h 1246"/>
                <a:gd name="T30" fmla="*/ 1580 w 1776"/>
                <a:gd name="T31" fmla="*/ 486 h 1246"/>
                <a:gd name="T32" fmla="*/ 1551 w 1776"/>
                <a:gd name="T33" fmla="*/ 532 h 1246"/>
                <a:gd name="T34" fmla="*/ 1748 w 1776"/>
                <a:gd name="T35" fmla="*/ 684 h 1246"/>
                <a:gd name="T36" fmla="*/ 1639 w 1776"/>
                <a:gd name="T37" fmla="*/ 889 h 1246"/>
                <a:gd name="T38" fmla="*/ 1519 w 1776"/>
                <a:gd name="T39" fmla="*/ 889 h 1246"/>
                <a:gd name="T40" fmla="*/ 1520 w 1776"/>
                <a:gd name="T41" fmla="*/ 889 h 1246"/>
                <a:gd name="T42" fmla="*/ 1465 w 1776"/>
                <a:gd name="T43" fmla="*/ 926 h 1246"/>
                <a:gd name="T44" fmla="*/ 1453 w 1776"/>
                <a:gd name="T45" fmla="*/ 1056 h 1246"/>
                <a:gd name="T46" fmla="*/ 1362 w 1776"/>
                <a:gd name="T47" fmla="*/ 1153 h 1246"/>
                <a:gd name="T48" fmla="*/ 1159 w 1776"/>
                <a:gd name="T49" fmla="*/ 1135 h 1246"/>
                <a:gd name="T50" fmla="*/ 1099 w 1776"/>
                <a:gd name="T51" fmla="*/ 1152 h 1246"/>
                <a:gd name="T52" fmla="*/ 1018 w 1776"/>
                <a:gd name="T53" fmla="*/ 1237 h 1246"/>
                <a:gd name="T54" fmla="*/ 954 w 1776"/>
                <a:gd name="T55" fmla="*/ 1171 h 1246"/>
                <a:gd name="T56" fmla="*/ 911 w 1776"/>
                <a:gd name="T57" fmla="*/ 1140 h 1246"/>
                <a:gd name="T58" fmla="*/ 667 w 1776"/>
                <a:gd name="T59" fmla="*/ 1055 h 1246"/>
                <a:gd name="T60" fmla="*/ 653 w 1776"/>
                <a:gd name="T61" fmla="*/ 1017 h 1246"/>
                <a:gd name="T62" fmla="*/ 532 w 1776"/>
                <a:gd name="T63" fmla="*/ 824 h 1246"/>
                <a:gd name="T64" fmla="*/ 360 w 1776"/>
                <a:gd name="T65" fmla="*/ 687 h 1246"/>
                <a:gd name="T66" fmla="*/ 0 w 1776"/>
                <a:gd name="T67" fmla="*/ 734 h 1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776" h="1246">
                  <a:moveTo>
                    <a:pt x="0" y="734"/>
                  </a:moveTo>
                  <a:cubicBezTo>
                    <a:pt x="0" y="734"/>
                    <a:pt x="146" y="552"/>
                    <a:pt x="292" y="555"/>
                  </a:cubicBezTo>
                  <a:cubicBezTo>
                    <a:pt x="330" y="556"/>
                    <a:pt x="346" y="323"/>
                    <a:pt x="439" y="417"/>
                  </a:cubicBezTo>
                  <a:cubicBezTo>
                    <a:pt x="432" y="410"/>
                    <a:pt x="428" y="396"/>
                    <a:pt x="434" y="383"/>
                  </a:cubicBezTo>
                  <a:cubicBezTo>
                    <a:pt x="452" y="379"/>
                    <a:pt x="471" y="385"/>
                    <a:pt x="483" y="399"/>
                  </a:cubicBezTo>
                  <a:cubicBezTo>
                    <a:pt x="455" y="348"/>
                    <a:pt x="486" y="285"/>
                    <a:pt x="533" y="261"/>
                  </a:cubicBezTo>
                  <a:cubicBezTo>
                    <a:pt x="582" y="236"/>
                    <a:pt x="650" y="239"/>
                    <a:pt x="681" y="291"/>
                  </a:cubicBezTo>
                  <a:cubicBezTo>
                    <a:pt x="677" y="273"/>
                    <a:pt x="663" y="242"/>
                    <a:pt x="692" y="242"/>
                  </a:cubicBezTo>
                  <a:cubicBezTo>
                    <a:pt x="706" y="242"/>
                    <a:pt x="719" y="261"/>
                    <a:pt x="724" y="273"/>
                  </a:cubicBezTo>
                  <a:cubicBezTo>
                    <a:pt x="723" y="213"/>
                    <a:pt x="751" y="158"/>
                    <a:pt x="810" y="136"/>
                  </a:cubicBezTo>
                  <a:cubicBezTo>
                    <a:pt x="844" y="124"/>
                    <a:pt x="936" y="134"/>
                    <a:pt x="934" y="188"/>
                  </a:cubicBezTo>
                  <a:cubicBezTo>
                    <a:pt x="940" y="0"/>
                    <a:pt x="1273" y="105"/>
                    <a:pt x="1226" y="198"/>
                  </a:cubicBezTo>
                  <a:cubicBezTo>
                    <a:pt x="1239" y="170"/>
                    <a:pt x="1281" y="148"/>
                    <a:pt x="1269" y="198"/>
                  </a:cubicBezTo>
                  <a:cubicBezTo>
                    <a:pt x="1294" y="93"/>
                    <a:pt x="1472" y="216"/>
                    <a:pt x="1505" y="251"/>
                  </a:cubicBezTo>
                  <a:cubicBezTo>
                    <a:pt x="1572" y="323"/>
                    <a:pt x="1594" y="428"/>
                    <a:pt x="1523" y="506"/>
                  </a:cubicBezTo>
                  <a:cubicBezTo>
                    <a:pt x="1537" y="491"/>
                    <a:pt x="1559" y="484"/>
                    <a:pt x="1580" y="486"/>
                  </a:cubicBezTo>
                  <a:cubicBezTo>
                    <a:pt x="1580" y="506"/>
                    <a:pt x="1568" y="522"/>
                    <a:pt x="1551" y="532"/>
                  </a:cubicBezTo>
                  <a:cubicBezTo>
                    <a:pt x="1656" y="452"/>
                    <a:pt x="1722" y="607"/>
                    <a:pt x="1748" y="684"/>
                  </a:cubicBezTo>
                  <a:cubicBezTo>
                    <a:pt x="1776" y="768"/>
                    <a:pt x="1720" y="858"/>
                    <a:pt x="1639" y="889"/>
                  </a:cubicBezTo>
                  <a:cubicBezTo>
                    <a:pt x="1609" y="900"/>
                    <a:pt x="1542" y="914"/>
                    <a:pt x="1519" y="889"/>
                  </a:cubicBezTo>
                  <a:cubicBezTo>
                    <a:pt x="1518" y="888"/>
                    <a:pt x="1518" y="888"/>
                    <a:pt x="1520" y="889"/>
                  </a:cubicBezTo>
                  <a:cubicBezTo>
                    <a:pt x="1569" y="934"/>
                    <a:pt x="1507" y="996"/>
                    <a:pt x="1465" y="926"/>
                  </a:cubicBezTo>
                  <a:cubicBezTo>
                    <a:pt x="1466" y="970"/>
                    <a:pt x="1474" y="1017"/>
                    <a:pt x="1453" y="1056"/>
                  </a:cubicBezTo>
                  <a:cubicBezTo>
                    <a:pt x="1433" y="1093"/>
                    <a:pt x="1399" y="1131"/>
                    <a:pt x="1362" y="1153"/>
                  </a:cubicBezTo>
                  <a:cubicBezTo>
                    <a:pt x="1290" y="1197"/>
                    <a:pt x="1215" y="1204"/>
                    <a:pt x="1159" y="1135"/>
                  </a:cubicBezTo>
                  <a:cubicBezTo>
                    <a:pt x="1157" y="1174"/>
                    <a:pt x="1125" y="1183"/>
                    <a:pt x="1099" y="1152"/>
                  </a:cubicBezTo>
                  <a:cubicBezTo>
                    <a:pt x="1103" y="1196"/>
                    <a:pt x="1066" y="1246"/>
                    <a:pt x="1018" y="1237"/>
                  </a:cubicBezTo>
                  <a:cubicBezTo>
                    <a:pt x="984" y="1231"/>
                    <a:pt x="969" y="1199"/>
                    <a:pt x="954" y="1171"/>
                  </a:cubicBezTo>
                  <a:cubicBezTo>
                    <a:pt x="967" y="1218"/>
                    <a:pt x="902" y="1186"/>
                    <a:pt x="911" y="1140"/>
                  </a:cubicBezTo>
                  <a:cubicBezTo>
                    <a:pt x="896" y="1215"/>
                    <a:pt x="615" y="1169"/>
                    <a:pt x="667" y="1055"/>
                  </a:cubicBezTo>
                  <a:cubicBezTo>
                    <a:pt x="646" y="1102"/>
                    <a:pt x="609" y="1041"/>
                    <a:pt x="653" y="1017"/>
                  </a:cubicBezTo>
                  <a:cubicBezTo>
                    <a:pt x="553" y="1030"/>
                    <a:pt x="495" y="902"/>
                    <a:pt x="532" y="824"/>
                  </a:cubicBezTo>
                  <a:cubicBezTo>
                    <a:pt x="532" y="824"/>
                    <a:pt x="405" y="844"/>
                    <a:pt x="360" y="687"/>
                  </a:cubicBezTo>
                  <a:cubicBezTo>
                    <a:pt x="360" y="687"/>
                    <a:pt x="143" y="617"/>
                    <a:pt x="0" y="734"/>
                  </a:cubicBezTo>
                  <a:close/>
                </a:path>
              </a:pathLst>
            </a:custGeom>
            <a:solidFill>
              <a:schemeClr val="accent1">
                <a:lumMod val="20000"/>
                <a:lumOff val="80000"/>
                <a:alpha val="5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nvGrpSpPr>
            <p:cNvPr id="21" name="组合 20"/>
            <p:cNvGrpSpPr/>
            <p:nvPr/>
          </p:nvGrpSpPr>
          <p:grpSpPr>
            <a:xfrm>
              <a:off x="2880949" y="2293938"/>
              <a:ext cx="1898650" cy="3217862"/>
              <a:chOff x="3378200" y="2293938"/>
              <a:chExt cx="1898650" cy="3217862"/>
            </a:xfrm>
          </p:grpSpPr>
          <p:sp>
            <p:nvSpPr>
              <p:cNvPr id="40" name="Freeform 21"/>
              <p:cNvSpPr>
                <a:spLocks/>
              </p:cNvSpPr>
              <p:nvPr/>
            </p:nvSpPr>
            <p:spPr bwMode="auto">
              <a:xfrm>
                <a:off x="4548188" y="2816225"/>
                <a:ext cx="476250" cy="823912"/>
              </a:xfrm>
              <a:custGeom>
                <a:avLst/>
                <a:gdLst>
                  <a:gd name="T0" fmla="*/ 30 w 247"/>
                  <a:gd name="T1" fmla="*/ 30 h 427"/>
                  <a:gd name="T2" fmla="*/ 77 w 247"/>
                  <a:gd name="T3" fmla="*/ 100 h 427"/>
                  <a:gd name="T4" fmla="*/ 57 w 247"/>
                  <a:gd name="T5" fmla="*/ 427 h 427"/>
                  <a:gd name="T6" fmla="*/ 68 w 247"/>
                  <a:gd name="T7" fmla="*/ 340 h 427"/>
                  <a:gd name="T8" fmla="*/ 36 w 247"/>
                  <a:gd name="T9" fmla="*/ 378 h 427"/>
                  <a:gd name="T10" fmla="*/ 62 w 247"/>
                  <a:gd name="T11" fmla="*/ 234 h 427"/>
                  <a:gd name="T12" fmla="*/ 4 w 247"/>
                  <a:gd name="T13" fmla="*/ 41 h 427"/>
                  <a:gd name="T14" fmla="*/ 30 w 247"/>
                  <a:gd name="T15" fmla="*/ 30 h 42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7" h="427">
                    <a:moveTo>
                      <a:pt x="30" y="30"/>
                    </a:moveTo>
                    <a:cubicBezTo>
                      <a:pt x="30" y="30"/>
                      <a:pt x="47" y="77"/>
                      <a:pt x="77" y="100"/>
                    </a:cubicBezTo>
                    <a:cubicBezTo>
                      <a:pt x="106" y="124"/>
                      <a:pt x="247" y="320"/>
                      <a:pt x="57" y="427"/>
                    </a:cubicBezTo>
                    <a:cubicBezTo>
                      <a:pt x="57" y="427"/>
                      <a:pt x="88" y="389"/>
                      <a:pt x="68" y="340"/>
                    </a:cubicBezTo>
                    <a:cubicBezTo>
                      <a:pt x="68" y="340"/>
                      <a:pt x="60" y="367"/>
                      <a:pt x="36" y="378"/>
                    </a:cubicBezTo>
                    <a:cubicBezTo>
                      <a:pt x="36" y="378"/>
                      <a:pt x="67" y="298"/>
                      <a:pt x="62" y="234"/>
                    </a:cubicBezTo>
                    <a:cubicBezTo>
                      <a:pt x="57" y="171"/>
                      <a:pt x="9" y="83"/>
                      <a:pt x="4" y="41"/>
                    </a:cubicBezTo>
                    <a:cubicBezTo>
                      <a:pt x="0" y="0"/>
                      <a:pt x="23" y="27"/>
                      <a:pt x="30" y="30"/>
                    </a:cubicBezTo>
                    <a:close/>
                  </a:path>
                </a:pathLst>
              </a:custGeom>
              <a:solidFill>
                <a:srgbClr val="86450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1" name="Freeform 22"/>
              <p:cNvSpPr>
                <a:spLocks/>
              </p:cNvSpPr>
              <p:nvPr/>
            </p:nvSpPr>
            <p:spPr bwMode="auto">
              <a:xfrm>
                <a:off x="4521200" y="2765425"/>
                <a:ext cx="98425" cy="165100"/>
              </a:xfrm>
              <a:custGeom>
                <a:avLst/>
                <a:gdLst>
                  <a:gd name="T0" fmla="*/ 44 w 51"/>
                  <a:gd name="T1" fmla="*/ 9 h 85"/>
                  <a:gd name="T2" fmla="*/ 50 w 51"/>
                  <a:gd name="T3" fmla="*/ 60 h 85"/>
                  <a:gd name="T4" fmla="*/ 24 w 51"/>
                  <a:gd name="T5" fmla="*/ 82 h 85"/>
                  <a:gd name="T6" fmla="*/ 3 w 51"/>
                  <a:gd name="T7" fmla="*/ 24 h 85"/>
                  <a:gd name="T8" fmla="*/ 44 w 51"/>
                  <a:gd name="T9" fmla="*/ 9 h 85"/>
                </a:gdLst>
                <a:ahLst/>
                <a:cxnLst>
                  <a:cxn ang="0">
                    <a:pos x="T0" y="T1"/>
                  </a:cxn>
                  <a:cxn ang="0">
                    <a:pos x="T2" y="T3"/>
                  </a:cxn>
                  <a:cxn ang="0">
                    <a:pos x="T4" y="T5"/>
                  </a:cxn>
                  <a:cxn ang="0">
                    <a:pos x="T6" y="T7"/>
                  </a:cxn>
                  <a:cxn ang="0">
                    <a:pos x="T8" y="T9"/>
                  </a:cxn>
                </a:cxnLst>
                <a:rect l="0" t="0" r="r" b="b"/>
                <a:pathLst>
                  <a:path w="51" h="85">
                    <a:moveTo>
                      <a:pt x="44" y="9"/>
                    </a:moveTo>
                    <a:cubicBezTo>
                      <a:pt x="44" y="9"/>
                      <a:pt x="51" y="49"/>
                      <a:pt x="50" y="60"/>
                    </a:cubicBezTo>
                    <a:cubicBezTo>
                      <a:pt x="50" y="71"/>
                      <a:pt x="38" y="85"/>
                      <a:pt x="24" y="82"/>
                    </a:cubicBezTo>
                    <a:cubicBezTo>
                      <a:pt x="10" y="78"/>
                      <a:pt x="5" y="35"/>
                      <a:pt x="3" y="24"/>
                    </a:cubicBezTo>
                    <a:cubicBezTo>
                      <a:pt x="0" y="14"/>
                      <a:pt x="35" y="0"/>
                      <a:pt x="44" y="9"/>
                    </a:cubicBezTo>
                    <a:close/>
                  </a:path>
                </a:pathLst>
              </a:custGeom>
              <a:solidFill>
                <a:srgbClr val="FFC8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2" name="Freeform 23"/>
              <p:cNvSpPr>
                <a:spLocks/>
              </p:cNvSpPr>
              <p:nvPr/>
            </p:nvSpPr>
            <p:spPr bwMode="auto">
              <a:xfrm>
                <a:off x="3540125" y="5167313"/>
                <a:ext cx="441325" cy="249237"/>
              </a:xfrm>
              <a:custGeom>
                <a:avLst/>
                <a:gdLst>
                  <a:gd name="T0" fmla="*/ 162 w 228"/>
                  <a:gd name="T1" fmla="*/ 24 h 129"/>
                  <a:gd name="T2" fmla="*/ 117 w 228"/>
                  <a:gd name="T3" fmla="*/ 50 h 129"/>
                  <a:gd name="T4" fmla="*/ 36 w 228"/>
                  <a:gd name="T5" fmla="*/ 9 h 129"/>
                  <a:gd name="T6" fmla="*/ 3 w 228"/>
                  <a:gd name="T7" fmla="*/ 64 h 129"/>
                  <a:gd name="T8" fmla="*/ 129 w 228"/>
                  <a:gd name="T9" fmla="*/ 119 h 129"/>
                  <a:gd name="T10" fmla="*/ 207 w 228"/>
                  <a:gd name="T11" fmla="*/ 119 h 129"/>
                  <a:gd name="T12" fmla="*/ 218 w 228"/>
                  <a:gd name="T13" fmla="*/ 44 h 129"/>
                  <a:gd name="T14" fmla="*/ 162 w 228"/>
                  <a:gd name="T15" fmla="*/ 24 h 12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8" h="129">
                    <a:moveTo>
                      <a:pt x="162" y="24"/>
                    </a:moveTo>
                    <a:cubicBezTo>
                      <a:pt x="162" y="24"/>
                      <a:pt x="129" y="50"/>
                      <a:pt x="117" y="50"/>
                    </a:cubicBezTo>
                    <a:cubicBezTo>
                      <a:pt x="104" y="49"/>
                      <a:pt x="57" y="0"/>
                      <a:pt x="36" y="9"/>
                    </a:cubicBezTo>
                    <a:cubicBezTo>
                      <a:pt x="16" y="18"/>
                      <a:pt x="0" y="43"/>
                      <a:pt x="3" y="64"/>
                    </a:cubicBezTo>
                    <a:cubicBezTo>
                      <a:pt x="3" y="64"/>
                      <a:pt x="94" y="112"/>
                      <a:pt x="129" y="119"/>
                    </a:cubicBezTo>
                    <a:cubicBezTo>
                      <a:pt x="164" y="126"/>
                      <a:pt x="200" y="129"/>
                      <a:pt x="207" y="119"/>
                    </a:cubicBezTo>
                    <a:cubicBezTo>
                      <a:pt x="214" y="108"/>
                      <a:pt x="228" y="66"/>
                      <a:pt x="218" y="44"/>
                    </a:cubicBezTo>
                    <a:cubicBezTo>
                      <a:pt x="207" y="21"/>
                      <a:pt x="162" y="24"/>
                      <a:pt x="162" y="24"/>
                    </a:cubicBezTo>
                    <a:close/>
                  </a:path>
                </a:pathLst>
              </a:custGeom>
              <a:solidFill>
                <a:srgbClr val="D2E4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3" name="Freeform 24"/>
              <p:cNvSpPr>
                <a:spLocks/>
              </p:cNvSpPr>
              <p:nvPr/>
            </p:nvSpPr>
            <p:spPr bwMode="auto">
              <a:xfrm>
                <a:off x="4714875" y="5143500"/>
                <a:ext cx="393700" cy="368300"/>
              </a:xfrm>
              <a:custGeom>
                <a:avLst/>
                <a:gdLst>
                  <a:gd name="T0" fmla="*/ 101 w 204"/>
                  <a:gd name="T1" fmla="*/ 21 h 191"/>
                  <a:gd name="T2" fmla="*/ 79 w 204"/>
                  <a:gd name="T3" fmla="*/ 110 h 191"/>
                  <a:gd name="T4" fmla="*/ 9 w 204"/>
                  <a:gd name="T5" fmla="*/ 138 h 191"/>
                  <a:gd name="T6" fmla="*/ 9 w 204"/>
                  <a:gd name="T7" fmla="*/ 172 h 191"/>
                  <a:gd name="T8" fmla="*/ 117 w 204"/>
                  <a:gd name="T9" fmla="*/ 172 h 191"/>
                  <a:gd name="T10" fmla="*/ 201 w 204"/>
                  <a:gd name="T11" fmla="*/ 63 h 191"/>
                  <a:gd name="T12" fmla="*/ 157 w 204"/>
                  <a:gd name="T13" fmla="*/ 0 h 191"/>
                  <a:gd name="T14" fmla="*/ 101 w 204"/>
                  <a:gd name="T15" fmla="*/ 21 h 19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4" h="191">
                    <a:moveTo>
                      <a:pt x="101" y="21"/>
                    </a:moveTo>
                    <a:cubicBezTo>
                      <a:pt x="101" y="21"/>
                      <a:pt x="92" y="102"/>
                      <a:pt x="79" y="110"/>
                    </a:cubicBezTo>
                    <a:cubicBezTo>
                      <a:pt x="79" y="110"/>
                      <a:pt x="18" y="121"/>
                      <a:pt x="9" y="138"/>
                    </a:cubicBezTo>
                    <a:cubicBezTo>
                      <a:pt x="0" y="156"/>
                      <a:pt x="9" y="172"/>
                      <a:pt x="9" y="172"/>
                    </a:cubicBezTo>
                    <a:cubicBezTo>
                      <a:pt x="9" y="172"/>
                      <a:pt x="89" y="191"/>
                      <a:pt x="117" y="172"/>
                    </a:cubicBezTo>
                    <a:cubicBezTo>
                      <a:pt x="145" y="153"/>
                      <a:pt x="198" y="79"/>
                      <a:pt x="201" y="63"/>
                    </a:cubicBezTo>
                    <a:cubicBezTo>
                      <a:pt x="204" y="46"/>
                      <a:pt x="157" y="0"/>
                      <a:pt x="157" y="0"/>
                    </a:cubicBezTo>
                    <a:lnTo>
                      <a:pt x="101" y="21"/>
                    </a:lnTo>
                    <a:close/>
                  </a:path>
                </a:pathLst>
              </a:custGeom>
              <a:solidFill>
                <a:srgbClr val="D2E4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4" name="Freeform 25"/>
              <p:cNvSpPr>
                <a:spLocks/>
              </p:cNvSpPr>
              <p:nvPr/>
            </p:nvSpPr>
            <p:spPr bwMode="auto">
              <a:xfrm>
                <a:off x="3835400" y="3592513"/>
                <a:ext cx="1195388" cy="1706562"/>
              </a:xfrm>
              <a:custGeom>
                <a:avLst/>
                <a:gdLst>
                  <a:gd name="T0" fmla="*/ 141 w 619"/>
                  <a:gd name="T1" fmla="*/ 66 h 884"/>
                  <a:gd name="T2" fmla="*/ 44 w 619"/>
                  <a:gd name="T3" fmla="*/ 393 h 884"/>
                  <a:gd name="T4" fmla="*/ 0 w 619"/>
                  <a:gd name="T5" fmla="*/ 840 h 884"/>
                  <a:gd name="T6" fmla="*/ 71 w 619"/>
                  <a:gd name="T7" fmla="*/ 856 h 884"/>
                  <a:gd name="T8" fmla="*/ 119 w 619"/>
                  <a:gd name="T9" fmla="*/ 505 h 884"/>
                  <a:gd name="T10" fmla="*/ 253 w 619"/>
                  <a:gd name="T11" fmla="*/ 215 h 884"/>
                  <a:gd name="T12" fmla="*/ 340 w 619"/>
                  <a:gd name="T13" fmla="*/ 490 h 884"/>
                  <a:gd name="T14" fmla="*/ 556 w 619"/>
                  <a:gd name="T15" fmla="*/ 840 h 884"/>
                  <a:gd name="T16" fmla="*/ 619 w 619"/>
                  <a:gd name="T17" fmla="*/ 814 h 884"/>
                  <a:gd name="T18" fmla="*/ 448 w 619"/>
                  <a:gd name="T19" fmla="*/ 495 h 884"/>
                  <a:gd name="T20" fmla="*/ 374 w 619"/>
                  <a:gd name="T21" fmla="*/ 62 h 884"/>
                  <a:gd name="T22" fmla="*/ 141 w 619"/>
                  <a:gd name="T23" fmla="*/ 66 h 8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19" h="884">
                    <a:moveTo>
                      <a:pt x="141" y="66"/>
                    </a:moveTo>
                    <a:cubicBezTo>
                      <a:pt x="141" y="66"/>
                      <a:pt x="65" y="283"/>
                      <a:pt x="44" y="393"/>
                    </a:cubicBezTo>
                    <a:cubicBezTo>
                      <a:pt x="23" y="502"/>
                      <a:pt x="7" y="821"/>
                      <a:pt x="0" y="840"/>
                    </a:cubicBezTo>
                    <a:cubicBezTo>
                      <a:pt x="0" y="840"/>
                      <a:pt x="23" y="884"/>
                      <a:pt x="71" y="856"/>
                    </a:cubicBezTo>
                    <a:cubicBezTo>
                      <a:pt x="71" y="856"/>
                      <a:pt x="100" y="573"/>
                      <a:pt x="119" y="505"/>
                    </a:cubicBezTo>
                    <a:cubicBezTo>
                      <a:pt x="138" y="436"/>
                      <a:pt x="237" y="237"/>
                      <a:pt x="253" y="215"/>
                    </a:cubicBezTo>
                    <a:cubicBezTo>
                      <a:pt x="253" y="215"/>
                      <a:pt x="314" y="424"/>
                      <a:pt x="340" y="490"/>
                    </a:cubicBezTo>
                    <a:cubicBezTo>
                      <a:pt x="366" y="556"/>
                      <a:pt x="518" y="821"/>
                      <a:pt x="556" y="840"/>
                    </a:cubicBezTo>
                    <a:cubicBezTo>
                      <a:pt x="556" y="840"/>
                      <a:pt x="600" y="855"/>
                      <a:pt x="619" y="814"/>
                    </a:cubicBezTo>
                    <a:cubicBezTo>
                      <a:pt x="619" y="814"/>
                      <a:pt x="469" y="570"/>
                      <a:pt x="448" y="495"/>
                    </a:cubicBezTo>
                    <a:cubicBezTo>
                      <a:pt x="427" y="421"/>
                      <a:pt x="410" y="124"/>
                      <a:pt x="374" y="62"/>
                    </a:cubicBezTo>
                    <a:cubicBezTo>
                      <a:pt x="339" y="0"/>
                      <a:pt x="195" y="26"/>
                      <a:pt x="141" y="66"/>
                    </a:cubicBezTo>
                    <a:close/>
                  </a:path>
                </a:pathLst>
              </a:custGeom>
              <a:solidFill>
                <a:srgbClr val="2F5F7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5" name="Freeform 26"/>
              <p:cNvSpPr>
                <a:spLocks/>
              </p:cNvSpPr>
              <p:nvPr/>
            </p:nvSpPr>
            <p:spPr bwMode="auto">
              <a:xfrm>
                <a:off x="3378200" y="3014663"/>
                <a:ext cx="242888" cy="320675"/>
              </a:xfrm>
              <a:custGeom>
                <a:avLst/>
                <a:gdLst>
                  <a:gd name="T0" fmla="*/ 123 w 126"/>
                  <a:gd name="T1" fmla="*/ 127 h 166"/>
                  <a:gd name="T2" fmla="*/ 120 w 126"/>
                  <a:gd name="T3" fmla="*/ 67 h 166"/>
                  <a:gd name="T4" fmla="*/ 79 w 126"/>
                  <a:gd name="T5" fmla="*/ 56 h 166"/>
                  <a:gd name="T6" fmla="*/ 17 w 126"/>
                  <a:gd name="T7" fmla="*/ 1 h 166"/>
                  <a:gd name="T8" fmla="*/ 12 w 126"/>
                  <a:gd name="T9" fmla="*/ 19 h 166"/>
                  <a:gd name="T10" fmla="*/ 50 w 126"/>
                  <a:gd name="T11" fmla="*/ 70 h 166"/>
                  <a:gd name="T12" fmla="*/ 25 w 126"/>
                  <a:gd name="T13" fmla="*/ 75 h 166"/>
                  <a:gd name="T14" fmla="*/ 25 w 126"/>
                  <a:gd name="T15" fmla="*/ 98 h 166"/>
                  <a:gd name="T16" fmla="*/ 23 w 126"/>
                  <a:gd name="T17" fmla="*/ 127 h 166"/>
                  <a:gd name="T18" fmla="*/ 86 w 126"/>
                  <a:gd name="T19" fmla="*/ 164 h 166"/>
                  <a:gd name="T20" fmla="*/ 123 w 126"/>
                  <a:gd name="T21" fmla="*/ 127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6" h="166">
                    <a:moveTo>
                      <a:pt x="123" y="127"/>
                    </a:moveTo>
                    <a:cubicBezTo>
                      <a:pt x="123" y="127"/>
                      <a:pt x="126" y="87"/>
                      <a:pt x="120" y="67"/>
                    </a:cubicBezTo>
                    <a:cubicBezTo>
                      <a:pt x="114" y="46"/>
                      <a:pt x="95" y="42"/>
                      <a:pt x="79" y="56"/>
                    </a:cubicBezTo>
                    <a:cubicBezTo>
                      <a:pt x="79" y="56"/>
                      <a:pt x="28" y="2"/>
                      <a:pt x="17" y="1"/>
                    </a:cubicBezTo>
                    <a:cubicBezTo>
                      <a:pt x="5" y="0"/>
                      <a:pt x="0" y="6"/>
                      <a:pt x="12" y="19"/>
                    </a:cubicBezTo>
                    <a:cubicBezTo>
                      <a:pt x="23" y="32"/>
                      <a:pt x="50" y="70"/>
                      <a:pt x="50" y="70"/>
                    </a:cubicBezTo>
                    <a:cubicBezTo>
                      <a:pt x="50" y="70"/>
                      <a:pt x="30" y="66"/>
                      <a:pt x="25" y="75"/>
                    </a:cubicBezTo>
                    <a:cubicBezTo>
                      <a:pt x="19" y="84"/>
                      <a:pt x="25" y="98"/>
                      <a:pt x="25" y="98"/>
                    </a:cubicBezTo>
                    <a:cubicBezTo>
                      <a:pt x="25" y="98"/>
                      <a:pt x="8" y="111"/>
                      <a:pt x="23" y="127"/>
                    </a:cubicBezTo>
                    <a:cubicBezTo>
                      <a:pt x="39" y="143"/>
                      <a:pt x="79" y="166"/>
                      <a:pt x="86" y="164"/>
                    </a:cubicBezTo>
                    <a:cubicBezTo>
                      <a:pt x="93" y="161"/>
                      <a:pt x="123" y="127"/>
                      <a:pt x="123" y="127"/>
                    </a:cubicBezTo>
                    <a:close/>
                  </a:path>
                </a:pathLst>
              </a:custGeom>
              <a:solidFill>
                <a:srgbClr val="FFE2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6" name="Freeform 27"/>
              <p:cNvSpPr>
                <a:spLocks/>
              </p:cNvSpPr>
              <p:nvPr/>
            </p:nvSpPr>
            <p:spPr bwMode="auto">
              <a:xfrm>
                <a:off x="3517900" y="2979738"/>
                <a:ext cx="752475" cy="534987"/>
              </a:xfrm>
              <a:custGeom>
                <a:avLst/>
                <a:gdLst>
                  <a:gd name="T0" fmla="*/ 384 w 390"/>
                  <a:gd name="T1" fmla="*/ 0 h 277"/>
                  <a:gd name="T2" fmla="*/ 340 w 390"/>
                  <a:gd name="T3" fmla="*/ 36 h 277"/>
                  <a:gd name="T4" fmla="*/ 202 w 390"/>
                  <a:gd name="T5" fmla="*/ 192 h 277"/>
                  <a:gd name="T6" fmla="*/ 55 w 390"/>
                  <a:gd name="T7" fmla="*/ 138 h 277"/>
                  <a:gd name="T8" fmla="*/ 4 w 390"/>
                  <a:gd name="T9" fmla="*/ 193 h 277"/>
                  <a:gd name="T10" fmla="*/ 204 w 390"/>
                  <a:gd name="T11" fmla="*/ 274 h 277"/>
                  <a:gd name="T12" fmla="*/ 330 w 390"/>
                  <a:gd name="T13" fmla="*/ 191 h 277"/>
                  <a:gd name="T14" fmla="*/ 384 w 390"/>
                  <a:gd name="T15" fmla="*/ 0 h 2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90" h="277">
                    <a:moveTo>
                      <a:pt x="384" y="0"/>
                    </a:moveTo>
                    <a:cubicBezTo>
                      <a:pt x="384" y="0"/>
                      <a:pt x="358" y="8"/>
                      <a:pt x="340" y="36"/>
                    </a:cubicBezTo>
                    <a:cubicBezTo>
                      <a:pt x="322" y="64"/>
                      <a:pt x="272" y="182"/>
                      <a:pt x="202" y="192"/>
                    </a:cubicBezTo>
                    <a:cubicBezTo>
                      <a:pt x="132" y="202"/>
                      <a:pt x="70" y="141"/>
                      <a:pt x="55" y="138"/>
                    </a:cubicBezTo>
                    <a:cubicBezTo>
                      <a:pt x="41" y="135"/>
                      <a:pt x="0" y="171"/>
                      <a:pt x="4" y="193"/>
                    </a:cubicBezTo>
                    <a:cubicBezTo>
                      <a:pt x="8" y="216"/>
                      <a:pt x="141" y="277"/>
                      <a:pt x="204" y="274"/>
                    </a:cubicBezTo>
                    <a:cubicBezTo>
                      <a:pt x="268" y="270"/>
                      <a:pt x="318" y="206"/>
                      <a:pt x="330" y="191"/>
                    </a:cubicBezTo>
                    <a:cubicBezTo>
                      <a:pt x="342" y="176"/>
                      <a:pt x="390" y="43"/>
                      <a:pt x="384" y="0"/>
                    </a:cubicBezTo>
                    <a:close/>
                  </a:path>
                </a:pathLst>
              </a:custGeom>
              <a:solidFill>
                <a:srgbClr val="FF695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7" name="Freeform 28"/>
              <p:cNvSpPr>
                <a:spLocks/>
              </p:cNvSpPr>
              <p:nvPr/>
            </p:nvSpPr>
            <p:spPr bwMode="auto">
              <a:xfrm>
                <a:off x="4679950" y="3254375"/>
                <a:ext cx="368300" cy="514350"/>
              </a:xfrm>
              <a:custGeom>
                <a:avLst/>
                <a:gdLst>
                  <a:gd name="T0" fmla="*/ 9 w 191"/>
                  <a:gd name="T1" fmla="*/ 70 h 266"/>
                  <a:gd name="T2" fmla="*/ 157 w 191"/>
                  <a:gd name="T3" fmla="*/ 266 h 266"/>
                  <a:gd name="T4" fmla="*/ 191 w 191"/>
                  <a:gd name="T5" fmla="*/ 255 h 266"/>
                  <a:gd name="T6" fmla="*/ 48 w 191"/>
                  <a:gd name="T7" fmla="*/ 106 h 266"/>
                  <a:gd name="T8" fmla="*/ 9 w 191"/>
                  <a:gd name="T9" fmla="*/ 70 h 266"/>
                </a:gdLst>
                <a:ahLst/>
                <a:cxnLst>
                  <a:cxn ang="0">
                    <a:pos x="T0" y="T1"/>
                  </a:cxn>
                  <a:cxn ang="0">
                    <a:pos x="T2" y="T3"/>
                  </a:cxn>
                  <a:cxn ang="0">
                    <a:pos x="T4" y="T5"/>
                  </a:cxn>
                  <a:cxn ang="0">
                    <a:pos x="T6" y="T7"/>
                  </a:cxn>
                  <a:cxn ang="0">
                    <a:pos x="T8" y="T9"/>
                  </a:cxn>
                </a:cxnLst>
                <a:rect l="0" t="0" r="r" b="b"/>
                <a:pathLst>
                  <a:path w="191" h="266">
                    <a:moveTo>
                      <a:pt x="9" y="70"/>
                    </a:moveTo>
                    <a:cubicBezTo>
                      <a:pt x="9" y="70"/>
                      <a:pt x="64" y="213"/>
                      <a:pt x="157" y="266"/>
                    </a:cubicBezTo>
                    <a:cubicBezTo>
                      <a:pt x="157" y="266"/>
                      <a:pt x="185" y="264"/>
                      <a:pt x="191" y="255"/>
                    </a:cubicBezTo>
                    <a:cubicBezTo>
                      <a:pt x="191" y="255"/>
                      <a:pt x="95" y="212"/>
                      <a:pt x="48" y="106"/>
                    </a:cubicBezTo>
                    <a:cubicBezTo>
                      <a:pt x="0" y="0"/>
                      <a:pt x="9" y="70"/>
                      <a:pt x="9" y="70"/>
                    </a:cubicBezTo>
                    <a:close/>
                  </a:path>
                </a:pathLst>
              </a:custGeom>
              <a:solidFill>
                <a:srgbClr val="EDB41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8" name="Freeform 29"/>
              <p:cNvSpPr>
                <a:spLocks/>
              </p:cNvSpPr>
              <p:nvPr/>
            </p:nvSpPr>
            <p:spPr bwMode="auto">
              <a:xfrm>
                <a:off x="4086225" y="2954338"/>
                <a:ext cx="1041400" cy="896937"/>
              </a:xfrm>
              <a:custGeom>
                <a:avLst/>
                <a:gdLst>
                  <a:gd name="T0" fmla="*/ 146 w 539"/>
                  <a:gd name="T1" fmla="*/ 9 h 464"/>
                  <a:gd name="T2" fmla="*/ 88 w 539"/>
                  <a:gd name="T3" fmla="*/ 21 h 464"/>
                  <a:gd name="T4" fmla="*/ 55 w 539"/>
                  <a:gd name="T5" fmla="*/ 112 h 464"/>
                  <a:gd name="T6" fmla="*/ 36 w 539"/>
                  <a:gd name="T7" fmla="*/ 221 h 464"/>
                  <a:gd name="T8" fmla="*/ 0 w 539"/>
                  <a:gd name="T9" fmla="*/ 410 h 464"/>
                  <a:gd name="T10" fmla="*/ 262 w 539"/>
                  <a:gd name="T11" fmla="*/ 405 h 464"/>
                  <a:gd name="T12" fmla="*/ 214 w 539"/>
                  <a:gd name="T13" fmla="*/ 268 h 464"/>
                  <a:gd name="T14" fmla="*/ 249 w 539"/>
                  <a:gd name="T15" fmla="*/ 137 h 464"/>
                  <a:gd name="T16" fmla="*/ 366 w 539"/>
                  <a:gd name="T17" fmla="*/ 290 h 464"/>
                  <a:gd name="T18" fmla="*/ 524 w 539"/>
                  <a:gd name="T19" fmla="*/ 270 h 464"/>
                  <a:gd name="T20" fmla="*/ 475 w 539"/>
                  <a:gd name="T21" fmla="*/ 222 h 464"/>
                  <a:gd name="T22" fmla="*/ 386 w 539"/>
                  <a:gd name="T23" fmla="*/ 210 h 464"/>
                  <a:gd name="T24" fmla="*/ 279 w 539"/>
                  <a:gd name="T25" fmla="*/ 29 h 464"/>
                  <a:gd name="T26" fmla="*/ 146 w 539"/>
                  <a:gd name="T27" fmla="*/ 9 h 4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39" h="464">
                    <a:moveTo>
                      <a:pt x="146" y="9"/>
                    </a:moveTo>
                    <a:cubicBezTo>
                      <a:pt x="146" y="9"/>
                      <a:pt x="96" y="0"/>
                      <a:pt x="88" y="21"/>
                    </a:cubicBezTo>
                    <a:cubicBezTo>
                      <a:pt x="80" y="42"/>
                      <a:pt x="66" y="101"/>
                      <a:pt x="55" y="112"/>
                    </a:cubicBezTo>
                    <a:cubicBezTo>
                      <a:pt x="44" y="124"/>
                      <a:pt x="3" y="180"/>
                      <a:pt x="36" y="221"/>
                    </a:cubicBezTo>
                    <a:cubicBezTo>
                      <a:pt x="36" y="221"/>
                      <a:pt x="4" y="309"/>
                      <a:pt x="0" y="410"/>
                    </a:cubicBezTo>
                    <a:cubicBezTo>
                      <a:pt x="0" y="410"/>
                      <a:pt x="142" y="464"/>
                      <a:pt x="262" y="405"/>
                    </a:cubicBezTo>
                    <a:cubicBezTo>
                      <a:pt x="262" y="405"/>
                      <a:pt x="217" y="291"/>
                      <a:pt x="214" y="268"/>
                    </a:cubicBezTo>
                    <a:cubicBezTo>
                      <a:pt x="207" y="226"/>
                      <a:pt x="249" y="137"/>
                      <a:pt x="249" y="137"/>
                    </a:cubicBezTo>
                    <a:cubicBezTo>
                      <a:pt x="249" y="137"/>
                      <a:pt x="317" y="256"/>
                      <a:pt x="366" y="290"/>
                    </a:cubicBezTo>
                    <a:cubicBezTo>
                      <a:pt x="415" y="323"/>
                      <a:pt x="509" y="335"/>
                      <a:pt x="524" y="270"/>
                    </a:cubicBezTo>
                    <a:cubicBezTo>
                      <a:pt x="539" y="206"/>
                      <a:pt x="475" y="222"/>
                      <a:pt x="475" y="222"/>
                    </a:cubicBezTo>
                    <a:cubicBezTo>
                      <a:pt x="475" y="222"/>
                      <a:pt x="415" y="231"/>
                      <a:pt x="386" y="210"/>
                    </a:cubicBezTo>
                    <a:cubicBezTo>
                      <a:pt x="357" y="189"/>
                      <a:pt x="299" y="47"/>
                      <a:pt x="279" y="29"/>
                    </a:cubicBezTo>
                    <a:cubicBezTo>
                      <a:pt x="259" y="11"/>
                      <a:pt x="171" y="10"/>
                      <a:pt x="146" y="9"/>
                    </a:cubicBezTo>
                    <a:close/>
                  </a:path>
                </a:pathLst>
              </a:custGeom>
              <a:solidFill>
                <a:srgbClr val="FF695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9" name="Freeform 30"/>
              <p:cNvSpPr>
                <a:spLocks/>
              </p:cNvSpPr>
              <p:nvPr/>
            </p:nvSpPr>
            <p:spPr bwMode="auto">
              <a:xfrm>
                <a:off x="4772025" y="3748088"/>
                <a:ext cx="504825" cy="401637"/>
              </a:xfrm>
              <a:custGeom>
                <a:avLst/>
                <a:gdLst>
                  <a:gd name="T0" fmla="*/ 152 w 261"/>
                  <a:gd name="T1" fmla="*/ 4 h 208"/>
                  <a:gd name="T2" fmla="*/ 247 w 261"/>
                  <a:gd name="T3" fmla="*/ 94 h 208"/>
                  <a:gd name="T4" fmla="*/ 115 w 261"/>
                  <a:gd name="T5" fmla="*/ 205 h 208"/>
                  <a:gd name="T6" fmla="*/ 1 w 261"/>
                  <a:gd name="T7" fmla="*/ 94 h 208"/>
                  <a:gd name="T8" fmla="*/ 152 w 261"/>
                  <a:gd name="T9" fmla="*/ 4 h 208"/>
                </a:gdLst>
                <a:ahLst/>
                <a:cxnLst>
                  <a:cxn ang="0">
                    <a:pos x="T0" y="T1"/>
                  </a:cxn>
                  <a:cxn ang="0">
                    <a:pos x="T2" y="T3"/>
                  </a:cxn>
                  <a:cxn ang="0">
                    <a:pos x="T4" y="T5"/>
                  </a:cxn>
                  <a:cxn ang="0">
                    <a:pos x="T6" y="T7"/>
                  </a:cxn>
                  <a:cxn ang="0">
                    <a:pos x="T8" y="T9"/>
                  </a:cxn>
                </a:cxnLst>
                <a:rect l="0" t="0" r="r" b="b"/>
                <a:pathLst>
                  <a:path w="261" h="208">
                    <a:moveTo>
                      <a:pt x="152" y="4"/>
                    </a:moveTo>
                    <a:cubicBezTo>
                      <a:pt x="152" y="4"/>
                      <a:pt x="233" y="73"/>
                      <a:pt x="247" y="94"/>
                    </a:cubicBezTo>
                    <a:cubicBezTo>
                      <a:pt x="261" y="115"/>
                      <a:pt x="133" y="208"/>
                      <a:pt x="115" y="205"/>
                    </a:cubicBezTo>
                    <a:cubicBezTo>
                      <a:pt x="96" y="203"/>
                      <a:pt x="0" y="106"/>
                      <a:pt x="1" y="94"/>
                    </a:cubicBezTo>
                    <a:cubicBezTo>
                      <a:pt x="3" y="82"/>
                      <a:pt x="128" y="0"/>
                      <a:pt x="152" y="4"/>
                    </a:cubicBezTo>
                    <a:close/>
                  </a:path>
                </a:pathLst>
              </a:custGeom>
              <a:solidFill>
                <a:srgbClr val="EDB41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0" name="Freeform 31"/>
              <p:cNvSpPr>
                <a:spLocks/>
              </p:cNvSpPr>
              <p:nvPr/>
            </p:nvSpPr>
            <p:spPr bwMode="auto">
              <a:xfrm>
                <a:off x="4348163" y="2987675"/>
                <a:ext cx="442913" cy="942975"/>
              </a:xfrm>
              <a:custGeom>
                <a:avLst/>
                <a:gdLst>
                  <a:gd name="T0" fmla="*/ 114 w 230"/>
                  <a:gd name="T1" fmla="*/ 0 h 488"/>
                  <a:gd name="T2" fmla="*/ 93 w 230"/>
                  <a:gd name="T3" fmla="*/ 148 h 488"/>
                  <a:gd name="T4" fmla="*/ 230 w 230"/>
                  <a:gd name="T5" fmla="*/ 468 h 488"/>
                  <a:gd name="T6" fmla="*/ 216 w 230"/>
                  <a:gd name="T7" fmla="*/ 488 h 488"/>
                  <a:gd name="T8" fmla="*/ 101 w 230"/>
                  <a:gd name="T9" fmla="*/ 0 h 488"/>
                  <a:gd name="T10" fmla="*/ 114 w 230"/>
                  <a:gd name="T11" fmla="*/ 0 h 488"/>
                </a:gdLst>
                <a:ahLst/>
                <a:cxnLst>
                  <a:cxn ang="0">
                    <a:pos x="T0" y="T1"/>
                  </a:cxn>
                  <a:cxn ang="0">
                    <a:pos x="T2" y="T3"/>
                  </a:cxn>
                  <a:cxn ang="0">
                    <a:pos x="T4" y="T5"/>
                  </a:cxn>
                  <a:cxn ang="0">
                    <a:pos x="T6" y="T7"/>
                  </a:cxn>
                  <a:cxn ang="0">
                    <a:pos x="T8" y="T9"/>
                  </a:cxn>
                  <a:cxn ang="0">
                    <a:pos x="T10" y="T11"/>
                  </a:cxn>
                </a:cxnLst>
                <a:rect l="0" t="0" r="r" b="b"/>
                <a:pathLst>
                  <a:path w="230" h="488">
                    <a:moveTo>
                      <a:pt x="114" y="0"/>
                    </a:moveTo>
                    <a:cubicBezTo>
                      <a:pt x="114" y="0"/>
                      <a:pt x="84" y="66"/>
                      <a:pt x="93" y="148"/>
                    </a:cubicBezTo>
                    <a:cubicBezTo>
                      <a:pt x="101" y="230"/>
                      <a:pt x="180" y="422"/>
                      <a:pt x="230" y="468"/>
                    </a:cubicBezTo>
                    <a:cubicBezTo>
                      <a:pt x="216" y="488"/>
                      <a:pt x="216" y="488"/>
                      <a:pt x="216" y="488"/>
                    </a:cubicBezTo>
                    <a:cubicBezTo>
                      <a:pt x="216" y="488"/>
                      <a:pt x="0" y="177"/>
                      <a:pt x="101" y="0"/>
                    </a:cubicBezTo>
                    <a:lnTo>
                      <a:pt x="114" y="0"/>
                    </a:lnTo>
                    <a:close/>
                  </a:path>
                </a:pathLst>
              </a:custGeom>
              <a:solidFill>
                <a:srgbClr val="EDB41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1" name="Freeform 32"/>
              <p:cNvSpPr>
                <a:spLocks/>
              </p:cNvSpPr>
              <p:nvPr/>
            </p:nvSpPr>
            <p:spPr bwMode="auto">
              <a:xfrm>
                <a:off x="4759325" y="3724275"/>
                <a:ext cx="396875" cy="246062"/>
              </a:xfrm>
              <a:custGeom>
                <a:avLst/>
                <a:gdLst>
                  <a:gd name="T0" fmla="*/ 0 w 206"/>
                  <a:gd name="T1" fmla="*/ 102 h 128"/>
                  <a:gd name="T2" fmla="*/ 62 w 206"/>
                  <a:gd name="T3" fmla="*/ 57 h 128"/>
                  <a:gd name="T4" fmla="*/ 155 w 206"/>
                  <a:gd name="T5" fmla="*/ 3 h 128"/>
                  <a:gd name="T6" fmla="*/ 205 w 206"/>
                  <a:gd name="T7" fmla="*/ 53 h 128"/>
                  <a:gd name="T8" fmla="*/ 125 w 206"/>
                  <a:gd name="T9" fmla="*/ 128 h 128"/>
                  <a:gd name="T10" fmla="*/ 35 w 206"/>
                  <a:gd name="T11" fmla="*/ 107 h 128"/>
                  <a:gd name="T12" fmla="*/ 0 w 206"/>
                  <a:gd name="T13" fmla="*/ 102 h 128"/>
                </a:gdLst>
                <a:ahLst/>
                <a:cxnLst>
                  <a:cxn ang="0">
                    <a:pos x="T0" y="T1"/>
                  </a:cxn>
                  <a:cxn ang="0">
                    <a:pos x="T2" y="T3"/>
                  </a:cxn>
                  <a:cxn ang="0">
                    <a:pos x="T4" y="T5"/>
                  </a:cxn>
                  <a:cxn ang="0">
                    <a:pos x="T6" y="T7"/>
                  </a:cxn>
                  <a:cxn ang="0">
                    <a:pos x="T8" y="T9"/>
                  </a:cxn>
                  <a:cxn ang="0">
                    <a:pos x="T10" y="T11"/>
                  </a:cxn>
                  <a:cxn ang="0">
                    <a:pos x="T12" y="T13"/>
                  </a:cxn>
                </a:cxnLst>
                <a:rect l="0" t="0" r="r" b="b"/>
                <a:pathLst>
                  <a:path w="206" h="128">
                    <a:moveTo>
                      <a:pt x="0" y="102"/>
                    </a:moveTo>
                    <a:cubicBezTo>
                      <a:pt x="0" y="102"/>
                      <a:pt x="29" y="80"/>
                      <a:pt x="62" y="57"/>
                    </a:cubicBezTo>
                    <a:cubicBezTo>
                      <a:pt x="95" y="34"/>
                      <a:pt x="140" y="0"/>
                      <a:pt x="155" y="3"/>
                    </a:cubicBezTo>
                    <a:cubicBezTo>
                      <a:pt x="171" y="7"/>
                      <a:pt x="206" y="40"/>
                      <a:pt x="205" y="53"/>
                    </a:cubicBezTo>
                    <a:cubicBezTo>
                      <a:pt x="205" y="65"/>
                      <a:pt x="147" y="125"/>
                      <a:pt x="125" y="128"/>
                    </a:cubicBezTo>
                    <a:cubicBezTo>
                      <a:pt x="125" y="128"/>
                      <a:pt x="69" y="111"/>
                      <a:pt x="35" y="107"/>
                    </a:cubicBezTo>
                    <a:cubicBezTo>
                      <a:pt x="0" y="102"/>
                      <a:pt x="8" y="114"/>
                      <a:pt x="0" y="102"/>
                    </a:cubicBezTo>
                    <a:close/>
                  </a:path>
                </a:pathLst>
              </a:custGeom>
              <a:solidFill>
                <a:srgbClr val="FFD26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2" name="Freeform 33"/>
              <p:cNvSpPr>
                <a:spLocks/>
              </p:cNvSpPr>
              <p:nvPr/>
            </p:nvSpPr>
            <p:spPr bwMode="auto">
              <a:xfrm>
                <a:off x="4316413" y="2905125"/>
                <a:ext cx="131763" cy="138112"/>
              </a:xfrm>
              <a:custGeom>
                <a:avLst/>
                <a:gdLst>
                  <a:gd name="T0" fmla="*/ 22 w 68"/>
                  <a:gd name="T1" fmla="*/ 17 h 72"/>
                  <a:gd name="T2" fmla="*/ 8 w 68"/>
                  <a:gd name="T3" fmla="*/ 42 h 72"/>
                  <a:gd name="T4" fmla="*/ 15 w 68"/>
                  <a:gd name="T5" fmla="*/ 65 h 72"/>
                  <a:gd name="T6" fmla="*/ 67 w 68"/>
                  <a:gd name="T7" fmla="*/ 41 h 72"/>
                  <a:gd name="T8" fmla="*/ 64 w 68"/>
                  <a:gd name="T9" fmla="*/ 12 h 72"/>
                  <a:gd name="T10" fmla="*/ 22 w 68"/>
                  <a:gd name="T11" fmla="*/ 17 h 72"/>
                </a:gdLst>
                <a:ahLst/>
                <a:cxnLst>
                  <a:cxn ang="0">
                    <a:pos x="T0" y="T1"/>
                  </a:cxn>
                  <a:cxn ang="0">
                    <a:pos x="T2" y="T3"/>
                  </a:cxn>
                  <a:cxn ang="0">
                    <a:pos x="T4" y="T5"/>
                  </a:cxn>
                  <a:cxn ang="0">
                    <a:pos x="T6" y="T7"/>
                  </a:cxn>
                  <a:cxn ang="0">
                    <a:pos x="T8" y="T9"/>
                  </a:cxn>
                  <a:cxn ang="0">
                    <a:pos x="T10" y="T11"/>
                  </a:cxn>
                </a:cxnLst>
                <a:rect l="0" t="0" r="r" b="b"/>
                <a:pathLst>
                  <a:path w="68" h="72">
                    <a:moveTo>
                      <a:pt x="22" y="17"/>
                    </a:moveTo>
                    <a:cubicBezTo>
                      <a:pt x="22" y="17"/>
                      <a:pt x="16" y="41"/>
                      <a:pt x="8" y="42"/>
                    </a:cubicBezTo>
                    <a:cubicBezTo>
                      <a:pt x="8" y="42"/>
                      <a:pt x="0" y="59"/>
                      <a:pt x="15" y="65"/>
                    </a:cubicBezTo>
                    <a:cubicBezTo>
                      <a:pt x="30" y="72"/>
                      <a:pt x="68" y="46"/>
                      <a:pt x="67" y="41"/>
                    </a:cubicBezTo>
                    <a:cubicBezTo>
                      <a:pt x="65" y="37"/>
                      <a:pt x="62" y="21"/>
                      <a:pt x="64" y="12"/>
                    </a:cubicBezTo>
                    <a:cubicBezTo>
                      <a:pt x="66" y="3"/>
                      <a:pt x="35" y="0"/>
                      <a:pt x="22" y="17"/>
                    </a:cubicBezTo>
                    <a:close/>
                  </a:path>
                </a:pathLst>
              </a:custGeom>
              <a:solidFill>
                <a:srgbClr val="FFE2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3" name="Freeform 34"/>
              <p:cNvSpPr>
                <a:spLocks/>
              </p:cNvSpPr>
              <p:nvPr/>
            </p:nvSpPr>
            <p:spPr bwMode="auto">
              <a:xfrm>
                <a:off x="4178300" y="2293938"/>
                <a:ext cx="541338" cy="541337"/>
              </a:xfrm>
              <a:custGeom>
                <a:avLst/>
                <a:gdLst>
                  <a:gd name="T0" fmla="*/ 137 w 281"/>
                  <a:gd name="T1" fmla="*/ 16 h 280"/>
                  <a:gd name="T2" fmla="*/ 20 w 281"/>
                  <a:gd name="T3" fmla="*/ 73 h 280"/>
                  <a:gd name="T4" fmla="*/ 23 w 281"/>
                  <a:gd name="T5" fmla="*/ 181 h 280"/>
                  <a:gd name="T6" fmla="*/ 192 w 281"/>
                  <a:gd name="T7" fmla="*/ 280 h 280"/>
                  <a:gd name="T8" fmla="*/ 263 w 281"/>
                  <a:gd name="T9" fmla="*/ 211 h 280"/>
                  <a:gd name="T10" fmla="*/ 254 w 281"/>
                  <a:gd name="T11" fmla="*/ 75 h 280"/>
                  <a:gd name="T12" fmla="*/ 137 w 281"/>
                  <a:gd name="T13" fmla="*/ 16 h 280"/>
                </a:gdLst>
                <a:ahLst/>
                <a:cxnLst>
                  <a:cxn ang="0">
                    <a:pos x="T0" y="T1"/>
                  </a:cxn>
                  <a:cxn ang="0">
                    <a:pos x="T2" y="T3"/>
                  </a:cxn>
                  <a:cxn ang="0">
                    <a:pos x="T4" y="T5"/>
                  </a:cxn>
                  <a:cxn ang="0">
                    <a:pos x="T6" y="T7"/>
                  </a:cxn>
                  <a:cxn ang="0">
                    <a:pos x="T8" y="T9"/>
                  </a:cxn>
                  <a:cxn ang="0">
                    <a:pos x="T10" y="T11"/>
                  </a:cxn>
                  <a:cxn ang="0">
                    <a:pos x="T12" y="T13"/>
                  </a:cxn>
                </a:cxnLst>
                <a:rect l="0" t="0" r="r" b="b"/>
                <a:pathLst>
                  <a:path w="281" h="280">
                    <a:moveTo>
                      <a:pt x="137" y="16"/>
                    </a:moveTo>
                    <a:cubicBezTo>
                      <a:pt x="102" y="0"/>
                      <a:pt x="33" y="39"/>
                      <a:pt x="20" y="73"/>
                    </a:cubicBezTo>
                    <a:cubicBezTo>
                      <a:pt x="7" y="107"/>
                      <a:pt x="0" y="157"/>
                      <a:pt x="23" y="181"/>
                    </a:cubicBezTo>
                    <a:cubicBezTo>
                      <a:pt x="46" y="204"/>
                      <a:pt x="192" y="280"/>
                      <a:pt x="192" y="280"/>
                    </a:cubicBezTo>
                    <a:cubicBezTo>
                      <a:pt x="192" y="280"/>
                      <a:pt x="252" y="239"/>
                      <a:pt x="263" y="211"/>
                    </a:cubicBezTo>
                    <a:cubicBezTo>
                      <a:pt x="275" y="183"/>
                      <a:pt x="281" y="123"/>
                      <a:pt x="254" y="75"/>
                    </a:cubicBezTo>
                    <a:cubicBezTo>
                      <a:pt x="228" y="28"/>
                      <a:pt x="175" y="8"/>
                      <a:pt x="137" y="16"/>
                    </a:cubicBezTo>
                    <a:close/>
                  </a:path>
                </a:pathLst>
              </a:custGeom>
              <a:solidFill>
                <a:srgbClr val="86450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4" name="Freeform 35"/>
              <p:cNvSpPr>
                <a:spLocks/>
              </p:cNvSpPr>
              <p:nvPr/>
            </p:nvSpPr>
            <p:spPr bwMode="auto">
              <a:xfrm>
                <a:off x="4200525" y="2417763"/>
                <a:ext cx="406400" cy="533400"/>
              </a:xfrm>
              <a:custGeom>
                <a:avLst/>
                <a:gdLst>
                  <a:gd name="T0" fmla="*/ 15 w 210"/>
                  <a:gd name="T1" fmla="*/ 88 h 276"/>
                  <a:gd name="T2" fmla="*/ 15 w 210"/>
                  <a:gd name="T3" fmla="*/ 223 h 276"/>
                  <a:gd name="T4" fmla="*/ 134 w 210"/>
                  <a:gd name="T5" fmla="*/ 261 h 276"/>
                  <a:gd name="T6" fmla="*/ 210 w 210"/>
                  <a:gd name="T7" fmla="*/ 132 h 276"/>
                  <a:gd name="T8" fmla="*/ 120 w 210"/>
                  <a:gd name="T9" fmla="*/ 0 h 276"/>
                  <a:gd name="T10" fmla="*/ 15 w 210"/>
                  <a:gd name="T11" fmla="*/ 88 h 276"/>
                </a:gdLst>
                <a:ahLst/>
                <a:cxnLst>
                  <a:cxn ang="0">
                    <a:pos x="T0" y="T1"/>
                  </a:cxn>
                  <a:cxn ang="0">
                    <a:pos x="T2" y="T3"/>
                  </a:cxn>
                  <a:cxn ang="0">
                    <a:pos x="T4" y="T5"/>
                  </a:cxn>
                  <a:cxn ang="0">
                    <a:pos x="T6" y="T7"/>
                  </a:cxn>
                  <a:cxn ang="0">
                    <a:pos x="T8" y="T9"/>
                  </a:cxn>
                  <a:cxn ang="0">
                    <a:pos x="T10" y="T11"/>
                  </a:cxn>
                </a:cxnLst>
                <a:rect l="0" t="0" r="r" b="b"/>
                <a:pathLst>
                  <a:path w="210" h="276">
                    <a:moveTo>
                      <a:pt x="15" y="88"/>
                    </a:moveTo>
                    <a:cubicBezTo>
                      <a:pt x="15" y="88"/>
                      <a:pt x="0" y="187"/>
                      <a:pt x="15" y="223"/>
                    </a:cubicBezTo>
                    <a:cubicBezTo>
                      <a:pt x="37" y="276"/>
                      <a:pt x="104" y="272"/>
                      <a:pt x="134" y="261"/>
                    </a:cubicBezTo>
                    <a:cubicBezTo>
                      <a:pt x="183" y="244"/>
                      <a:pt x="205" y="158"/>
                      <a:pt x="210" y="132"/>
                    </a:cubicBezTo>
                    <a:cubicBezTo>
                      <a:pt x="210" y="132"/>
                      <a:pt x="128" y="98"/>
                      <a:pt x="120" y="0"/>
                    </a:cubicBezTo>
                    <a:cubicBezTo>
                      <a:pt x="120" y="0"/>
                      <a:pt x="53" y="93"/>
                      <a:pt x="15" y="88"/>
                    </a:cubicBezTo>
                    <a:close/>
                  </a:path>
                </a:pathLst>
              </a:custGeom>
              <a:solidFill>
                <a:srgbClr val="FFE2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5" name="Freeform 36"/>
              <p:cNvSpPr>
                <a:spLocks/>
              </p:cNvSpPr>
              <p:nvPr/>
            </p:nvSpPr>
            <p:spPr bwMode="auto">
              <a:xfrm>
                <a:off x="4557713" y="2638425"/>
                <a:ext cx="123825" cy="142875"/>
              </a:xfrm>
              <a:custGeom>
                <a:avLst/>
                <a:gdLst>
                  <a:gd name="T0" fmla="*/ 21 w 64"/>
                  <a:gd name="T1" fmla="*/ 19 h 74"/>
                  <a:gd name="T2" fmla="*/ 53 w 64"/>
                  <a:gd name="T3" fmla="*/ 12 h 74"/>
                  <a:gd name="T4" fmla="*/ 37 w 64"/>
                  <a:gd name="T5" fmla="*/ 62 h 74"/>
                  <a:gd name="T6" fmla="*/ 7 w 64"/>
                  <a:gd name="T7" fmla="*/ 62 h 74"/>
                  <a:gd name="T8" fmla="*/ 21 w 64"/>
                  <a:gd name="T9" fmla="*/ 19 h 74"/>
                </a:gdLst>
                <a:ahLst/>
                <a:cxnLst>
                  <a:cxn ang="0">
                    <a:pos x="T0" y="T1"/>
                  </a:cxn>
                  <a:cxn ang="0">
                    <a:pos x="T2" y="T3"/>
                  </a:cxn>
                  <a:cxn ang="0">
                    <a:pos x="T4" y="T5"/>
                  </a:cxn>
                  <a:cxn ang="0">
                    <a:pos x="T6" y="T7"/>
                  </a:cxn>
                  <a:cxn ang="0">
                    <a:pos x="T8" y="T9"/>
                  </a:cxn>
                </a:cxnLst>
                <a:rect l="0" t="0" r="r" b="b"/>
                <a:pathLst>
                  <a:path w="64" h="74">
                    <a:moveTo>
                      <a:pt x="21" y="19"/>
                    </a:moveTo>
                    <a:cubicBezTo>
                      <a:pt x="21" y="19"/>
                      <a:pt x="43" y="0"/>
                      <a:pt x="53" y="12"/>
                    </a:cubicBezTo>
                    <a:cubicBezTo>
                      <a:pt x="64" y="24"/>
                      <a:pt x="52" y="57"/>
                      <a:pt x="37" y="62"/>
                    </a:cubicBezTo>
                    <a:cubicBezTo>
                      <a:pt x="22" y="67"/>
                      <a:pt x="13" y="74"/>
                      <a:pt x="7" y="62"/>
                    </a:cubicBezTo>
                    <a:cubicBezTo>
                      <a:pt x="0" y="50"/>
                      <a:pt x="21" y="19"/>
                      <a:pt x="21" y="19"/>
                    </a:cubicBezTo>
                    <a:close/>
                  </a:path>
                </a:pathLst>
              </a:custGeom>
              <a:solidFill>
                <a:srgbClr val="FFE2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6" name="Freeform 37"/>
              <p:cNvSpPr>
                <a:spLocks/>
              </p:cNvSpPr>
              <p:nvPr/>
            </p:nvSpPr>
            <p:spPr bwMode="auto">
              <a:xfrm>
                <a:off x="4191000" y="2586038"/>
                <a:ext cx="50800" cy="142875"/>
              </a:xfrm>
              <a:custGeom>
                <a:avLst/>
                <a:gdLst>
                  <a:gd name="T0" fmla="*/ 18 w 26"/>
                  <a:gd name="T1" fmla="*/ 17 h 74"/>
                  <a:gd name="T2" fmla="*/ 7 w 26"/>
                  <a:gd name="T3" fmla="*/ 15 h 74"/>
                  <a:gd name="T4" fmla="*/ 13 w 26"/>
                  <a:gd name="T5" fmla="*/ 72 h 74"/>
                  <a:gd name="T6" fmla="*/ 18 w 26"/>
                  <a:gd name="T7" fmla="*/ 17 h 74"/>
                </a:gdLst>
                <a:ahLst/>
                <a:cxnLst>
                  <a:cxn ang="0">
                    <a:pos x="T0" y="T1"/>
                  </a:cxn>
                  <a:cxn ang="0">
                    <a:pos x="T2" y="T3"/>
                  </a:cxn>
                  <a:cxn ang="0">
                    <a:pos x="T4" y="T5"/>
                  </a:cxn>
                  <a:cxn ang="0">
                    <a:pos x="T6" y="T7"/>
                  </a:cxn>
                </a:cxnLst>
                <a:rect l="0" t="0" r="r" b="b"/>
                <a:pathLst>
                  <a:path w="26" h="74">
                    <a:moveTo>
                      <a:pt x="18" y="17"/>
                    </a:moveTo>
                    <a:cubicBezTo>
                      <a:pt x="18" y="17"/>
                      <a:pt x="10" y="0"/>
                      <a:pt x="7" y="15"/>
                    </a:cubicBezTo>
                    <a:cubicBezTo>
                      <a:pt x="4" y="30"/>
                      <a:pt x="0" y="69"/>
                      <a:pt x="13" y="72"/>
                    </a:cubicBezTo>
                    <a:cubicBezTo>
                      <a:pt x="26" y="74"/>
                      <a:pt x="18" y="17"/>
                      <a:pt x="18" y="17"/>
                    </a:cubicBezTo>
                    <a:close/>
                  </a:path>
                </a:pathLst>
              </a:custGeom>
              <a:solidFill>
                <a:srgbClr val="FFE2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7" name="Freeform 38"/>
              <p:cNvSpPr>
                <a:spLocks/>
              </p:cNvSpPr>
              <p:nvPr/>
            </p:nvSpPr>
            <p:spPr bwMode="auto">
              <a:xfrm>
                <a:off x="4579938" y="2673350"/>
                <a:ext cx="71438" cy="84137"/>
              </a:xfrm>
              <a:custGeom>
                <a:avLst/>
                <a:gdLst>
                  <a:gd name="T0" fmla="*/ 28 w 37"/>
                  <a:gd name="T1" fmla="*/ 9 h 44"/>
                  <a:gd name="T2" fmla="*/ 4 w 37"/>
                  <a:gd name="T3" fmla="*/ 30 h 44"/>
                  <a:gd name="T4" fmla="*/ 28 w 37"/>
                  <a:gd name="T5" fmla="*/ 34 h 44"/>
                  <a:gd name="T6" fmla="*/ 28 w 37"/>
                  <a:gd name="T7" fmla="*/ 9 h 44"/>
                </a:gdLst>
                <a:ahLst/>
                <a:cxnLst>
                  <a:cxn ang="0">
                    <a:pos x="T0" y="T1"/>
                  </a:cxn>
                  <a:cxn ang="0">
                    <a:pos x="T2" y="T3"/>
                  </a:cxn>
                  <a:cxn ang="0">
                    <a:pos x="T4" y="T5"/>
                  </a:cxn>
                  <a:cxn ang="0">
                    <a:pos x="T6" y="T7"/>
                  </a:cxn>
                </a:cxnLst>
                <a:rect l="0" t="0" r="r" b="b"/>
                <a:pathLst>
                  <a:path w="37" h="44">
                    <a:moveTo>
                      <a:pt x="28" y="9"/>
                    </a:moveTo>
                    <a:cubicBezTo>
                      <a:pt x="22" y="0"/>
                      <a:pt x="0" y="20"/>
                      <a:pt x="4" y="30"/>
                    </a:cubicBezTo>
                    <a:cubicBezTo>
                      <a:pt x="8" y="41"/>
                      <a:pt x="22" y="44"/>
                      <a:pt x="28" y="34"/>
                    </a:cubicBezTo>
                    <a:cubicBezTo>
                      <a:pt x="37" y="20"/>
                      <a:pt x="32" y="15"/>
                      <a:pt x="28" y="9"/>
                    </a:cubicBezTo>
                    <a:close/>
                  </a:path>
                </a:pathLst>
              </a:custGeom>
              <a:solidFill>
                <a:srgbClr val="D2A5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8" name="Freeform 39"/>
              <p:cNvSpPr>
                <a:spLocks/>
              </p:cNvSpPr>
              <p:nvPr/>
            </p:nvSpPr>
            <p:spPr bwMode="auto">
              <a:xfrm>
                <a:off x="4181475" y="2632075"/>
                <a:ext cx="47625" cy="61912"/>
              </a:xfrm>
              <a:custGeom>
                <a:avLst/>
                <a:gdLst>
                  <a:gd name="T0" fmla="*/ 10 w 25"/>
                  <a:gd name="T1" fmla="*/ 3 h 32"/>
                  <a:gd name="T2" fmla="*/ 1 w 25"/>
                  <a:gd name="T3" fmla="*/ 15 h 32"/>
                  <a:gd name="T4" fmla="*/ 17 w 25"/>
                  <a:gd name="T5" fmla="*/ 32 h 32"/>
                  <a:gd name="T6" fmla="*/ 10 w 25"/>
                  <a:gd name="T7" fmla="*/ 3 h 32"/>
                </a:gdLst>
                <a:ahLst/>
                <a:cxnLst>
                  <a:cxn ang="0">
                    <a:pos x="T0" y="T1"/>
                  </a:cxn>
                  <a:cxn ang="0">
                    <a:pos x="T2" y="T3"/>
                  </a:cxn>
                  <a:cxn ang="0">
                    <a:pos x="T4" y="T5"/>
                  </a:cxn>
                  <a:cxn ang="0">
                    <a:pos x="T6" y="T7"/>
                  </a:cxn>
                </a:cxnLst>
                <a:rect l="0" t="0" r="r" b="b"/>
                <a:pathLst>
                  <a:path w="25" h="32">
                    <a:moveTo>
                      <a:pt x="10" y="3"/>
                    </a:moveTo>
                    <a:cubicBezTo>
                      <a:pt x="10" y="3"/>
                      <a:pt x="2" y="0"/>
                      <a:pt x="1" y="15"/>
                    </a:cubicBezTo>
                    <a:cubicBezTo>
                      <a:pt x="0" y="30"/>
                      <a:pt x="17" y="32"/>
                      <a:pt x="17" y="32"/>
                    </a:cubicBezTo>
                    <a:cubicBezTo>
                      <a:pt x="17" y="32"/>
                      <a:pt x="25" y="10"/>
                      <a:pt x="10" y="3"/>
                    </a:cubicBezTo>
                    <a:close/>
                  </a:path>
                </a:pathLst>
              </a:custGeom>
              <a:solidFill>
                <a:srgbClr val="D2A5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9" name="Freeform 40"/>
              <p:cNvSpPr>
                <a:spLocks/>
              </p:cNvSpPr>
              <p:nvPr/>
            </p:nvSpPr>
            <p:spPr bwMode="auto">
              <a:xfrm>
                <a:off x="4862513" y="3149600"/>
                <a:ext cx="120650" cy="361950"/>
              </a:xfrm>
              <a:custGeom>
                <a:avLst/>
                <a:gdLst>
                  <a:gd name="T0" fmla="*/ 29 w 62"/>
                  <a:gd name="T1" fmla="*/ 174 h 187"/>
                  <a:gd name="T2" fmla="*/ 43 w 62"/>
                  <a:gd name="T3" fmla="*/ 22 h 187"/>
                  <a:gd name="T4" fmla="*/ 62 w 62"/>
                  <a:gd name="T5" fmla="*/ 2 h 187"/>
                  <a:gd name="T6" fmla="*/ 45 w 62"/>
                  <a:gd name="T7" fmla="*/ 1 h 187"/>
                  <a:gd name="T8" fmla="*/ 24 w 62"/>
                  <a:gd name="T9" fmla="*/ 22 h 187"/>
                  <a:gd name="T10" fmla="*/ 12 w 62"/>
                  <a:gd name="T11" fmla="*/ 182 h 187"/>
                  <a:gd name="T12" fmla="*/ 46 w 62"/>
                  <a:gd name="T13" fmla="*/ 187 h 187"/>
                  <a:gd name="T14" fmla="*/ 29 w 62"/>
                  <a:gd name="T15" fmla="*/ 174 h 18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2" h="187">
                    <a:moveTo>
                      <a:pt x="29" y="174"/>
                    </a:moveTo>
                    <a:cubicBezTo>
                      <a:pt x="25" y="162"/>
                      <a:pt x="39" y="42"/>
                      <a:pt x="43" y="22"/>
                    </a:cubicBezTo>
                    <a:cubicBezTo>
                      <a:pt x="46" y="10"/>
                      <a:pt x="55" y="4"/>
                      <a:pt x="62" y="2"/>
                    </a:cubicBezTo>
                    <a:cubicBezTo>
                      <a:pt x="53" y="1"/>
                      <a:pt x="47" y="0"/>
                      <a:pt x="45" y="1"/>
                    </a:cubicBezTo>
                    <a:cubicBezTo>
                      <a:pt x="38" y="2"/>
                      <a:pt x="29" y="5"/>
                      <a:pt x="24" y="22"/>
                    </a:cubicBezTo>
                    <a:cubicBezTo>
                      <a:pt x="19" y="39"/>
                      <a:pt x="0" y="177"/>
                      <a:pt x="12" y="182"/>
                    </a:cubicBezTo>
                    <a:cubicBezTo>
                      <a:pt x="17" y="183"/>
                      <a:pt x="30" y="186"/>
                      <a:pt x="46" y="187"/>
                    </a:cubicBezTo>
                    <a:cubicBezTo>
                      <a:pt x="40" y="185"/>
                      <a:pt x="32" y="180"/>
                      <a:pt x="29" y="174"/>
                    </a:cubicBezTo>
                    <a:close/>
                  </a:path>
                </a:pathLst>
              </a:custGeom>
              <a:solidFill>
                <a:srgbClr val="647FA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0" name="Freeform 41"/>
              <p:cNvSpPr>
                <a:spLocks/>
              </p:cNvSpPr>
              <p:nvPr/>
            </p:nvSpPr>
            <p:spPr bwMode="auto">
              <a:xfrm>
                <a:off x="4911725" y="3154363"/>
                <a:ext cx="242888" cy="366712"/>
              </a:xfrm>
              <a:custGeom>
                <a:avLst/>
                <a:gdLst>
                  <a:gd name="T0" fmla="*/ 111 w 126"/>
                  <a:gd name="T1" fmla="*/ 11 h 190"/>
                  <a:gd name="T2" fmla="*/ 37 w 126"/>
                  <a:gd name="T3" fmla="*/ 0 h 190"/>
                  <a:gd name="T4" fmla="*/ 18 w 126"/>
                  <a:gd name="T5" fmla="*/ 20 h 190"/>
                  <a:gd name="T6" fmla="*/ 4 w 126"/>
                  <a:gd name="T7" fmla="*/ 172 h 190"/>
                  <a:gd name="T8" fmla="*/ 21 w 126"/>
                  <a:gd name="T9" fmla="*/ 185 h 190"/>
                  <a:gd name="T10" fmla="*/ 89 w 126"/>
                  <a:gd name="T11" fmla="*/ 186 h 190"/>
                  <a:gd name="T12" fmla="*/ 111 w 126"/>
                  <a:gd name="T13" fmla="*/ 11 h 190"/>
                </a:gdLst>
                <a:ahLst/>
                <a:cxnLst>
                  <a:cxn ang="0">
                    <a:pos x="T0" y="T1"/>
                  </a:cxn>
                  <a:cxn ang="0">
                    <a:pos x="T2" y="T3"/>
                  </a:cxn>
                  <a:cxn ang="0">
                    <a:pos x="T4" y="T5"/>
                  </a:cxn>
                  <a:cxn ang="0">
                    <a:pos x="T6" y="T7"/>
                  </a:cxn>
                  <a:cxn ang="0">
                    <a:pos x="T8" y="T9"/>
                  </a:cxn>
                  <a:cxn ang="0">
                    <a:pos x="T10" y="T11"/>
                  </a:cxn>
                  <a:cxn ang="0">
                    <a:pos x="T12" y="T13"/>
                  </a:cxn>
                </a:cxnLst>
                <a:rect l="0" t="0" r="r" b="b"/>
                <a:pathLst>
                  <a:path w="126" h="190">
                    <a:moveTo>
                      <a:pt x="111" y="11"/>
                    </a:moveTo>
                    <a:cubicBezTo>
                      <a:pt x="94" y="9"/>
                      <a:pt x="59" y="3"/>
                      <a:pt x="37" y="0"/>
                    </a:cubicBezTo>
                    <a:cubicBezTo>
                      <a:pt x="30" y="2"/>
                      <a:pt x="21" y="8"/>
                      <a:pt x="18" y="20"/>
                    </a:cubicBezTo>
                    <a:cubicBezTo>
                      <a:pt x="14" y="40"/>
                      <a:pt x="0" y="160"/>
                      <a:pt x="4" y="172"/>
                    </a:cubicBezTo>
                    <a:cubicBezTo>
                      <a:pt x="7" y="178"/>
                      <a:pt x="15" y="183"/>
                      <a:pt x="21" y="185"/>
                    </a:cubicBezTo>
                    <a:cubicBezTo>
                      <a:pt x="47" y="188"/>
                      <a:pt x="81" y="190"/>
                      <a:pt x="89" y="186"/>
                    </a:cubicBezTo>
                    <a:cubicBezTo>
                      <a:pt x="102" y="181"/>
                      <a:pt x="126" y="14"/>
                      <a:pt x="111" y="11"/>
                    </a:cubicBezTo>
                    <a:close/>
                  </a:path>
                </a:pathLst>
              </a:custGeom>
              <a:solidFill>
                <a:srgbClr val="4E5F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1" name="Freeform 42"/>
              <p:cNvSpPr>
                <a:spLocks/>
              </p:cNvSpPr>
              <p:nvPr/>
            </p:nvSpPr>
            <p:spPr bwMode="auto">
              <a:xfrm>
                <a:off x="5048250" y="3186113"/>
                <a:ext cx="65088" cy="39687"/>
              </a:xfrm>
              <a:custGeom>
                <a:avLst/>
                <a:gdLst>
                  <a:gd name="T0" fmla="*/ 33 w 34"/>
                  <a:gd name="T1" fmla="*/ 11 h 20"/>
                  <a:gd name="T2" fmla="*/ 23 w 34"/>
                  <a:gd name="T3" fmla="*/ 20 h 20"/>
                  <a:gd name="T4" fmla="*/ 9 w 34"/>
                  <a:gd name="T5" fmla="*/ 18 h 20"/>
                  <a:gd name="T6" fmla="*/ 0 w 34"/>
                  <a:gd name="T7" fmla="*/ 8 h 20"/>
                  <a:gd name="T8" fmla="*/ 0 w 34"/>
                  <a:gd name="T9" fmla="*/ 8 h 20"/>
                  <a:gd name="T10" fmla="*/ 10 w 34"/>
                  <a:gd name="T11" fmla="*/ 0 h 20"/>
                  <a:gd name="T12" fmla="*/ 25 w 34"/>
                  <a:gd name="T13" fmla="*/ 1 h 20"/>
                  <a:gd name="T14" fmla="*/ 33 w 34"/>
                  <a:gd name="T15" fmla="*/ 11 h 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4" h="20">
                    <a:moveTo>
                      <a:pt x="33" y="11"/>
                    </a:moveTo>
                    <a:cubicBezTo>
                      <a:pt x="33" y="16"/>
                      <a:pt x="28" y="20"/>
                      <a:pt x="23" y="20"/>
                    </a:cubicBezTo>
                    <a:cubicBezTo>
                      <a:pt x="9" y="18"/>
                      <a:pt x="9" y="18"/>
                      <a:pt x="9" y="18"/>
                    </a:cubicBezTo>
                    <a:cubicBezTo>
                      <a:pt x="4" y="18"/>
                      <a:pt x="0" y="13"/>
                      <a:pt x="0" y="8"/>
                    </a:cubicBezTo>
                    <a:cubicBezTo>
                      <a:pt x="0" y="8"/>
                      <a:pt x="0" y="8"/>
                      <a:pt x="0" y="8"/>
                    </a:cubicBezTo>
                    <a:cubicBezTo>
                      <a:pt x="1" y="3"/>
                      <a:pt x="5" y="0"/>
                      <a:pt x="10" y="0"/>
                    </a:cubicBezTo>
                    <a:cubicBezTo>
                      <a:pt x="25" y="1"/>
                      <a:pt x="25" y="1"/>
                      <a:pt x="25" y="1"/>
                    </a:cubicBezTo>
                    <a:cubicBezTo>
                      <a:pt x="30" y="2"/>
                      <a:pt x="34" y="6"/>
                      <a:pt x="33" y="1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 name="Freeform 43"/>
              <p:cNvSpPr>
                <a:spLocks/>
              </p:cNvSpPr>
              <p:nvPr/>
            </p:nvSpPr>
            <p:spPr bwMode="auto">
              <a:xfrm>
                <a:off x="4933950" y="3219450"/>
                <a:ext cx="222250" cy="265112"/>
              </a:xfrm>
              <a:custGeom>
                <a:avLst/>
                <a:gdLst>
                  <a:gd name="T0" fmla="*/ 104 w 115"/>
                  <a:gd name="T1" fmla="*/ 0 h 137"/>
                  <a:gd name="T2" fmla="*/ 96 w 115"/>
                  <a:gd name="T3" fmla="*/ 26 h 137"/>
                  <a:gd name="T4" fmla="*/ 64 w 115"/>
                  <a:gd name="T5" fmla="*/ 31 h 137"/>
                  <a:gd name="T6" fmla="*/ 17 w 115"/>
                  <a:gd name="T7" fmla="*/ 41 h 137"/>
                  <a:gd name="T8" fmla="*/ 44 w 115"/>
                  <a:gd name="T9" fmla="*/ 60 h 137"/>
                  <a:gd name="T10" fmla="*/ 78 w 115"/>
                  <a:gd name="T11" fmla="*/ 69 h 137"/>
                  <a:gd name="T12" fmla="*/ 48 w 115"/>
                  <a:gd name="T13" fmla="*/ 74 h 137"/>
                  <a:gd name="T14" fmla="*/ 5 w 115"/>
                  <a:gd name="T15" fmla="*/ 83 h 137"/>
                  <a:gd name="T16" fmla="*/ 29 w 115"/>
                  <a:gd name="T17" fmla="*/ 102 h 137"/>
                  <a:gd name="T18" fmla="*/ 67 w 115"/>
                  <a:gd name="T19" fmla="*/ 108 h 137"/>
                  <a:gd name="T20" fmla="*/ 43 w 115"/>
                  <a:gd name="T21" fmla="*/ 115 h 137"/>
                  <a:gd name="T22" fmla="*/ 12 w 115"/>
                  <a:gd name="T23" fmla="*/ 124 h 137"/>
                  <a:gd name="T24" fmla="*/ 59 w 115"/>
                  <a:gd name="T25" fmla="*/ 137 h 137"/>
                  <a:gd name="T26" fmla="*/ 96 w 115"/>
                  <a:gd name="T27" fmla="*/ 124 h 137"/>
                  <a:gd name="T28" fmla="*/ 114 w 115"/>
                  <a:gd name="T29" fmla="*/ 42 h 137"/>
                  <a:gd name="T30" fmla="*/ 104 w 115"/>
                  <a:gd name="T31" fmla="*/ 0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5" h="137">
                    <a:moveTo>
                      <a:pt x="104" y="0"/>
                    </a:moveTo>
                    <a:cubicBezTo>
                      <a:pt x="104" y="0"/>
                      <a:pt x="106" y="22"/>
                      <a:pt x="96" y="26"/>
                    </a:cubicBezTo>
                    <a:cubicBezTo>
                      <a:pt x="87" y="31"/>
                      <a:pt x="85" y="36"/>
                      <a:pt x="64" y="31"/>
                    </a:cubicBezTo>
                    <a:cubicBezTo>
                      <a:pt x="43" y="27"/>
                      <a:pt x="19" y="34"/>
                      <a:pt x="17" y="41"/>
                    </a:cubicBezTo>
                    <a:cubicBezTo>
                      <a:pt x="14" y="48"/>
                      <a:pt x="29" y="60"/>
                      <a:pt x="44" y="60"/>
                    </a:cubicBezTo>
                    <a:cubicBezTo>
                      <a:pt x="59" y="60"/>
                      <a:pt x="78" y="63"/>
                      <a:pt x="78" y="69"/>
                    </a:cubicBezTo>
                    <a:cubicBezTo>
                      <a:pt x="78" y="75"/>
                      <a:pt x="63" y="77"/>
                      <a:pt x="48" y="74"/>
                    </a:cubicBezTo>
                    <a:cubicBezTo>
                      <a:pt x="32" y="71"/>
                      <a:pt x="9" y="71"/>
                      <a:pt x="5" y="83"/>
                    </a:cubicBezTo>
                    <a:cubicBezTo>
                      <a:pt x="0" y="95"/>
                      <a:pt x="15" y="100"/>
                      <a:pt x="29" y="102"/>
                    </a:cubicBezTo>
                    <a:cubicBezTo>
                      <a:pt x="43" y="104"/>
                      <a:pt x="65" y="105"/>
                      <a:pt x="67" y="108"/>
                    </a:cubicBezTo>
                    <a:cubicBezTo>
                      <a:pt x="70" y="112"/>
                      <a:pt x="53" y="117"/>
                      <a:pt x="43" y="115"/>
                    </a:cubicBezTo>
                    <a:cubicBezTo>
                      <a:pt x="33" y="113"/>
                      <a:pt x="13" y="115"/>
                      <a:pt x="12" y="124"/>
                    </a:cubicBezTo>
                    <a:cubicBezTo>
                      <a:pt x="12" y="132"/>
                      <a:pt x="41" y="137"/>
                      <a:pt x="59" y="137"/>
                    </a:cubicBezTo>
                    <a:cubicBezTo>
                      <a:pt x="76" y="137"/>
                      <a:pt x="89" y="131"/>
                      <a:pt x="96" y="124"/>
                    </a:cubicBezTo>
                    <a:cubicBezTo>
                      <a:pt x="103" y="117"/>
                      <a:pt x="115" y="65"/>
                      <a:pt x="114" y="42"/>
                    </a:cubicBezTo>
                    <a:cubicBezTo>
                      <a:pt x="114" y="18"/>
                      <a:pt x="104" y="0"/>
                      <a:pt x="104" y="0"/>
                    </a:cubicBezTo>
                    <a:close/>
                  </a:path>
                </a:pathLst>
              </a:custGeom>
              <a:solidFill>
                <a:srgbClr val="FFE2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3" name="Freeform 44"/>
              <p:cNvSpPr>
                <a:spLocks/>
              </p:cNvSpPr>
              <p:nvPr/>
            </p:nvSpPr>
            <p:spPr bwMode="auto">
              <a:xfrm>
                <a:off x="4341813" y="2678113"/>
                <a:ext cx="34925" cy="139700"/>
              </a:xfrm>
              <a:custGeom>
                <a:avLst/>
                <a:gdLst>
                  <a:gd name="T0" fmla="*/ 22 w 22"/>
                  <a:gd name="T1" fmla="*/ 0 h 88"/>
                  <a:gd name="T2" fmla="*/ 0 w 22"/>
                  <a:gd name="T3" fmla="*/ 49 h 88"/>
                  <a:gd name="T4" fmla="*/ 21 w 22"/>
                  <a:gd name="T5" fmla="*/ 88 h 88"/>
                  <a:gd name="T6" fmla="*/ 22 w 22"/>
                  <a:gd name="T7" fmla="*/ 0 h 88"/>
                </a:gdLst>
                <a:ahLst/>
                <a:cxnLst>
                  <a:cxn ang="0">
                    <a:pos x="T0" y="T1"/>
                  </a:cxn>
                  <a:cxn ang="0">
                    <a:pos x="T2" y="T3"/>
                  </a:cxn>
                  <a:cxn ang="0">
                    <a:pos x="T4" y="T5"/>
                  </a:cxn>
                  <a:cxn ang="0">
                    <a:pos x="T6" y="T7"/>
                  </a:cxn>
                </a:cxnLst>
                <a:rect l="0" t="0" r="r" b="b"/>
                <a:pathLst>
                  <a:path w="22" h="88">
                    <a:moveTo>
                      <a:pt x="22" y="0"/>
                    </a:moveTo>
                    <a:lnTo>
                      <a:pt x="0" y="49"/>
                    </a:lnTo>
                    <a:lnTo>
                      <a:pt x="21" y="88"/>
                    </a:lnTo>
                    <a:lnTo>
                      <a:pt x="22" y="0"/>
                    </a:lnTo>
                    <a:close/>
                  </a:path>
                </a:pathLst>
              </a:custGeom>
              <a:solidFill>
                <a:srgbClr val="EAA37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4" name="Freeform 45"/>
              <p:cNvSpPr>
                <a:spLocks/>
              </p:cNvSpPr>
              <p:nvPr/>
            </p:nvSpPr>
            <p:spPr bwMode="auto">
              <a:xfrm>
                <a:off x="4322763" y="2852738"/>
                <a:ext cx="114300" cy="44450"/>
              </a:xfrm>
              <a:custGeom>
                <a:avLst/>
                <a:gdLst>
                  <a:gd name="T0" fmla="*/ 0 w 59"/>
                  <a:gd name="T1" fmla="*/ 0 h 23"/>
                  <a:gd name="T2" fmla="*/ 59 w 59"/>
                  <a:gd name="T3" fmla="*/ 9 h 23"/>
                  <a:gd name="T4" fmla="*/ 0 w 59"/>
                  <a:gd name="T5" fmla="*/ 0 h 23"/>
                </a:gdLst>
                <a:ahLst/>
                <a:cxnLst>
                  <a:cxn ang="0">
                    <a:pos x="T0" y="T1"/>
                  </a:cxn>
                  <a:cxn ang="0">
                    <a:pos x="T2" y="T3"/>
                  </a:cxn>
                  <a:cxn ang="0">
                    <a:pos x="T4" y="T5"/>
                  </a:cxn>
                </a:cxnLst>
                <a:rect l="0" t="0" r="r" b="b"/>
                <a:pathLst>
                  <a:path w="59" h="23">
                    <a:moveTo>
                      <a:pt x="0" y="0"/>
                    </a:moveTo>
                    <a:cubicBezTo>
                      <a:pt x="59" y="9"/>
                      <a:pt x="59" y="9"/>
                      <a:pt x="59" y="9"/>
                    </a:cubicBezTo>
                    <a:cubicBezTo>
                      <a:pt x="59" y="9"/>
                      <a:pt x="23" y="23"/>
                      <a:pt x="0" y="0"/>
                    </a:cubicBezTo>
                    <a:close/>
                  </a:path>
                </a:pathLst>
              </a:custGeom>
              <a:solidFill>
                <a:srgbClr val="E9602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5" name="Freeform 46"/>
              <p:cNvSpPr>
                <a:spLocks/>
              </p:cNvSpPr>
              <p:nvPr/>
            </p:nvSpPr>
            <p:spPr bwMode="auto">
              <a:xfrm>
                <a:off x="4416425" y="2603500"/>
                <a:ext cx="133350" cy="53975"/>
              </a:xfrm>
              <a:custGeom>
                <a:avLst/>
                <a:gdLst>
                  <a:gd name="T0" fmla="*/ 0 w 84"/>
                  <a:gd name="T1" fmla="*/ 28 h 34"/>
                  <a:gd name="T2" fmla="*/ 36 w 84"/>
                  <a:gd name="T3" fmla="*/ 0 h 34"/>
                  <a:gd name="T4" fmla="*/ 84 w 84"/>
                  <a:gd name="T5" fmla="*/ 24 h 34"/>
                  <a:gd name="T6" fmla="*/ 37 w 84"/>
                  <a:gd name="T7" fmla="*/ 7 h 34"/>
                  <a:gd name="T8" fmla="*/ 6 w 84"/>
                  <a:gd name="T9" fmla="*/ 34 h 34"/>
                  <a:gd name="T10" fmla="*/ 0 w 84"/>
                  <a:gd name="T11" fmla="*/ 28 h 34"/>
                </a:gdLst>
                <a:ahLst/>
                <a:cxnLst>
                  <a:cxn ang="0">
                    <a:pos x="T0" y="T1"/>
                  </a:cxn>
                  <a:cxn ang="0">
                    <a:pos x="T2" y="T3"/>
                  </a:cxn>
                  <a:cxn ang="0">
                    <a:pos x="T4" y="T5"/>
                  </a:cxn>
                  <a:cxn ang="0">
                    <a:pos x="T6" y="T7"/>
                  </a:cxn>
                  <a:cxn ang="0">
                    <a:pos x="T8" y="T9"/>
                  </a:cxn>
                  <a:cxn ang="0">
                    <a:pos x="T10" y="T11"/>
                  </a:cxn>
                </a:cxnLst>
                <a:rect l="0" t="0" r="r" b="b"/>
                <a:pathLst>
                  <a:path w="84" h="34">
                    <a:moveTo>
                      <a:pt x="0" y="28"/>
                    </a:moveTo>
                    <a:lnTo>
                      <a:pt x="36" y="0"/>
                    </a:lnTo>
                    <a:lnTo>
                      <a:pt x="84" y="24"/>
                    </a:lnTo>
                    <a:lnTo>
                      <a:pt x="37" y="7"/>
                    </a:lnTo>
                    <a:lnTo>
                      <a:pt x="6" y="34"/>
                    </a:lnTo>
                    <a:lnTo>
                      <a:pt x="0" y="28"/>
                    </a:lnTo>
                    <a:close/>
                  </a:path>
                </a:pathLst>
              </a:custGeom>
              <a:solidFill>
                <a:srgbClr val="4E0C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6" name="Freeform 47"/>
              <p:cNvSpPr>
                <a:spLocks/>
              </p:cNvSpPr>
              <p:nvPr/>
            </p:nvSpPr>
            <p:spPr bwMode="auto">
              <a:xfrm>
                <a:off x="4233863" y="2582863"/>
                <a:ext cx="125413" cy="65087"/>
              </a:xfrm>
              <a:custGeom>
                <a:avLst/>
                <a:gdLst>
                  <a:gd name="T0" fmla="*/ 79 w 79"/>
                  <a:gd name="T1" fmla="*/ 37 h 41"/>
                  <a:gd name="T2" fmla="*/ 53 w 79"/>
                  <a:gd name="T3" fmla="*/ 0 h 41"/>
                  <a:gd name="T4" fmla="*/ 0 w 79"/>
                  <a:gd name="T5" fmla="*/ 8 h 41"/>
                  <a:gd name="T6" fmla="*/ 50 w 79"/>
                  <a:gd name="T7" fmla="*/ 6 h 41"/>
                  <a:gd name="T8" fmla="*/ 72 w 79"/>
                  <a:gd name="T9" fmla="*/ 41 h 41"/>
                  <a:gd name="T10" fmla="*/ 79 w 79"/>
                  <a:gd name="T11" fmla="*/ 37 h 41"/>
                </a:gdLst>
                <a:ahLst/>
                <a:cxnLst>
                  <a:cxn ang="0">
                    <a:pos x="T0" y="T1"/>
                  </a:cxn>
                  <a:cxn ang="0">
                    <a:pos x="T2" y="T3"/>
                  </a:cxn>
                  <a:cxn ang="0">
                    <a:pos x="T4" y="T5"/>
                  </a:cxn>
                  <a:cxn ang="0">
                    <a:pos x="T6" y="T7"/>
                  </a:cxn>
                  <a:cxn ang="0">
                    <a:pos x="T8" y="T9"/>
                  </a:cxn>
                  <a:cxn ang="0">
                    <a:pos x="T10" y="T11"/>
                  </a:cxn>
                </a:cxnLst>
                <a:rect l="0" t="0" r="r" b="b"/>
                <a:pathLst>
                  <a:path w="79" h="41">
                    <a:moveTo>
                      <a:pt x="79" y="37"/>
                    </a:moveTo>
                    <a:lnTo>
                      <a:pt x="53" y="0"/>
                    </a:lnTo>
                    <a:lnTo>
                      <a:pt x="0" y="8"/>
                    </a:lnTo>
                    <a:lnTo>
                      <a:pt x="50" y="6"/>
                    </a:lnTo>
                    <a:lnTo>
                      <a:pt x="72" y="41"/>
                    </a:lnTo>
                    <a:lnTo>
                      <a:pt x="79" y="37"/>
                    </a:lnTo>
                    <a:close/>
                  </a:path>
                </a:pathLst>
              </a:custGeom>
              <a:solidFill>
                <a:srgbClr val="4E0C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7" name="Freeform 48"/>
              <p:cNvSpPr>
                <a:spLocks/>
              </p:cNvSpPr>
              <p:nvPr/>
            </p:nvSpPr>
            <p:spPr bwMode="auto">
              <a:xfrm>
                <a:off x="4468813" y="2651125"/>
                <a:ext cx="25400" cy="58737"/>
              </a:xfrm>
              <a:custGeom>
                <a:avLst/>
                <a:gdLst>
                  <a:gd name="T0" fmla="*/ 12 w 13"/>
                  <a:gd name="T1" fmla="*/ 16 h 30"/>
                  <a:gd name="T2" fmla="*/ 4 w 13"/>
                  <a:gd name="T3" fmla="*/ 30 h 30"/>
                  <a:gd name="T4" fmla="*/ 1 w 13"/>
                  <a:gd name="T5" fmla="*/ 14 h 30"/>
                  <a:gd name="T6" fmla="*/ 8 w 13"/>
                  <a:gd name="T7" fmla="*/ 1 h 30"/>
                  <a:gd name="T8" fmla="*/ 12 w 13"/>
                  <a:gd name="T9" fmla="*/ 16 h 30"/>
                </a:gdLst>
                <a:ahLst/>
                <a:cxnLst>
                  <a:cxn ang="0">
                    <a:pos x="T0" y="T1"/>
                  </a:cxn>
                  <a:cxn ang="0">
                    <a:pos x="T2" y="T3"/>
                  </a:cxn>
                  <a:cxn ang="0">
                    <a:pos x="T4" y="T5"/>
                  </a:cxn>
                  <a:cxn ang="0">
                    <a:pos x="T6" y="T7"/>
                  </a:cxn>
                  <a:cxn ang="0">
                    <a:pos x="T8" y="T9"/>
                  </a:cxn>
                </a:cxnLst>
                <a:rect l="0" t="0" r="r" b="b"/>
                <a:pathLst>
                  <a:path w="13" h="30">
                    <a:moveTo>
                      <a:pt x="12" y="16"/>
                    </a:moveTo>
                    <a:cubicBezTo>
                      <a:pt x="11" y="24"/>
                      <a:pt x="7" y="30"/>
                      <a:pt x="4" y="30"/>
                    </a:cubicBezTo>
                    <a:cubicBezTo>
                      <a:pt x="1" y="29"/>
                      <a:pt x="0" y="22"/>
                      <a:pt x="1" y="14"/>
                    </a:cubicBezTo>
                    <a:cubicBezTo>
                      <a:pt x="2" y="7"/>
                      <a:pt x="5" y="0"/>
                      <a:pt x="8" y="1"/>
                    </a:cubicBezTo>
                    <a:cubicBezTo>
                      <a:pt x="11" y="1"/>
                      <a:pt x="13" y="8"/>
                      <a:pt x="12" y="16"/>
                    </a:cubicBezTo>
                    <a:close/>
                  </a:path>
                </a:pathLst>
              </a:custGeom>
              <a:solidFill>
                <a:srgbClr val="4E0C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8" name="Freeform 49"/>
              <p:cNvSpPr>
                <a:spLocks/>
              </p:cNvSpPr>
              <p:nvPr/>
            </p:nvSpPr>
            <p:spPr bwMode="auto">
              <a:xfrm>
                <a:off x="4278313" y="2624138"/>
                <a:ext cx="25400" cy="58737"/>
              </a:xfrm>
              <a:custGeom>
                <a:avLst/>
                <a:gdLst>
                  <a:gd name="T0" fmla="*/ 12 w 13"/>
                  <a:gd name="T1" fmla="*/ 16 h 30"/>
                  <a:gd name="T2" fmla="*/ 5 w 13"/>
                  <a:gd name="T3" fmla="*/ 29 h 30"/>
                  <a:gd name="T4" fmla="*/ 1 w 13"/>
                  <a:gd name="T5" fmla="*/ 14 h 30"/>
                  <a:gd name="T6" fmla="*/ 9 w 13"/>
                  <a:gd name="T7" fmla="*/ 1 h 30"/>
                  <a:gd name="T8" fmla="*/ 12 w 13"/>
                  <a:gd name="T9" fmla="*/ 16 h 30"/>
                </a:gdLst>
                <a:ahLst/>
                <a:cxnLst>
                  <a:cxn ang="0">
                    <a:pos x="T0" y="T1"/>
                  </a:cxn>
                  <a:cxn ang="0">
                    <a:pos x="T2" y="T3"/>
                  </a:cxn>
                  <a:cxn ang="0">
                    <a:pos x="T4" y="T5"/>
                  </a:cxn>
                  <a:cxn ang="0">
                    <a:pos x="T6" y="T7"/>
                  </a:cxn>
                  <a:cxn ang="0">
                    <a:pos x="T8" y="T9"/>
                  </a:cxn>
                </a:cxnLst>
                <a:rect l="0" t="0" r="r" b="b"/>
                <a:pathLst>
                  <a:path w="13" h="30">
                    <a:moveTo>
                      <a:pt x="12" y="16"/>
                    </a:moveTo>
                    <a:cubicBezTo>
                      <a:pt x="11" y="24"/>
                      <a:pt x="8" y="30"/>
                      <a:pt x="5" y="29"/>
                    </a:cubicBezTo>
                    <a:cubicBezTo>
                      <a:pt x="2" y="29"/>
                      <a:pt x="0" y="22"/>
                      <a:pt x="1" y="14"/>
                    </a:cubicBezTo>
                    <a:cubicBezTo>
                      <a:pt x="2" y="6"/>
                      <a:pt x="6" y="0"/>
                      <a:pt x="9" y="1"/>
                    </a:cubicBezTo>
                    <a:cubicBezTo>
                      <a:pt x="12" y="1"/>
                      <a:pt x="13" y="8"/>
                      <a:pt x="12" y="16"/>
                    </a:cubicBezTo>
                    <a:close/>
                  </a:path>
                </a:pathLst>
              </a:custGeom>
              <a:solidFill>
                <a:srgbClr val="4E0C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22" name="组合 21"/>
            <p:cNvGrpSpPr/>
            <p:nvPr/>
          </p:nvGrpSpPr>
          <p:grpSpPr>
            <a:xfrm>
              <a:off x="1317625" y="2168525"/>
              <a:ext cx="1530350" cy="3454400"/>
              <a:chOff x="1317625" y="2168525"/>
              <a:chExt cx="1530350" cy="3454400"/>
            </a:xfrm>
          </p:grpSpPr>
          <p:sp>
            <p:nvSpPr>
              <p:cNvPr id="23" name="Freeform 6"/>
              <p:cNvSpPr>
                <a:spLocks/>
              </p:cNvSpPr>
              <p:nvPr/>
            </p:nvSpPr>
            <p:spPr bwMode="auto">
              <a:xfrm>
                <a:off x="2051050" y="5334000"/>
                <a:ext cx="241300" cy="247650"/>
              </a:xfrm>
              <a:custGeom>
                <a:avLst/>
                <a:gdLst>
                  <a:gd name="T0" fmla="*/ 97 w 125"/>
                  <a:gd name="T1" fmla="*/ 10 h 128"/>
                  <a:gd name="T2" fmla="*/ 124 w 125"/>
                  <a:gd name="T3" fmla="*/ 107 h 128"/>
                  <a:gd name="T4" fmla="*/ 29 w 125"/>
                  <a:gd name="T5" fmla="*/ 122 h 128"/>
                  <a:gd name="T6" fmla="*/ 9 w 125"/>
                  <a:gd name="T7" fmla="*/ 21 h 128"/>
                  <a:gd name="T8" fmla="*/ 97 w 125"/>
                  <a:gd name="T9" fmla="*/ 10 h 128"/>
                </a:gdLst>
                <a:ahLst/>
                <a:cxnLst>
                  <a:cxn ang="0">
                    <a:pos x="T0" y="T1"/>
                  </a:cxn>
                  <a:cxn ang="0">
                    <a:pos x="T2" y="T3"/>
                  </a:cxn>
                  <a:cxn ang="0">
                    <a:pos x="T4" y="T5"/>
                  </a:cxn>
                  <a:cxn ang="0">
                    <a:pos x="T6" y="T7"/>
                  </a:cxn>
                  <a:cxn ang="0">
                    <a:pos x="T8" y="T9"/>
                  </a:cxn>
                </a:cxnLst>
                <a:rect l="0" t="0" r="r" b="b"/>
                <a:pathLst>
                  <a:path w="125" h="128">
                    <a:moveTo>
                      <a:pt x="97" y="10"/>
                    </a:moveTo>
                    <a:cubicBezTo>
                      <a:pt x="97" y="10"/>
                      <a:pt x="122" y="88"/>
                      <a:pt x="124" y="107"/>
                    </a:cubicBezTo>
                    <a:cubicBezTo>
                      <a:pt x="125" y="126"/>
                      <a:pt x="38" y="128"/>
                      <a:pt x="29" y="122"/>
                    </a:cubicBezTo>
                    <a:cubicBezTo>
                      <a:pt x="21" y="117"/>
                      <a:pt x="0" y="24"/>
                      <a:pt x="9" y="21"/>
                    </a:cubicBezTo>
                    <a:cubicBezTo>
                      <a:pt x="17" y="18"/>
                      <a:pt x="94" y="0"/>
                      <a:pt x="97" y="1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 name="Freeform 7"/>
              <p:cNvSpPr>
                <a:spLocks/>
              </p:cNvSpPr>
              <p:nvPr/>
            </p:nvSpPr>
            <p:spPr bwMode="auto">
              <a:xfrm>
                <a:off x="1946275" y="3954463"/>
                <a:ext cx="322263" cy="1470025"/>
              </a:xfrm>
              <a:custGeom>
                <a:avLst/>
                <a:gdLst>
                  <a:gd name="T0" fmla="*/ 71 w 167"/>
                  <a:gd name="T1" fmla="*/ 732 h 761"/>
                  <a:gd name="T2" fmla="*/ 126 w 167"/>
                  <a:gd name="T3" fmla="*/ 753 h 761"/>
                  <a:gd name="T4" fmla="*/ 167 w 167"/>
                  <a:gd name="T5" fmla="*/ 732 h 761"/>
                  <a:gd name="T6" fmla="*/ 119 w 167"/>
                  <a:gd name="T7" fmla="*/ 389 h 761"/>
                  <a:gd name="T8" fmla="*/ 128 w 167"/>
                  <a:gd name="T9" fmla="*/ 39 h 761"/>
                  <a:gd name="T10" fmla="*/ 0 w 167"/>
                  <a:gd name="T11" fmla="*/ 117 h 761"/>
                  <a:gd name="T12" fmla="*/ 71 w 167"/>
                  <a:gd name="T13" fmla="*/ 732 h 761"/>
                </a:gdLst>
                <a:ahLst/>
                <a:cxnLst>
                  <a:cxn ang="0">
                    <a:pos x="T0" y="T1"/>
                  </a:cxn>
                  <a:cxn ang="0">
                    <a:pos x="T2" y="T3"/>
                  </a:cxn>
                  <a:cxn ang="0">
                    <a:pos x="T4" y="T5"/>
                  </a:cxn>
                  <a:cxn ang="0">
                    <a:pos x="T6" y="T7"/>
                  </a:cxn>
                  <a:cxn ang="0">
                    <a:pos x="T8" y="T9"/>
                  </a:cxn>
                  <a:cxn ang="0">
                    <a:pos x="T10" y="T11"/>
                  </a:cxn>
                  <a:cxn ang="0">
                    <a:pos x="T12" y="T13"/>
                  </a:cxn>
                </a:cxnLst>
                <a:rect l="0" t="0" r="r" b="b"/>
                <a:pathLst>
                  <a:path w="167" h="761">
                    <a:moveTo>
                      <a:pt x="71" y="732"/>
                    </a:moveTo>
                    <a:cubicBezTo>
                      <a:pt x="71" y="732"/>
                      <a:pt x="101" y="761"/>
                      <a:pt x="126" y="753"/>
                    </a:cubicBezTo>
                    <a:cubicBezTo>
                      <a:pt x="151" y="745"/>
                      <a:pt x="167" y="732"/>
                      <a:pt x="167" y="732"/>
                    </a:cubicBezTo>
                    <a:cubicBezTo>
                      <a:pt x="167" y="732"/>
                      <a:pt x="126" y="493"/>
                      <a:pt x="119" y="389"/>
                    </a:cubicBezTo>
                    <a:cubicBezTo>
                      <a:pt x="111" y="285"/>
                      <a:pt x="135" y="78"/>
                      <a:pt x="128" y="39"/>
                    </a:cubicBezTo>
                    <a:cubicBezTo>
                      <a:pt x="121" y="0"/>
                      <a:pt x="0" y="117"/>
                      <a:pt x="0" y="117"/>
                    </a:cubicBezTo>
                    <a:cubicBezTo>
                      <a:pt x="0" y="117"/>
                      <a:pt x="42" y="651"/>
                      <a:pt x="71" y="732"/>
                    </a:cubicBezTo>
                    <a:close/>
                  </a:path>
                </a:pathLst>
              </a:custGeom>
              <a:solidFill>
                <a:srgbClr val="006C9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 name="Freeform 8"/>
              <p:cNvSpPr>
                <a:spLocks/>
              </p:cNvSpPr>
              <p:nvPr/>
            </p:nvSpPr>
            <p:spPr bwMode="auto">
              <a:xfrm>
                <a:off x="1714500" y="5353050"/>
                <a:ext cx="422275" cy="269875"/>
              </a:xfrm>
              <a:custGeom>
                <a:avLst/>
                <a:gdLst>
                  <a:gd name="T0" fmla="*/ 127 w 219"/>
                  <a:gd name="T1" fmla="*/ 18 h 140"/>
                  <a:gd name="T2" fmla="*/ 84 w 219"/>
                  <a:gd name="T3" fmla="*/ 78 h 140"/>
                  <a:gd name="T4" fmla="*/ 13 w 219"/>
                  <a:gd name="T5" fmla="*/ 78 h 140"/>
                  <a:gd name="T6" fmla="*/ 3 w 219"/>
                  <a:gd name="T7" fmla="*/ 122 h 140"/>
                  <a:gd name="T8" fmla="*/ 120 w 219"/>
                  <a:gd name="T9" fmla="*/ 139 h 140"/>
                  <a:gd name="T10" fmla="*/ 216 w 219"/>
                  <a:gd name="T11" fmla="*/ 125 h 140"/>
                  <a:gd name="T12" fmla="*/ 196 w 219"/>
                  <a:gd name="T13" fmla="*/ 18 h 140"/>
                  <a:gd name="T14" fmla="*/ 127 w 219"/>
                  <a:gd name="T15" fmla="*/ 18 h 1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9" h="140">
                    <a:moveTo>
                      <a:pt x="127" y="18"/>
                    </a:moveTo>
                    <a:cubicBezTo>
                      <a:pt x="127" y="18"/>
                      <a:pt x="92" y="73"/>
                      <a:pt x="84" y="78"/>
                    </a:cubicBezTo>
                    <a:cubicBezTo>
                      <a:pt x="75" y="82"/>
                      <a:pt x="18" y="73"/>
                      <a:pt x="13" y="78"/>
                    </a:cubicBezTo>
                    <a:cubicBezTo>
                      <a:pt x="7" y="82"/>
                      <a:pt x="0" y="116"/>
                      <a:pt x="3" y="122"/>
                    </a:cubicBezTo>
                    <a:cubicBezTo>
                      <a:pt x="6" y="128"/>
                      <a:pt x="95" y="137"/>
                      <a:pt x="120" y="139"/>
                    </a:cubicBezTo>
                    <a:cubicBezTo>
                      <a:pt x="145" y="140"/>
                      <a:pt x="200" y="134"/>
                      <a:pt x="216" y="125"/>
                    </a:cubicBezTo>
                    <a:cubicBezTo>
                      <a:pt x="219" y="118"/>
                      <a:pt x="202" y="27"/>
                      <a:pt x="196" y="18"/>
                    </a:cubicBezTo>
                    <a:cubicBezTo>
                      <a:pt x="191" y="8"/>
                      <a:pt x="131" y="0"/>
                      <a:pt x="127" y="1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 name="Freeform 9"/>
              <p:cNvSpPr>
                <a:spLocks/>
              </p:cNvSpPr>
              <p:nvPr/>
            </p:nvSpPr>
            <p:spPr bwMode="auto">
              <a:xfrm>
                <a:off x="1739900" y="3949700"/>
                <a:ext cx="482600" cy="1501775"/>
              </a:xfrm>
              <a:custGeom>
                <a:avLst/>
                <a:gdLst>
                  <a:gd name="T0" fmla="*/ 0 w 250"/>
                  <a:gd name="T1" fmla="*/ 4 h 778"/>
                  <a:gd name="T2" fmla="*/ 22 w 250"/>
                  <a:gd name="T3" fmla="*/ 425 h 778"/>
                  <a:gd name="T4" fmla="*/ 88 w 250"/>
                  <a:gd name="T5" fmla="*/ 691 h 778"/>
                  <a:gd name="T6" fmla="*/ 88 w 250"/>
                  <a:gd name="T7" fmla="*/ 716 h 778"/>
                  <a:gd name="T8" fmla="*/ 110 w 250"/>
                  <a:gd name="T9" fmla="*/ 763 h 778"/>
                  <a:gd name="T10" fmla="*/ 195 w 250"/>
                  <a:gd name="T11" fmla="*/ 752 h 778"/>
                  <a:gd name="T12" fmla="*/ 167 w 250"/>
                  <a:gd name="T13" fmla="*/ 593 h 778"/>
                  <a:gd name="T14" fmla="*/ 132 w 250"/>
                  <a:gd name="T15" fmla="*/ 129 h 778"/>
                  <a:gd name="T16" fmla="*/ 229 w 250"/>
                  <a:gd name="T17" fmla="*/ 63 h 778"/>
                  <a:gd name="T18" fmla="*/ 247 w 250"/>
                  <a:gd name="T19" fmla="*/ 4 h 778"/>
                  <a:gd name="T20" fmla="*/ 0 w 250"/>
                  <a:gd name="T21" fmla="*/ 4 h 7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50" h="778">
                    <a:moveTo>
                      <a:pt x="0" y="4"/>
                    </a:moveTo>
                    <a:cubicBezTo>
                      <a:pt x="0" y="4"/>
                      <a:pt x="5" y="354"/>
                      <a:pt x="22" y="425"/>
                    </a:cubicBezTo>
                    <a:cubicBezTo>
                      <a:pt x="39" y="496"/>
                      <a:pt x="84" y="675"/>
                      <a:pt x="88" y="691"/>
                    </a:cubicBezTo>
                    <a:cubicBezTo>
                      <a:pt x="88" y="691"/>
                      <a:pt x="87" y="707"/>
                      <a:pt x="88" y="716"/>
                    </a:cubicBezTo>
                    <a:cubicBezTo>
                      <a:pt x="89" y="724"/>
                      <a:pt x="101" y="756"/>
                      <a:pt x="110" y="763"/>
                    </a:cubicBezTo>
                    <a:cubicBezTo>
                      <a:pt x="118" y="770"/>
                      <a:pt x="181" y="778"/>
                      <a:pt x="195" y="752"/>
                    </a:cubicBezTo>
                    <a:cubicBezTo>
                      <a:pt x="195" y="752"/>
                      <a:pt x="175" y="639"/>
                      <a:pt x="167" y="593"/>
                    </a:cubicBezTo>
                    <a:cubicBezTo>
                      <a:pt x="158" y="547"/>
                      <a:pt x="121" y="231"/>
                      <a:pt x="132" y="129"/>
                    </a:cubicBezTo>
                    <a:cubicBezTo>
                      <a:pt x="132" y="129"/>
                      <a:pt x="208" y="79"/>
                      <a:pt x="229" y="63"/>
                    </a:cubicBezTo>
                    <a:cubicBezTo>
                      <a:pt x="250" y="46"/>
                      <a:pt x="247" y="8"/>
                      <a:pt x="247" y="4"/>
                    </a:cubicBezTo>
                    <a:cubicBezTo>
                      <a:pt x="247" y="0"/>
                      <a:pt x="0" y="4"/>
                      <a:pt x="0" y="4"/>
                    </a:cubicBezTo>
                    <a:close/>
                  </a:path>
                </a:pathLst>
              </a:custGeom>
              <a:solidFill>
                <a:srgbClr val="006C9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 name="Freeform 10"/>
              <p:cNvSpPr>
                <a:spLocks/>
              </p:cNvSpPr>
              <p:nvPr/>
            </p:nvSpPr>
            <p:spPr bwMode="auto">
              <a:xfrm>
                <a:off x="2220913" y="2797175"/>
                <a:ext cx="149225" cy="215900"/>
              </a:xfrm>
              <a:custGeom>
                <a:avLst/>
                <a:gdLst>
                  <a:gd name="T0" fmla="*/ 13 w 78"/>
                  <a:gd name="T1" fmla="*/ 36 h 112"/>
                  <a:gd name="T2" fmla="*/ 2 w 78"/>
                  <a:gd name="T3" fmla="*/ 91 h 112"/>
                  <a:gd name="T4" fmla="*/ 63 w 78"/>
                  <a:gd name="T5" fmla="*/ 105 h 112"/>
                  <a:gd name="T6" fmla="*/ 74 w 78"/>
                  <a:gd name="T7" fmla="*/ 53 h 112"/>
                  <a:gd name="T8" fmla="*/ 52 w 78"/>
                  <a:gd name="T9" fmla="*/ 2 h 112"/>
                  <a:gd name="T10" fmla="*/ 13 w 78"/>
                  <a:gd name="T11" fmla="*/ 36 h 112"/>
                </a:gdLst>
                <a:ahLst/>
                <a:cxnLst>
                  <a:cxn ang="0">
                    <a:pos x="T0" y="T1"/>
                  </a:cxn>
                  <a:cxn ang="0">
                    <a:pos x="T2" y="T3"/>
                  </a:cxn>
                  <a:cxn ang="0">
                    <a:pos x="T4" y="T5"/>
                  </a:cxn>
                  <a:cxn ang="0">
                    <a:pos x="T6" y="T7"/>
                  </a:cxn>
                  <a:cxn ang="0">
                    <a:pos x="T8" y="T9"/>
                  </a:cxn>
                  <a:cxn ang="0">
                    <a:pos x="T10" y="T11"/>
                  </a:cxn>
                </a:cxnLst>
                <a:rect l="0" t="0" r="r" b="b"/>
                <a:pathLst>
                  <a:path w="78" h="112">
                    <a:moveTo>
                      <a:pt x="13" y="36"/>
                    </a:moveTo>
                    <a:cubicBezTo>
                      <a:pt x="13" y="36"/>
                      <a:pt x="0" y="83"/>
                      <a:pt x="2" y="91"/>
                    </a:cubicBezTo>
                    <a:cubicBezTo>
                      <a:pt x="4" y="98"/>
                      <a:pt x="61" y="112"/>
                      <a:pt x="63" y="105"/>
                    </a:cubicBezTo>
                    <a:cubicBezTo>
                      <a:pt x="65" y="99"/>
                      <a:pt x="70" y="65"/>
                      <a:pt x="74" y="53"/>
                    </a:cubicBezTo>
                    <a:cubicBezTo>
                      <a:pt x="78" y="42"/>
                      <a:pt x="62" y="5"/>
                      <a:pt x="52" y="2"/>
                    </a:cubicBezTo>
                    <a:cubicBezTo>
                      <a:pt x="41" y="0"/>
                      <a:pt x="13" y="36"/>
                      <a:pt x="13" y="36"/>
                    </a:cubicBezTo>
                    <a:close/>
                  </a:path>
                </a:pathLst>
              </a:custGeom>
              <a:solidFill>
                <a:srgbClr val="FFE2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 name="Freeform 11"/>
              <p:cNvSpPr>
                <a:spLocks/>
              </p:cNvSpPr>
              <p:nvPr/>
            </p:nvSpPr>
            <p:spPr bwMode="auto">
              <a:xfrm>
                <a:off x="1395413" y="3001963"/>
                <a:ext cx="1096963" cy="1098550"/>
              </a:xfrm>
              <a:custGeom>
                <a:avLst/>
                <a:gdLst>
                  <a:gd name="T0" fmla="*/ 444 w 568"/>
                  <a:gd name="T1" fmla="*/ 517 h 569"/>
                  <a:gd name="T2" fmla="*/ 473 w 568"/>
                  <a:gd name="T3" fmla="*/ 288 h 569"/>
                  <a:gd name="T4" fmla="*/ 539 w 568"/>
                  <a:gd name="T5" fmla="*/ 7 h 569"/>
                  <a:gd name="T6" fmla="*/ 485 w 568"/>
                  <a:gd name="T7" fmla="*/ 7 h 569"/>
                  <a:gd name="T8" fmla="*/ 399 w 568"/>
                  <a:gd name="T9" fmla="*/ 11 h 569"/>
                  <a:gd name="T10" fmla="*/ 332 w 568"/>
                  <a:gd name="T11" fmla="*/ 17 h 569"/>
                  <a:gd name="T12" fmla="*/ 175 w 568"/>
                  <a:gd name="T13" fmla="*/ 101 h 569"/>
                  <a:gd name="T14" fmla="*/ 68 w 568"/>
                  <a:gd name="T15" fmla="*/ 56 h 569"/>
                  <a:gd name="T16" fmla="*/ 2 w 568"/>
                  <a:gd name="T17" fmla="*/ 57 h 569"/>
                  <a:gd name="T18" fmla="*/ 83 w 568"/>
                  <a:gd name="T19" fmla="*/ 162 h 569"/>
                  <a:gd name="T20" fmla="*/ 252 w 568"/>
                  <a:gd name="T21" fmla="*/ 172 h 569"/>
                  <a:gd name="T22" fmla="*/ 165 w 568"/>
                  <a:gd name="T23" fmla="*/ 533 h 569"/>
                  <a:gd name="T24" fmla="*/ 444 w 568"/>
                  <a:gd name="T25" fmla="*/ 517 h 5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68" h="569">
                    <a:moveTo>
                      <a:pt x="444" y="517"/>
                    </a:moveTo>
                    <a:cubicBezTo>
                      <a:pt x="444" y="517"/>
                      <a:pt x="441" y="396"/>
                      <a:pt x="473" y="288"/>
                    </a:cubicBezTo>
                    <a:cubicBezTo>
                      <a:pt x="505" y="181"/>
                      <a:pt x="568" y="57"/>
                      <a:pt x="539" y="7"/>
                    </a:cubicBezTo>
                    <a:cubicBezTo>
                      <a:pt x="539" y="7"/>
                      <a:pt x="515" y="0"/>
                      <a:pt x="485" y="7"/>
                    </a:cubicBezTo>
                    <a:cubicBezTo>
                      <a:pt x="455" y="13"/>
                      <a:pt x="399" y="11"/>
                      <a:pt x="399" y="11"/>
                    </a:cubicBezTo>
                    <a:cubicBezTo>
                      <a:pt x="399" y="11"/>
                      <a:pt x="345" y="14"/>
                      <a:pt x="332" y="17"/>
                    </a:cubicBezTo>
                    <a:cubicBezTo>
                      <a:pt x="318" y="20"/>
                      <a:pt x="229" y="91"/>
                      <a:pt x="175" y="101"/>
                    </a:cubicBezTo>
                    <a:cubicBezTo>
                      <a:pt x="121" y="110"/>
                      <a:pt x="79" y="76"/>
                      <a:pt x="68" y="56"/>
                    </a:cubicBezTo>
                    <a:cubicBezTo>
                      <a:pt x="56" y="35"/>
                      <a:pt x="4" y="37"/>
                      <a:pt x="2" y="57"/>
                    </a:cubicBezTo>
                    <a:cubicBezTo>
                      <a:pt x="0" y="76"/>
                      <a:pt x="18" y="129"/>
                      <a:pt x="83" y="162"/>
                    </a:cubicBezTo>
                    <a:cubicBezTo>
                      <a:pt x="147" y="196"/>
                      <a:pt x="252" y="172"/>
                      <a:pt x="252" y="172"/>
                    </a:cubicBezTo>
                    <a:cubicBezTo>
                      <a:pt x="252" y="172"/>
                      <a:pt x="145" y="349"/>
                      <a:pt x="165" y="533"/>
                    </a:cubicBezTo>
                    <a:cubicBezTo>
                      <a:pt x="165" y="533"/>
                      <a:pt x="313" y="569"/>
                      <a:pt x="444" y="517"/>
                    </a:cubicBezTo>
                    <a:close/>
                  </a:path>
                </a:pathLst>
              </a:custGeom>
              <a:solidFill>
                <a:srgbClr val="FFC8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 name="Freeform 12"/>
              <p:cNvSpPr>
                <a:spLocks/>
              </p:cNvSpPr>
              <p:nvPr/>
            </p:nvSpPr>
            <p:spPr bwMode="auto">
              <a:xfrm>
                <a:off x="2127250" y="2959100"/>
                <a:ext cx="266700" cy="111125"/>
              </a:xfrm>
              <a:custGeom>
                <a:avLst/>
                <a:gdLst>
                  <a:gd name="T0" fmla="*/ 0 w 138"/>
                  <a:gd name="T1" fmla="*/ 33 h 58"/>
                  <a:gd name="T2" fmla="*/ 12 w 138"/>
                  <a:gd name="T3" fmla="*/ 2 h 58"/>
                  <a:gd name="T4" fmla="*/ 135 w 138"/>
                  <a:gd name="T5" fmla="*/ 2 h 58"/>
                  <a:gd name="T6" fmla="*/ 135 w 138"/>
                  <a:gd name="T7" fmla="*/ 30 h 58"/>
                  <a:gd name="T8" fmla="*/ 0 w 138"/>
                  <a:gd name="T9" fmla="*/ 33 h 58"/>
                </a:gdLst>
                <a:ahLst/>
                <a:cxnLst>
                  <a:cxn ang="0">
                    <a:pos x="T0" y="T1"/>
                  </a:cxn>
                  <a:cxn ang="0">
                    <a:pos x="T2" y="T3"/>
                  </a:cxn>
                  <a:cxn ang="0">
                    <a:pos x="T4" y="T5"/>
                  </a:cxn>
                  <a:cxn ang="0">
                    <a:pos x="T6" y="T7"/>
                  </a:cxn>
                  <a:cxn ang="0">
                    <a:pos x="T8" y="T9"/>
                  </a:cxn>
                </a:cxnLst>
                <a:rect l="0" t="0" r="r" b="b"/>
                <a:pathLst>
                  <a:path w="138" h="58">
                    <a:moveTo>
                      <a:pt x="0" y="33"/>
                    </a:moveTo>
                    <a:cubicBezTo>
                      <a:pt x="0" y="33"/>
                      <a:pt x="8" y="4"/>
                      <a:pt x="12" y="2"/>
                    </a:cubicBezTo>
                    <a:cubicBezTo>
                      <a:pt x="16" y="0"/>
                      <a:pt x="108" y="13"/>
                      <a:pt x="135" y="2"/>
                    </a:cubicBezTo>
                    <a:cubicBezTo>
                      <a:pt x="135" y="2"/>
                      <a:pt x="138" y="18"/>
                      <a:pt x="135" y="30"/>
                    </a:cubicBezTo>
                    <a:cubicBezTo>
                      <a:pt x="135" y="30"/>
                      <a:pt x="103" y="58"/>
                      <a:pt x="0" y="33"/>
                    </a:cubicBezTo>
                    <a:close/>
                  </a:path>
                </a:pathLst>
              </a:custGeom>
              <a:solidFill>
                <a:srgbClr val="C39E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 name="Freeform 13"/>
              <p:cNvSpPr>
                <a:spLocks/>
              </p:cNvSpPr>
              <p:nvPr/>
            </p:nvSpPr>
            <p:spPr bwMode="auto">
              <a:xfrm>
                <a:off x="1357313" y="2306638"/>
                <a:ext cx="327025" cy="722312"/>
              </a:xfrm>
              <a:custGeom>
                <a:avLst/>
                <a:gdLst>
                  <a:gd name="T0" fmla="*/ 0 w 169"/>
                  <a:gd name="T1" fmla="*/ 322 h 374"/>
                  <a:gd name="T2" fmla="*/ 37 w 169"/>
                  <a:gd name="T3" fmla="*/ 186 h 374"/>
                  <a:gd name="T4" fmla="*/ 37 w 169"/>
                  <a:gd name="T5" fmla="*/ 98 h 374"/>
                  <a:gd name="T6" fmla="*/ 69 w 169"/>
                  <a:gd name="T7" fmla="*/ 97 h 374"/>
                  <a:gd name="T8" fmla="*/ 83 w 169"/>
                  <a:gd name="T9" fmla="*/ 2 h 374"/>
                  <a:gd name="T10" fmla="*/ 102 w 169"/>
                  <a:gd name="T11" fmla="*/ 25 h 374"/>
                  <a:gd name="T12" fmla="*/ 103 w 169"/>
                  <a:gd name="T13" fmla="*/ 102 h 374"/>
                  <a:gd name="T14" fmla="*/ 143 w 169"/>
                  <a:gd name="T15" fmla="*/ 13 h 374"/>
                  <a:gd name="T16" fmla="*/ 162 w 169"/>
                  <a:gd name="T17" fmla="*/ 31 h 374"/>
                  <a:gd name="T18" fmla="*/ 134 w 169"/>
                  <a:gd name="T19" fmla="*/ 121 h 374"/>
                  <a:gd name="T20" fmla="*/ 142 w 169"/>
                  <a:gd name="T21" fmla="*/ 147 h 374"/>
                  <a:gd name="T22" fmla="*/ 167 w 169"/>
                  <a:gd name="T23" fmla="*/ 151 h 374"/>
                  <a:gd name="T24" fmla="*/ 133 w 169"/>
                  <a:gd name="T25" fmla="*/ 182 h 374"/>
                  <a:gd name="T26" fmla="*/ 84 w 169"/>
                  <a:gd name="T27" fmla="*/ 199 h 374"/>
                  <a:gd name="T28" fmla="*/ 60 w 169"/>
                  <a:gd name="T29" fmla="*/ 329 h 374"/>
                  <a:gd name="T30" fmla="*/ 0 w 169"/>
                  <a:gd name="T31" fmla="*/ 322 h 3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69" h="374">
                    <a:moveTo>
                      <a:pt x="0" y="322"/>
                    </a:moveTo>
                    <a:cubicBezTo>
                      <a:pt x="0" y="322"/>
                      <a:pt x="15" y="231"/>
                      <a:pt x="37" y="186"/>
                    </a:cubicBezTo>
                    <a:cubicBezTo>
                      <a:pt x="37" y="186"/>
                      <a:pt x="27" y="107"/>
                      <a:pt x="37" y="98"/>
                    </a:cubicBezTo>
                    <a:cubicBezTo>
                      <a:pt x="47" y="89"/>
                      <a:pt x="67" y="93"/>
                      <a:pt x="69" y="97"/>
                    </a:cubicBezTo>
                    <a:cubicBezTo>
                      <a:pt x="69" y="97"/>
                      <a:pt x="75" y="4"/>
                      <a:pt x="83" y="2"/>
                    </a:cubicBezTo>
                    <a:cubicBezTo>
                      <a:pt x="90" y="0"/>
                      <a:pt x="105" y="5"/>
                      <a:pt x="102" y="25"/>
                    </a:cubicBezTo>
                    <a:cubicBezTo>
                      <a:pt x="99" y="44"/>
                      <a:pt x="101" y="98"/>
                      <a:pt x="103" y="102"/>
                    </a:cubicBezTo>
                    <a:cubicBezTo>
                      <a:pt x="104" y="106"/>
                      <a:pt x="135" y="15"/>
                      <a:pt x="143" y="13"/>
                    </a:cubicBezTo>
                    <a:cubicBezTo>
                      <a:pt x="151" y="11"/>
                      <a:pt x="166" y="21"/>
                      <a:pt x="162" y="31"/>
                    </a:cubicBezTo>
                    <a:cubicBezTo>
                      <a:pt x="158" y="41"/>
                      <a:pt x="134" y="110"/>
                      <a:pt x="134" y="121"/>
                    </a:cubicBezTo>
                    <a:cubicBezTo>
                      <a:pt x="134" y="131"/>
                      <a:pt x="138" y="143"/>
                      <a:pt x="142" y="147"/>
                    </a:cubicBezTo>
                    <a:cubicBezTo>
                      <a:pt x="146" y="150"/>
                      <a:pt x="165" y="145"/>
                      <a:pt x="167" y="151"/>
                    </a:cubicBezTo>
                    <a:cubicBezTo>
                      <a:pt x="169" y="157"/>
                      <a:pt x="161" y="172"/>
                      <a:pt x="133" y="182"/>
                    </a:cubicBezTo>
                    <a:cubicBezTo>
                      <a:pt x="104" y="192"/>
                      <a:pt x="84" y="199"/>
                      <a:pt x="84" y="199"/>
                    </a:cubicBezTo>
                    <a:cubicBezTo>
                      <a:pt x="84" y="199"/>
                      <a:pt x="53" y="284"/>
                      <a:pt x="60" y="329"/>
                    </a:cubicBezTo>
                    <a:cubicBezTo>
                      <a:pt x="66" y="374"/>
                      <a:pt x="11" y="323"/>
                      <a:pt x="0" y="322"/>
                    </a:cubicBezTo>
                    <a:close/>
                  </a:path>
                </a:pathLst>
              </a:custGeom>
              <a:solidFill>
                <a:srgbClr val="FFE2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 name="Freeform 14"/>
              <p:cNvSpPr>
                <a:spLocks/>
              </p:cNvSpPr>
              <p:nvPr/>
            </p:nvSpPr>
            <p:spPr bwMode="auto">
              <a:xfrm>
                <a:off x="1317625" y="2889250"/>
                <a:ext cx="220663" cy="261937"/>
              </a:xfrm>
              <a:custGeom>
                <a:avLst/>
                <a:gdLst>
                  <a:gd name="T0" fmla="*/ 73 w 115"/>
                  <a:gd name="T1" fmla="*/ 125 h 136"/>
                  <a:gd name="T2" fmla="*/ 24 w 115"/>
                  <a:gd name="T3" fmla="*/ 136 h 136"/>
                  <a:gd name="T4" fmla="*/ 1 w 115"/>
                  <a:gd name="T5" fmla="*/ 15 h 136"/>
                  <a:gd name="T6" fmla="*/ 84 w 115"/>
                  <a:gd name="T7" fmla="*/ 15 h 136"/>
                  <a:gd name="T8" fmla="*/ 115 w 115"/>
                  <a:gd name="T9" fmla="*/ 104 h 136"/>
                  <a:gd name="T10" fmla="*/ 73 w 115"/>
                  <a:gd name="T11" fmla="*/ 125 h 136"/>
                </a:gdLst>
                <a:ahLst/>
                <a:cxnLst>
                  <a:cxn ang="0">
                    <a:pos x="T0" y="T1"/>
                  </a:cxn>
                  <a:cxn ang="0">
                    <a:pos x="T2" y="T3"/>
                  </a:cxn>
                  <a:cxn ang="0">
                    <a:pos x="T4" y="T5"/>
                  </a:cxn>
                  <a:cxn ang="0">
                    <a:pos x="T6" y="T7"/>
                  </a:cxn>
                  <a:cxn ang="0">
                    <a:pos x="T8" y="T9"/>
                  </a:cxn>
                  <a:cxn ang="0">
                    <a:pos x="T10" y="T11"/>
                  </a:cxn>
                </a:cxnLst>
                <a:rect l="0" t="0" r="r" b="b"/>
                <a:pathLst>
                  <a:path w="115" h="136">
                    <a:moveTo>
                      <a:pt x="73" y="125"/>
                    </a:moveTo>
                    <a:cubicBezTo>
                      <a:pt x="48" y="132"/>
                      <a:pt x="36" y="136"/>
                      <a:pt x="24" y="136"/>
                    </a:cubicBezTo>
                    <a:cubicBezTo>
                      <a:pt x="13" y="136"/>
                      <a:pt x="0" y="31"/>
                      <a:pt x="1" y="15"/>
                    </a:cubicBezTo>
                    <a:cubicBezTo>
                      <a:pt x="2" y="0"/>
                      <a:pt x="72" y="11"/>
                      <a:pt x="84" y="15"/>
                    </a:cubicBezTo>
                    <a:cubicBezTo>
                      <a:pt x="95" y="20"/>
                      <a:pt x="105" y="86"/>
                      <a:pt x="115" y="104"/>
                    </a:cubicBezTo>
                    <a:cubicBezTo>
                      <a:pt x="115" y="104"/>
                      <a:pt x="99" y="118"/>
                      <a:pt x="73" y="125"/>
                    </a:cubicBezTo>
                    <a:close/>
                  </a:path>
                </a:pathLst>
              </a:custGeom>
              <a:solidFill>
                <a:srgbClr val="C39E0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 name="Freeform 15"/>
              <p:cNvSpPr>
                <a:spLocks/>
              </p:cNvSpPr>
              <p:nvPr/>
            </p:nvSpPr>
            <p:spPr bwMode="auto">
              <a:xfrm>
                <a:off x="2152650" y="2698750"/>
                <a:ext cx="115888" cy="117475"/>
              </a:xfrm>
              <a:custGeom>
                <a:avLst/>
                <a:gdLst>
                  <a:gd name="T0" fmla="*/ 0 w 60"/>
                  <a:gd name="T1" fmla="*/ 56 h 61"/>
                  <a:gd name="T2" fmla="*/ 25 w 60"/>
                  <a:gd name="T3" fmla="*/ 10 h 61"/>
                  <a:gd name="T4" fmla="*/ 60 w 60"/>
                  <a:gd name="T5" fmla="*/ 10 h 61"/>
                  <a:gd name="T6" fmla="*/ 0 w 60"/>
                  <a:gd name="T7" fmla="*/ 56 h 61"/>
                </a:gdLst>
                <a:ahLst/>
                <a:cxnLst>
                  <a:cxn ang="0">
                    <a:pos x="T0" y="T1"/>
                  </a:cxn>
                  <a:cxn ang="0">
                    <a:pos x="T2" y="T3"/>
                  </a:cxn>
                  <a:cxn ang="0">
                    <a:pos x="T4" y="T5"/>
                  </a:cxn>
                  <a:cxn ang="0">
                    <a:pos x="T6" y="T7"/>
                  </a:cxn>
                </a:cxnLst>
                <a:rect l="0" t="0" r="r" b="b"/>
                <a:pathLst>
                  <a:path w="60" h="61">
                    <a:moveTo>
                      <a:pt x="0" y="56"/>
                    </a:moveTo>
                    <a:cubicBezTo>
                      <a:pt x="0" y="56"/>
                      <a:pt x="3" y="20"/>
                      <a:pt x="25" y="10"/>
                    </a:cubicBezTo>
                    <a:cubicBezTo>
                      <a:pt x="47" y="0"/>
                      <a:pt x="60" y="10"/>
                      <a:pt x="60" y="10"/>
                    </a:cubicBezTo>
                    <a:cubicBezTo>
                      <a:pt x="60" y="10"/>
                      <a:pt x="23" y="61"/>
                      <a:pt x="0" y="56"/>
                    </a:cubicBezTo>
                    <a:close/>
                  </a:path>
                </a:pathLst>
              </a:custGeom>
              <a:solidFill>
                <a:srgbClr val="D893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3" name="Freeform 16"/>
              <p:cNvSpPr>
                <a:spLocks/>
              </p:cNvSpPr>
              <p:nvPr/>
            </p:nvSpPr>
            <p:spPr bwMode="auto">
              <a:xfrm>
                <a:off x="2089150" y="2308225"/>
                <a:ext cx="403225" cy="584200"/>
              </a:xfrm>
              <a:custGeom>
                <a:avLst/>
                <a:gdLst>
                  <a:gd name="T0" fmla="*/ 120 w 209"/>
                  <a:gd name="T1" fmla="*/ 26 h 303"/>
                  <a:gd name="T2" fmla="*/ 57 w 209"/>
                  <a:gd name="T3" fmla="*/ 124 h 303"/>
                  <a:gd name="T4" fmla="*/ 38 w 209"/>
                  <a:gd name="T5" fmla="*/ 124 h 303"/>
                  <a:gd name="T6" fmla="*/ 15 w 209"/>
                  <a:gd name="T7" fmla="*/ 141 h 303"/>
                  <a:gd name="T8" fmla="*/ 42 w 209"/>
                  <a:gd name="T9" fmla="*/ 166 h 303"/>
                  <a:gd name="T10" fmla="*/ 26 w 209"/>
                  <a:gd name="T11" fmla="*/ 194 h 303"/>
                  <a:gd name="T12" fmla="*/ 96 w 209"/>
                  <a:gd name="T13" fmla="*/ 194 h 303"/>
                  <a:gd name="T14" fmla="*/ 13 w 209"/>
                  <a:gd name="T15" fmla="*/ 247 h 303"/>
                  <a:gd name="T16" fmla="*/ 4 w 209"/>
                  <a:gd name="T17" fmla="*/ 286 h 303"/>
                  <a:gd name="T18" fmla="*/ 93 w 209"/>
                  <a:gd name="T19" fmla="*/ 293 h 303"/>
                  <a:gd name="T20" fmla="*/ 156 w 209"/>
                  <a:gd name="T21" fmla="*/ 202 h 303"/>
                  <a:gd name="T22" fmla="*/ 203 w 209"/>
                  <a:gd name="T23" fmla="*/ 125 h 303"/>
                  <a:gd name="T24" fmla="*/ 120 w 209"/>
                  <a:gd name="T25" fmla="*/ 26 h 3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9" h="303">
                    <a:moveTo>
                      <a:pt x="120" y="26"/>
                    </a:moveTo>
                    <a:cubicBezTo>
                      <a:pt x="120" y="26"/>
                      <a:pt x="65" y="108"/>
                      <a:pt x="57" y="124"/>
                    </a:cubicBezTo>
                    <a:cubicBezTo>
                      <a:pt x="48" y="139"/>
                      <a:pt x="41" y="127"/>
                      <a:pt x="38" y="124"/>
                    </a:cubicBezTo>
                    <a:cubicBezTo>
                      <a:pt x="35" y="121"/>
                      <a:pt x="6" y="129"/>
                      <a:pt x="15" y="141"/>
                    </a:cubicBezTo>
                    <a:cubicBezTo>
                      <a:pt x="24" y="154"/>
                      <a:pt x="42" y="166"/>
                      <a:pt x="42" y="166"/>
                    </a:cubicBezTo>
                    <a:cubicBezTo>
                      <a:pt x="42" y="166"/>
                      <a:pt x="28" y="189"/>
                      <a:pt x="26" y="194"/>
                    </a:cubicBezTo>
                    <a:cubicBezTo>
                      <a:pt x="26" y="194"/>
                      <a:pt x="80" y="198"/>
                      <a:pt x="96" y="194"/>
                    </a:cubicBezTo>
                    <a:cubicBezTo>
                      <a:pt x="96" y="194"/>
                      <a:pt x="66" y="255"/>
                      <a:pt x="13" y="247"/>
                    </a:cubicBezTo>
                    <a:cubicBezTo>
                      <a:pt x="13" y="247"/>
                      <a:pt x="0" y="280"/>
                      <a:pt x="4" y="286"/>
                    </a:cubicBezTo>
                    <a:cubicBezTo>
                      <a:pt x="7" y="291"/>
                      <a:pt x="77" y="303"/>
                      <a:pt x="93" y="293"/>
                    </a:cubicBezTo>
                    <a:cubicBezTo>
                      <a:pt x="108" y="283"/>
                      <a:pt x="130" y="242"/>
                      <a:pt x="156" y="202"/>
                    </a:cubicBezTo>
                    <a:cubicBezTo>
                      <a:pt x="181" y="162"/>
                      <a:pt x="209" y="167"/>
                      <a:pt x="203" y="125"/>
                    </a:cubicBezTo>
                    <a:cubicBezTo>
                      <a:pt x="196" y="83"/>
                      <a:pt x="152" y="0"/>
                      <a:pt x="120" y="26"/>
                    </a:cubicBezTo>
                    <a:close/>
                  </a:path>
                </a:pathLst>
              </a:custGeom>
              <a:solidFill>
                <a:srgbClr val="FFE2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4" name="Freeform 17"/>
              <p:cNvSpPr>
                <a:spLocks/>
              </p:cNvSpPr>
              <p:nvPr/>
            </p:nvSpPr>
            <p:spPr bwMode="auto">
              <a:xfrm>
                <a:off x="2279650" y="2168525"/>
                <a:ext cx="568325" cy="835025"/>
              </a:xfrm>
              <a:custGeom>
                <a:avLst/>
                <a:gdLst>
                  <a:gd name="T0" fmla="*/ 65 w 294"/>
                  <a:gd name="T1" fmla="*/ 136 h 432"/>
                  <a:gd name="T2" fmla="*/ 4 w 294"/>
                  <a:gd name="T3" fmla="*/ 93 h 432"/>
                  <a:gd name="T4" fmla="*/ 41 w 294"/>
                  <a:gd name="T5" fmla="*/ 1 h 432"/>
                  <a:gd name="T6" fmla="*/ 81 w 294"/>
                  <a:gd name="T7" fmla="*/ 62 h 432"/>
                  <a:gd name="T8" fmla="*/ 167 w 294"/>
                  <a:gd name="T9" fmla="*/ 48 h 432"/>
                  <a:gd name="T10" fmla="*/ 178 w 294"/>
                  <a:gd name="T11" fmla="*/ 109 h 432"/>
                  <a:gd name="T12" fmla="*/ 251 w 294"/>
                  <a:gd name="T13" fmla="*/ 211 h 432"/>
                  <a:gd name="T14" fmla="*/ 289 w 294"/>
                  <a:gd name="T15" fmla="*/ 246 h 432"/>
                  <a:gd name="T16" fmla="*/ 256 w 294"/>
                  <a:gd name="T17" fmla="*/ 246 h 432"/>
                  <a:gd name="T18" fmla="*/ 260 w 294"/>
                  <a:gd name="T19" fmla="*/ 304 h 432"/>
                  <a:gd name="T20" fmla="*/ 240 w 294"/>
                  <a:gd name="T21" fmla="*/ 304 h 432"/>
                  <a:gd name="T22" fmla="*/ 201 w 294"/>
                  <a:gd name="T23" fmla="*/ 369 h 432"/>
                  <a:gd name="T24" fmla="*/ 136 w 294"/>
                  <a:gd name="T25" fmla="*/ 385 h 432"/>
                  <a:gd name="T26" fmla="*/ 110 w 294"/>
                  <a:gd name="T27" fmla="*/ 430 h 432"/>
                  <a:gd name="T28" fmla="*/ 66 w 294"/>
                  <a:gd name="T29" fmla="*/ 384 h 432"/>
                  <a:gd name="T30" fmla="*/ 46 w 294"/>
                  <a:gd name="T31" fmla="*/ 398 h 432"/>
                  <a:gd name="T32" fmla="*/ 21 w 294"/>
                  <a:gd name="T33" fmla="*/ 332 h 432"/>
                  <a:gd name="T34" fmla="*/ 53 w 294"/>
                  <a:gd name="T35" fmla="*/ 267 h 432"/>
                  <a:gd name="T36" fmla="*/ 87 w 294"/>
                  <a:gd name="T37" fmla="*/ 216 h 432"/>
                  <a:gd name="T38" fmla="*/ 65 w 294"/>
                  <a:gd name="T39" fmla="*/ 136 h 4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94" h="432">
                    <a:moveTo>
                      <a:pt x="65" y="136"/>
                    </a:moveTo>
                    <a:cubicBezTo>
                      <a:pt x="65" y="136"/>
                      <a:pt x="9" y="138"/>
                      <a:pt x="4" y="93"/>
                    </a:cubicBezTo>
                    <a:cubicBezTo>
                      <a:pt x="0" y="47"/>
                      <a:pt x="21" y="2"/>
                      <a:pt x="41" y="1"/>
                    </a:cubicBezTo>
                    <a:cubicBezTo>
                      <a:pt x="61" y="0"/>
                      <a:pt x="122" y="30"/>
                      <a:pt x="81" y="62"/>
                    </a:cubicBezTo>
                    <a:cubicBezTo>
                      <a:pt x="81" y="62"/>
                      <a:pt x="137" y="39"/>
                      <a:pt x="167" y="48"/>
                    </a:cubicBezTo>
                    <a:cubicBezTo>
                      <a:pt x="196" y="58"/>
                      <a:pt x="230" y="90"/>
                      <a:pt x="178" y="109"/>
                    </a:cubicBezTo>
                    <a:cubicBezTo>
                      <a:pt x="178" y="109"/>
                      <a:pt x="279" y="150"/>
                      <a:pt x="251" y="211"/>
                    </a:cubicBezTo>
                    <a:cubicBezTo>
                      <a:pt x="251" y="211"/>
                      <a:pt x="294" y="227"/>
                      <a:pt x="289" y="246"/>
                    </a:cubicBezTo>
                    <a:cubicBezTo>
                      <a:pt x="283" y="266"/>
                      <a:pt x="256" y="246"/>
                      <a:pt x="256" y="246"/>
                    </a:cubicBezTo>
                    <a:cubicBezTo>
                      <a:pt x="256" y="246"/>
                      <a:pt x="278" y="293"/>
                      <a:pt x="260" y="304"/>
                    </a:cubicBezTo>
                    <a:cubicBezTo>
                      <a:pt x="242" y="315"/>
                      <a:pt x="240" y="304"/>
                      <a:pt x="240" y="304"/>
                    </a:cubicBezTo>
                    <a:cubicBezTo>
                      <a:pt x="240" y="304"/>
                      <a:pt x="247" y="348"/>
                      <a:pt x="201" y="369"/>
                    </a:cubicBezTo>
                    <a:cubicBezTo>
                      <a:pt x="154" y="391"/>
                      <a:pt x="136" y="385"/>
                      <a:pt x="136" y="385"/>
                    </a:cubicBezTo>
                    <a:cubicBezTo>
                      <a:pt x="136" y="385"/>
                      <a:pt x="138" y="432"/>
                      <a:pt x="110" y="430"/>
                    </a:cubicBezTo>
                    <a:cubicBezTo>
                      <a:pt x="83" y="428"/>
                      <a:pt x="66" y="384"/>
                      <a:pt x="66" y="384"/>
                    </a:cubicBezTo>
                    <a:cubicBezTo>
                      <a:pt x="66" y="384"/>
                      <a:pt x="69" y="400"/>
                      <a:pt x="46" y="398"/>
                    </a:cubicBezTo>
                    <a:cubicBezTo>
                      <a:pt x="22" y="396"/>
                      <a:pt x="22" y="346"/>
                      <a:pt x="21" y="332"/>
                    </a:cubicBezTo>
                    <a:cubicBezTo>
                      <a:pt x="20" y="317"/>
                      <a:pt x="53" y="267"/>
                      <a:pt x="53" y="267"/>
                    </a:cubicBezTo>
                    <a:cubicBezTo>
                      <a:pt x="53" y="267"/>
                      <a:pt x="64" y="216"/>
                      <a:pt x="87" y="216"/>
                    </a:cubicBezTo>
                    <a:cubicBezTo>
                      <a:pt x="87" y="216"/>
                      <a:pt x="17" y="182"/>
                      <a:pt x="65" y="136"/>
                    </a:cubicBezTo>
                    <a:close/>
                  </a:path>
                </a:pathLst>
              </a:custGeom>
              <a:solidFill>
                <a:srgbClr val="A9660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5" name="Freeform 18"/>
              <p:cNvSpPr>
                <a:spLocks/>
              </p:cNvSpPr>
              <p:nvPr/>
            </p:nvSpPr>
            <p:spPr bwMode="auto">
              <a:xfrm>
                <a:off x="2292350" y="2578100"/>
                <a:ext cx="130175" cy="230187"/>
              </a:xfrm>
              <a:custGeom>
                <a:avLst/>
                <a:gdLst>
                  <a:gd name="T0" fmla="*/ 29 w 68"/>
                  <a:gd name="T1" fmla="*/ 4 h 119"/>
                  <a:gd name="T2" fmla="*/ 57 w 68"/>
                  <a:gd name="T3" fmla="*/ 71 h 119"/>
                  <a:gd name="T4" fmla="*/ 10 w 68"/>
                  <a:gd name="T5" fmla="*/ 107 h 119"/>
                  <a:gd name="T6" fmla="*/ 23 w 68"/>
                  <a:gd name="T7" fmla="*/ 70 h 119"/>
                  <a:gd name="T8" fmla="*/ 29 w 68"/>
                  <a:gd name="T9" fmla="*/ 4 h 119"/>
                </a:gdLst>
                <a:ahLst/>
                <a:cxnLst>
                  <a:cxn ang="0">
                    <a:pos x="T0" y="T1"/>
                  </a:cxn>
                  <a:cxn ang="0">
                    <a:pos x="T2" y="T3"/>
                  </a:cxn>
                  <a:cxn ang="0">
                    <a:pos x="T4" y="T5"/>
                  </a:cxn>
                  <a:cxn ang="0">
                    <a:pos x="T6" y="T7"/>
                  </a:cxn>
                  <a:cxn ang="0">
                    <a:pos x="T8" y="T9"/>
                  </a:cxn>
                </a:cxnLst>
                <a:rect l="0" t="0" r="r" b="b"/>
                <a:pathLst>
                  <a:path w="68" h="119">
                    <a:moveTo>
                      <a:pt x="29" y="4"/>
                    </a:moveTo>
                    <a:cubicBezTo>
                      <a:pt x="40" y="0"/>
                      <a:pt x="68" y="45"/>
                      <a:pt x="57" y="71"/>
                    </a:cubicBezTo>
                    <a:cubicBezTo>
                      <a:pt x="46" y="96"/>
                      <a:pt x="20" y="119"/>
                      <a:pt x="10" y="107"/>
                    </a:cubicBezTo>
                    <a:cubicBezTo>
                      <a:pt x="0" y="95"/>
                      <a:pt x="12" y="85"/>
                      <a:pt x="23" y="70"/>
                    </a:cubicBezTo>
                    <a:cubicBezTo>
                      <a:pt x="34" y="54"/>
                      <a:pt x="14" y="8"/>
                      <a:pt x="29" y="4"/>
                    </a:cubicBezTo>
                    <a:close/>
                  </a:path>
                </a:pathLst>
              </a:custGeom>
              <a:solidFill>
                <a:srgbClr val="FFE2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6" name="Freeform 19"/>
              <p:cNvSpPr>
                <a:spLocks/>
              </p:cNvSpPr>
              <p:nvPr/>
            </p:nvSpPr>
            <p:spPr bwMode="auto">
              <a:xfrm>
                <a:off x="2287588" y="2451100"/>
                <a:ext cx="61913" cy="74612"/>
              </a:xfrm>
              <a:custGeom>
                <a:avLst/>
                <a:gdLst>
                  <a:gd name="T0" fmla="*/ 8 w 32"/>
                  <a:gd name="T1" fmla="*/ 0 h 39"/>
                  <a:gd name="T2" fmla="*/ 28 w 32"/>
                  <a:gd name="T3" fmla="*/ 39 h 39"/>
                  <a:gd name="T4" fmla="*/ 0 w 32"/>
                  <a:gd name="T5" fmla="*/ 8 h 39"/>
                  <a:gd name="T6" fmla="*/ 8 w 32"/>
                  <a:gd name="T7" fmla="*/ 0 h 39"/>
                </a:gdLst>
                <a:ahLst/>
                <a:cxnLst>
                  <a:cxn ang="0">
                    <a:pos x="T0" y="T1"/>
                  </a:cxn>
                  <a:cxn ang="0">
                    <a:pos x="T2" y="T3"/>
                  </a:cxn>
                  <a:cxn ang="0">
                    <a:pos x="T4" y="T5"/>
                  </a:cxn>
                  <a:cxn ang="0">
                    <a:pos x="T6" y="T7"/>
                  </a:cxn>
                </a:cxnLst>
                <a:rect l="0" t="0" r="r" b="b"/>
                <a:pathLst>
                  <a:path w="32" h="39">
                    <a:moveTo>
                      <a:pt x="8" y="0"/>
                    </a:moveTo>
                    <a:cubicBezTo>
                      <a:pt x="8" y="0"/>
                      <a:pt x="32" y="12"/>
                      <a:pt x="28" y="39"/>
                    </a:cubicBezTo>
                    <a:cubicBezTo>
                      <a:pt x="28" y="39"/>
                      <a:pt x="20" y="8"/>
                      <a:pt x="0" y="8"/>
                    </a:cubicBezTo>
                    <a:lnTo>
                      <a:pt x="8" y="0"/>
                    </a:lnTo>
                    <a:close/>
                  </a:path>
                </a:pathLst>
              </a:custGeom>
              <a:solidFill>
                <a:srgbClr val="95550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7" name="Freeform 20"/>
              <p:cNvSpPr>
                <a:spLocks/>
              </p:cNvSpPr>
              <p:nvPr/>
            </p:nvSpPr>
            <p:spPr bwMode="auto">
              <a:xfrm>
                <a:off x="2233613" y="2524125"/>
                <a:ext cx="38100" cy="50800"/>
              </a:xfrm>
              <a:custGeom>
                <a:avLst/>
                <a:gdLst>
                  <a:gd name="T0" fmla="*/ 17 w 20"/>
                  <a:gd name="T1" fmla="*/ 16 h 26"/>
                  <a:gd name="T2" fmla="*/ 5 w 20"/>
                  <a:gd name="T3" fmla="*/ 24 h 26"/>
                  <a:gd name="T4" fmla="*/ 3 w 20"/>
                  <a:gd name="T5" fmla="*/ 10 h 26"/>
                  <a:gd name="T6" fmla="*/ 15 w 20"/>
                  <a:gd name="T7" fmla="*/ 2 h 26"/>
                  <a:gd name="T8" fmla="*/ 17 w 20"/>
                  <a:gd name="T9" fmla="*/ 16 h 26"/>
                </a:gdLst>
                <a:ahLst/>
                <a:cxnLst>
                  <a:cxn ang="0">
                    <a:pos x="T0" y="T1"/>
                  </a:cxn>
                  <a:cxn ang="0">
                    <a:pos x="T2" y="T3"/>
                  </a:cxn>
                  <a:cxn ang="0">
                    <a:pos x="T4" y="T5"/>
                  </a:cxn>
                  <a:cxn ang="0">
                    <a:pos x="T6" y="T7"/>
                  </a:cxn>
                  <a:cxn ang="0">
                    <a:pos x="T8" y="T9"/>
                  </a:cxn>
                </a:cxnLst>
                <a:rect l="0" t="0" r="r" b="b"/>
                <a:pathLst>
                  <a:path w="20" h="26">
                    <a:moveTo>
                      <a:pt x="17" y="16"/>
                    </a:moveTo>
                    <a:cubicBezTo>
                      <a:pt x="14" y="22"/>
                      <a:pt x="9" y="26"/>
                      <a:pt x="5" y="24"/>
                    </a:cubicBezTo>
                    <a:cubicBezTo>
                      <a:pt x="1" y="22"/>
                      <a:pt x="0" y="16"/>
                      <a:pt x="3" y="10"/>
                    </a:cubicBezTo>
                    <a:cubicBezTo>
                      <a:pt x="6" y="4"/>
                      <a:pt x="11" y="0"/>
                      <a:pt x="15" y="2"/>
                    </a:cubicBezTo>
                    <a:cubicBezTo>
                      <a:pt x="19" y="4"/>
                      <a:pt x="20" y="10"/>
                      <a:pt x="17" y="16"/>
                    </a:cubicBezTo>
                    <a:close/>
                  </a:path>
                </a:pathLst>
              </a:custGeom>
              <a:solidFill>
                <a:srgbClr val="13141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8" name="Freeform 50"/>
              <p:cNvSpPr>
                <a:spLocks/>
              </p:cNvSpPr>
              <p:nvPr/>
            </p:nvSpPr>
            <p:spPr bwMode="auto">
              <a:xfrm>
                <a:off x="1552575" y="2351088"/>
                <a:ext cx="134938" cy="49212"/>
              </a:xfrm>
              <a:custGeom>
                <a:avLst/>
                <a:gdLst>
                  <a:gd name="T0" fmla="*/ 1 w 85"/>
                  <a:gd name="T1" fmla="*/ 11 h 31"/>
                  <a:gd name="T2" fmla="*/ 84 w 85"/>
                  <a:gd name="T3" fmla="*/ 0 h 31"/>
                  <a:gd name="T4" fmla="*/ 85 w 85"/>
                  <a:gd name="T5" fmla="*/ 22 h 31"/>
                  <a:gd name="T6" fmla="*/ 0 w 85"/>
                  <a:gd name="T7" fmla="*/ 31 h 31"/>
                  <a:gd name="T8" fmla="*/ 1 w 85"/>
                  <a:gd name="T9" fmla="*/ 11 h 31"/>
                </a:gdLst>
                <a:ahLst/>
                <a:cxnLst>
                  <a:cxn ang="0">
                    <a:pos x="T0" y="T1"/>
                  </a:cxn>
                  <a:cxn ang="0">
                    <a:pos x="T2" y="T3"/>
                  </a:cxn>
                  <a:cxn ang="0">
                    <a:pos x="T4" y="T5"/>
                  </a:cxn>
                  <a:cxn ang="0">
                    <a:pos x="T6" y="T7"/>
                  </a:cxn>
                  <a:cxn ang="0">
                    <a:pos x="T8" y="T9"/>
                  </a:cxn>
                </a:cxnLst>
                <a:rect l="0" t="0" r="r" b="b"/>
                <a:pathLst>
                  <a:path w="85" h="31">
                    <a:moveTo>
                      <a:pt x="1" y="11"/>
                    </a:moveTo>
                    <a:lnTo>
                      <a:pt x="84" y="0"/>
                    </a:lnTo>
                    <a:lnTo>
                      <a:pt x="85" y="22"/>
                    </a:lnTo>
                    <a:lnTo>
                      <a:pt x="0" y="31"/>
                    </a:lnTo>
                    <a:lnTo>
                      <a:pt x="1" y="11"/>
                    </a:lnTo>
                    <a:close/>
                  </a:path>
                </a:pathLst>
              </a:custGeom>
              <a:solidFill>
                <a:srgbClr val="DFD1B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9" name="Freeform 51"/>
              <p:cNvSpPr>
                <a:spLocks/>
              </p:cNvSpPr>
              <p:nvPr/>
            </p:nvSpPr>
            <p:spPr bwMode="auto">
              <a:xfrm>
                <a:off x="1427163" y="2371725"/>
                <a:ext cx="74613" cy="42862"/>
              </a:xfrm>
              <a:custGeom>
                <a:avLst/>
                <a:gdLst>
                  <a:gd name="T0" fmla="*/ 47 w 47"/>
                  <a:gd name="T1" fmla="*/ 0 h 27"/>
                  <a:gd name="T2" fmla="*/ 45 w 47"/>
                  <a:gd name="T3" fmla="*/ 22 h 27"/>
                  <a:gd name="T4" fmla="*/ 0 w 47"/>
                  <a:gd name="T5" fmla="*/ 27 h 27"/>
                  <a:gd name="T6" fmla="*/ 0 w 47"/>
                  <a:gd name="T7" fmla="*/ 4 h 27"/>
                  <a:gd name="T8" fmla="*/ 47 w 47"/>
                  <a:gd name="T9" fmla="*/ 0 h 27"/>
                </a:gdLst>
                <a:ahLst/>
                <a:cxnLst>
                  <a:cxn ang="0">
                    <a:pos x="T0" y="T1"/>
                  </a:cxn>
                  <a:cxn ang="0">
                    <a:pos x="T2" y="T3"/>
                  </a:cxn>
                  <a:cxn ang="0">
                    <a:pos x="T4" y="T5"/>
                  </a:cxn>
                  <a:cxn ang="0">
                    <a:pos x="T6" y="T7"/>
                  </a:cxn>
                  <a:cxn ang="0">
                    <a:pos x="T8" y="T9"/>
                  </a:cxn>
                </a:cxnLst>
                <a:rect l="0" t="0" r="r" b="b"/>
                <a:pathLst>
                  <a:path w="47" h="27">
                    <a:moveTo>
                      <a:pt x="47" y="0"/>
                    </a:moveTo>
                    <a:lnTo>
                      <a:pt x="45" y="22"/>
                    </a:lnTo>
                    <a:lnTo>
                      <a:pt x="0" y="27"/>
                    </a:lnTo>
                    <a:lnTo>
                      <a:pt x="0" y="4"/>
                    </a:lnTo>
                    <a:lnTo>
                      <a:pt x="47" y="0"/>
                    </a:lnTo>
                    <a:close/>
                  </a:path>
                </a:pathLst>
              </a:custGeom>
              <a:solidFill>
                <a:srgbClr val="DFD1B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grpSp>
        <p:nvGrpSpPr>
          <p:cNvPr id="82" name="组合 81"/>
          <p:cNvGrpSpPr/>
          <p:nvPr/>
        </p:nvGrpSpPr>
        <p:grpSpPr>
          <a:xfrm>
            <a:off x="2677574" y="599456"/>
            <a:ext cx="6836852" cy="600075"/>
            <a:chOff x="3392541" y="599456"/>
            <a:chExt cx="5656667" cy="600075"/>
          </a:xfrm>
        </p:grpSpPr>
        <p:grpSp>
          <p:nvGrpSpPr>
            <p:cNvPr id="83" name="组合 82"/>
            <p:cNvGrpSpPr/>
            <p:nvPr/>
          </p:nvGrpSpPr>
          <p:grpSpPr>
            <a:xfrm>
              <a:off x="3392541" y="599456"/>
              <a:ext cx="5656667" cy="600075"/>
              <a:chOff x="631919" y="1135063"/>
              <a:chExt cx="5656667" cy="600075"/>
            </a:xfrm>
            <a:solidFill>
              <a:schemeClr val="bg1"/>
            </a:solidFill>
          </p:grpSpPr>
          <p:sp>
            <p:nvSpPr>
              <p:cNvPr id="85" name="Freeform 5"/>
              <p:cNvSpPr>
                <a:spLocks/>
              </p:cNvSpPr>
              <p:nvPr/>
            </p:nvSpPr>
            <p:spPr bwMode="auto">
              <a:xfrm>
                <a:off x="5623423" y="1201246"/>
                <a:ext cx="665163" cy="530225"/>
              </a:xfrm>
              <a:custGeom>
                <a:avLst/>
                <a:gdLst>
                  <a:gd name="T0" fmla="*/ 333 w 419"/>
                  <a:gd name="T1" fmla="*/ 334 h 334"/>
                  <a:gd name="T2" fmla="*/ 0 w 419"/>
                  <a:gd name="T3" fmla="*/ 334 h 334"/>
                  <a:gd name="T4" fmla="*/ 163 w 419"/>
                  <a:gd name="T5" fmla="*/ 0 h 334"/>
                  <a:gd name="T6" fmla="*/ 419 w 419"/>
                  <a:gd name="T7" fmla="*/ 0 h 334"/>
                  <a:gd name="T8" fmla="*/ 254 w 419"/>
                  <a:gd name="T9" fmla="*/ 167 h 334"/>
                  <a:gd name="T10" fmla="*/ 333 w 419"/>
                  <a:gd name="T11" fmla="*/ 334 h 334"/>
                </a:gdLst>
                <a:ahLst/>
                <a:cxnLst>
                  <a:cxn ang="0">
                    <a:pos x="T0" y="T1"/>
                  </a:cxn>
                  <a:cxn ang="0">
                    <a:pos x="T2" y="T3"/>
                  </a:cxn>
                  <a:cxn ang="0">
                    <a:pos x="T4" y="T5"/>
                  </a:cxn>
                  <a:cxn ang="0">
                    <a:pos x="T6" y="T7"/>
                  </a:cxn>
                  <a:cxn ang="0">
                    <a:pos x="T8" y="T9"/>
                  </a:cxn>
                  <a:cxn ang="0">
                    <a:pos x="T10" y="T11"/>
                  </a:cxn>
                </a:cxnLst>
                <a:rect l="0" t="0" r="r" b="b"/>
                <a:pathLst>
                  <a:path w="419" h="334">
                    <a:moveTo>
                      <a:pt x="333" y="334"/>
                    </a:moveTo>
                    <a:lnTo>
                      <a:pt x="0" y="334"/>
                    </a:lnTo>
                    <a:lnTo>
                      <a:pt x="163" y="0"/>
                    </a:lnTo>
                    <a:lnTo>
                      <a:pt x="419" y="0"/>
                    </a:lnTo>
                    <a:lnTo>
                      <a:pt x="254" y="167"/>
                    </a:lnTo>
                    <a:lnTo>
                      <a:pt x="333" y="334"/>
                    </a:lnTo>
                    <a:close/>
                  </a:path>
                </a:pathLst>
              </a:custGeom>
              <a:grpFill/>
              <a:ln w="2857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98" name="Freeform 6"/>
              <p:cNvSpPr>
                <a:spLocks/>
              </p:cNvSpPr>
              <p:nvPr/>
            </p:nvSpPr>
            <p:spPr bwMode="auto">
              <a:xfrm>
                <a:off x="631919" y="1201246"/>
                <a:ext cx="665163" cy="530225"/>
              </a:xfrm>
              <a:custGeom>
                <a:avLst/>
                <a:gdLst>
                  <a:gd name="T0" fmla="*/ 87 w 419"/>
                  <a:gd name="T1" fmla="*/ 0 h 334"/>
                  <a:gd name="T2" fmla="*/ 419 w 419"/>
                  <a:gd name="T3" fmla="*/ 0 h 334"/>
                  <a:gd name="T4" fmla="*/ 257 w 419"/>
                  <a:gd name="T5" fmla="*/ 334 h 334"/>
                  <a:gd name="T6" fmla="*/ 0 w 419"/>
                  <a:gd name="T7" fmla="*/ 334 h 334"/>
                  <a:gd name="T8" fmla="*/ 165 w 419"/>
                  <a:gd name="T9" fmla="*/ 167 h 334"/>
                  <a:gd name="T10" fmla="*/ 87 w 419"/>
                  <a:gd name="T11" fmla="*/ 0 h 334"/>
                </a:gdLst>
                <a:ahLst/>
                <a:cxnLst>
                  <a:cxn ang="0">
                    <a:pos x="T0" y="T1"/>
                  </a:cxn>
                  <a:cxn ang="0">
                    <a:pos x="T2" y="T3"/>
                  </a:cxn>
                  <a:cxn ang="0">
                    <a:pos x="T4" y="T5"/>
                  </a:cxn>
                  <a:cxn ang="0">
                    <a:pos x="T6" y="T7"/>
                  </a:cxn>
                  <a:cxn ang="0">
                    <a:pos x="T8" y="T9"/>
                  </a:cxn>
                  <a:cxn ang="0">
                    <a:pos x="T10" y="T11"/>
                  </a:cxn>
                </a:cxnLst>
                <a:rect l="0" t="0" r="r" b="b"/>
                <a:pathLst>
                  <a:path w="419" h="334">
                    <a:moveTo>
                      <a:pt x="87" y="0"/>
                    </a:moveTo>
                    <a:lnTo>
                      <a:pt x="419" y="0"/>
                    </a:lnTo>
                    <a:lnTo>
                      <a:pt x="257" y="334"/>
                    </a:lnTo>
                    <a:lnTo>
                      <a:pt x="0" y="334"/>
                    </a:lnTo>
                    <a:lnTo>
                      <a:pt x="165" y="167"/>
                    </a:lnTo>
                    <a:lnTo>
                      <a:pt x="87" y="0"/>
                    </a:lnTo>
                    <a:close/>
                  </a:path>
                </a:pathLst>
              </a:custGeom>
              <a:grpFill/>
              <a:ln w="2857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99" name="Freeform 7"/>
              <p:cNvSpPr>
                <a:spLocks/>
              </p:cNvSpPr>
              <p:nvPr/>
            </p:nvSpPr>
            <p:spPr bwMode="auto">
              <a:xfrm>
                <a:off x="1135063" y="1135063"/>
                <a:ext cx="4684713" cy="600075"/>
              </a:xfrm>
              <a:custGeom>
                <a:avLst/>
                <a:gdLst>
                  <a:gd name="T0" fmla="*/ 2761 w 2951"/>
                  <a:gd name="T1" fmla="*/ 378 h 378"/>
                  <a:gd name="T2" fmla="*/ 0 w 2951"/>
                  <a:gd name="T3" fmla="*/ 378 h 378"/>
                  <a:gd name="T4" fmla="*/ 188 w 2951"/>
                  <a:gd name="T5" fmla="*/ 0 h 378"/>
                  <a:gd name="T6" fmla="*/ 2951 w 2951"/>
                  <a:gd name="T7" fmla="*/ 0 h 378"/>
                  <a:gd name="T8" fmla="*/ 2761 w 2951"/>
                  <a:gd name="T9" fmla="*/ 378 h 378"/>
                </a:gdLst>
                <a:ahLst/>
                <a:cxnLst>
                  <a:cxn ang="0">
                    <a:pos x="T0" y="T1"/>
                  </a:cxn>
                  <a:cxn ang="0">
                    <a:pos x="T2" y="T3"/>
                  </a:cxn>
                  <a:cxn ang="0">
                    <a:pos x="T4" y="T5"/>
                  </a:cxn>
                  <a:cxn ang="0">
                    <a:pos x="T6" y="T7"/>
                  </a:cxn>
                  <a:cxn ang="0">
                    <a:pos x="T8" y="T9"/>
                  </a:cxn>
                </a:cxnLst>
                <a:rect l="0" t="0" r="r" b="b"/>
                <a:pathLst>
                  <a:path w="2951" h="378">
                    <a:moveTo>
                      <a:pt x="2761" y="378"/>
                    </a:moveTo>
                    <a:lnTo>
                      <a:pt x="0" y="378"/>
                    </a:lnTo>
                    <a:lnTo>
                      <a:pt x="188" y="0"/>
                    </a:lnTo>
                    <a:lnTo>
                      <a:pt x="2951" y="0"/>
                    </a:lnTo>
                    <a:lnTo>
                      <a:pt x="2761" y="378"/>
                    </a:lnTo>
                    <a:close/>
                  </a:path>
                </a:pathLst>
              </a:custGeom>
              <a:grpFill/>
              <a:ln w="28575">
                <a:noFill/>
                <a:round/>
                <a:headEnd/>
                <a:tailEnd/>
              </a:ln>
            </p:spPr>
            <p:txBody>
              <a:bodyPr vert="horz" wrap="square" lIns="91440" tIns="45720" rIns="91440" bIns="45720" numCol="1" anchor="t" anchorCtr="0" compatLnSpc="1">
                <a:prstTxWarp prst="textNoShape">
                  <a:avLst/>
                </a:prstTxWarp>
              </a:bodyPr>
              <a:lstStyle/>
              <a:p>
                <a:endParaRPr lang="zh-CN" altLang="en-US"/>
              </a:p>
            </p:txBody>
          </p:sp>
        </p:grpSp>
        <p:sp>
          <p:nvSpPr>
            <p:cNvPr id="84" name="矩形 83"/>
            <p:cNvSpPr/>
            <p:nvPr/>
          </p:nvSpPr>
          <p:spPr>
            <a:xfrm>
              <a:off x="3866599" y="637573"/>
              <a:ext cx="4800600" cy="492443"/>
            </a:xfrm>
            <a:prstGeom prst="rect">
              <a:avLst/>
            </a:prstGeom>
          </p:spPr>
          <p:txBody>
            <a:bodyPr wrap="square">
              <a:spAutoFit/>
            </a:bodyPr>
            <a:lstStyle/>
            <a:p>
              <a:pPr algn="ctr" fontAlgn="ctr"/>
              <a:r>
                <a:rPr lang="zh-CN" altLang="en-US" sz="2600" b="1" dirty="0">
                  <a:solidFill>
                    <a:schemeClr val="accent1"/>
                  </a:solidFill>
                  <a:latin typeface="Helvetica" panose="020B0604020202020204" pitchFamily="34" charset="0"/>
                </a:rPr>
                <a:t>公共场所看到有人吸烟你会怎么做？</a:t>
              </a:r>
            </a:p>
          </p:txBody>
        </p:sp>
      </p:grpSp>
      <p:grpSp>
        <p:nvGrpSpPr>
          <p:cNvPr id="140" name="pie-40c8a4e1-e34f-4c4c-bffe-815e983d395e" descr="aQUAAB+LCAAAAAAABADFksFPwjAUxv+XqrdpxhIFdgMVw0ExYdGD4VDXBytZO9J1BkP2v/vK1jHYRDgZLuPr9/p+3+vbkEv9vQLik6mgSj9wulBUjDUI4pAxI77M4tghQy4Zl4snlWSrlPgfm6qsfvLOdfRG4wxMreSa07j46zf81vbMJReZKG3ujYsSXdekjluInLEY6rax1KC+qg4do22/p1phg1GiBNXYcOPmV6Q8In7Xu7nNTTGDNV7kkKDAsjwlnhlAa05zYGIO2DJLtQCpd0WvFEcHSNWSt1m3c1c43uE8rvstE/G6KOZV12lEV/CCVxnecgJGIrMq3B4s9sWPvdi58ytvAOszE5qKera25zhKv225gy8J2rBnLeDVIt4ncaL+XkRra5xP5nMeQhCBAOsJuNQDyZCZ2S0cKr6ItIQ0LYXJ5xJCXSvzu8aVpRHeeTEaPfZ7vbshsfHcvG0bbcNTt/HAf8ozbUvq74R5U9CDMMQxl+RFoK3eyGnxz9lDi7n3loV4ZAX/LZx3zpoeyzbD3w/152lJaQUAAA=="/>
          <p:cNvGrpSpPr>
            <a:grpSpLocks noChangeAspect="1"/>
          </p:cNvGrpSpPr>
          <p:nvPr/>
        </p:nvGrpSpPr>
        <p:grpSpPr>
          <a:xfrm>
            <a:off x="837680" y="2850586"/>
            <a:ext cx="3124203" cy="3124203"/>
            <a:chOff x="4395788" y="1859416"/>
            <a:chExt cx="2581955" cy="2581955"/>
          </a:xfrm>
        </p:grpSpPr>
        <p:sp>
          <p:nvSpPr>
            <p:cNvPr id="141" name="BackShape"/>
            <p:cNvSpPr/>
            <p:nvPr/>
          </p:nvSpPr>
          <p:spPr>
            <a:xfrm>
              <a:off x="4760026" y="2249714"/>
              <a:ext cx="1801358" cy="1801358"/>
            </a:xfrm>
            <a:prstGeom prst="ellipse">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sz="3200"/>
            </a:p>
          </p:txBody>
        </p:sp>
        <p:sp>
          <p:nvSpPr>
            <p:cNvPr id="142" name="ValueShape"/>
            <p:cNvSpPr/>
            <p:nvPr/>
          </p:nvSpPr>
          <p:spPr>
            <a:xfrm>
              <a:off x="4395788" y="1859416"/>
              <a:ext cx="2581955" cy="2581955"/>
            </a:xfrm>
            <a:prstGeom prst="pie">
              <a:avLst>
                <a:gd name="adj1" fmla="val 16200000"/>
                <a:gd name="adj2" fmla="val 10260000"/>
              </a:avLst>
            </a:prstGeom>
            <a:solidFill>
              <a:schemeClr val="accent3">
                <a:lumMod val="100000"/>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sz="3200"/>
            </a:p>
          </p:txBody>
        </p:sp>
        <p:sp>
          <p:nvSpPr>
            <p:cNvPr id="143" name="ValueBack"/>
            <p:cNvSpPr/>
            <p:nvPr/>
          </p:nvSpPr>
          <p:spPr>
            <a:xfrm>
              <a:off x="5064869" y="2558028"/>
              <a:ext cx="1184731" cy="1184731"/>
            </a:xfrm>
            <a:prstGeom prst="ellipse">
              <a:avLst/>
            </a:prstGeom>
            <a:solidFill>
              <a:schemeClr val="bg1"/>
            </a:solidFill>
            <a:ln w="127000">
              <a:solidFill>
                <a:schemeClr val="bg1">
                  <a:lumMod val="85000"/>
                  <a:alpha val="5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sz="3200"/>
            </a:p>
          </p:txBody>
        </p:sp>
        <p:sp>
          <p:nvSpPr>
            <p:cNvPr id="144" name="ValueText"/>
            <p:cNvSpPr/>
            <p:nvPr/>
          </p:nvSpPr>
          <p:spPr>
            <a:xfrm>
              <a:off x="5214028" y="2866688"/>
              <a:ext cx="945475" cy="567411"/>
            </a:xfrm>
            <a:prstGeom prst="rect">
              <a:avLst/>
            </a:prstGeom>
          </p:spPr>
          <p:txBody>
            <a:bodyPr wrap="none">
              <a:prstTxWarp prst="textPlain">
                <a:avLst/>
              </a:prstTxWarp>
              <a:spAutoFit/>
            </a:bodyPr>
            <a:lstStyle/>
            <a:p>
              <a:pPr lvl="0" algn="ctr"/>
              <a:r>
                <a:rPr lang="en-US" altLang="zh-CN" sz="4400">
                  <a:solidFill>
                    <a:schemeClr val="accent3">
                      <a:lumMod val="100000"/>
                    </a:schemeClr>
                  </a:solidFill>
                  <a:latin typeface="Impact" panose="020B0806030902050204" pitchFamily="34" charset="0"/>
                </a:rPr>
                <a:t>72.5%</a:t>
              </a:r>
              <a:endParaRPr lang="zh-CN" altLang="en-US" sz="4400" dirty="0">
                <a:solidFill>
                  <a:schemeClr val="accent3">
                    <a:lumMod val="100000"/>
                  </a:schemeClr>
                </a:solidFill>
                <a:latin typeface="Impact" panose="020B0806030902050204" pitchFamily="34" charset="0"/>
              </a:endParaRPr>
            </a:p>
          </p:txBody>
        </p:sp>
      </p:grpSp>
      <p:sp>
        <p:nvSpPr>
          <p:cNvPr id="8" name="矩形 7"/>
          <p:cNvSpPr/>
          <p:nvPr/>
        </p:nvSpPr>
        <p:spPr>
          <a:xfrm>
            <a:off x="591288" y="2458250"/>
            <a:ext cx="1903836" cy="584775"/>
          </a:xfrm>
          <a:prstGeom prst="rect">
            <a:avLst/>
          </a:prstGeom>
        </p:spPr>
        <p:txBody>
          <a:bodyPr wrap="square">
            <a:spAutoFit/>
          </a:bodyPr>
          <a:lstStyle/>
          <a:p>
            <a:r>
              <a:rPr lang="zh-CN" altLang="en-US" sz="3200" b="1">
                <a:solidFill>
                  <a:schemeClr val="bg1"/>
                </a:solidFill>
              </a:rPr>
              <a:t>默默离开</a:t>
            </a:r>
          </a:p>
        </p:txBody>
      </p:sp>
      <p:sp>
        <p:nvSpPr>
          <p:cNvPr id="150" name="矩形 149"/>
          <p:cNvSpPr/>
          <p:nvPr/>
        </p:nvSpPr>
        <p:spPr>
          <a:xfrm>
            <a:off x="2637123" y="1579311"/>
            <a:ext cx="1583134" cy="461665"/>
          </a:xfrm>
          <a:prstGeom prst="rect">
            <a:avLst/>
          </a:prstGeom>
        </p:spPr>
        <p:txBody>
          <a:bodyPr wrap="square">
            <a:spAutoFit/>
          </a:bodyPr>
          <a:lstStyle/>
          <a:p>
            <a:r>
              <a:rPr lang="zh-CN" altLang="en-US" sz="2400" b="1" dirty="0">
                <a:solidFill>
                  <a:schemeClr val="bg1"/>
                </a:solidFill>
              </a:rPr>
              <a:t>没有见到</a:t>
            </a:r>
          </a:p>
        </p:txBody>
      </p:sp>
      <p:grpSp>
        <p:nvGrpSpPr>
          <p:cNvPr id="151" name="pie-40c8a4e1-e34f-4c4c-bffe-815e983d395e" descr="agUAAB+LCAAAAAAABADFksFPwjAUxv+XqrdBxowad9s0GA6KCYseDIdKH6xk7UjXGQzZ/+7rto4BE+FkuIyv3+v7fa9vQy719wqITyaCKv3I6UJRMdIgiENGjPgyTxKHhFwyLhdPKs1XGfE/Nk1Z++Sd6/iNJjmYWsk1p0n11z/wW9szl1zkora5fRclum5JA7cSOWMJtG0jqUF9NR0GRiu/J1phg2GqBNXYcOMWV6Q+Iv5df1CYWgZrvMchUUVlcWo6k78zpjkwKQO2zDMtQOpt0SvFyQFCdcQ9rNu6Gxxvfxy9+46BeHcoFk3XSUxX8IJXGd56AEYi0ybcDiz2xY+d2IXzK28E6zMTmop2tq7XOEpfttzC1wRd2NMO8GYPH9IkVX/vobUdnI/ncz6DKAYB1hNxqQPJkJnZJQwVX8RaQob8Pbfv3Thk/LmEmW4V+rfGl2cx3noxHF4HQRiExAZ0i659tC1P3cc9/ykPVZa0XwoTZ6CD2QwHXZOXGSu9nbSULf45m2gxd16zEo8s4b+F885Z1GPZpvj7AYpefrJqBQAA"/>
          <p:cNvGrpSpPr>
            <a:grpSpLocks noChangeAspect="1"/>
          </p:cNvGrpSpPr>
          <p:nvPr/>
        </p:nvGrpSpPr>
        <p:grpSpPr>
          <a:xfrm>
            <a:off x="7656804" y="2094619"/>
            <a:ext cx="2421848" cy="2421848"/>
            <a:chOff x="4395788" y="1859416"/>
            <a:chExt cx="2581955" cy="2581955"/>
          </a:xfrm>
        </p:grpSpPr>
        <p:sp>
          <p:nvSpPr>
            <p:cNvPr id="152" name="BackShape"/>
            <p:cNvSpPr/>
            <p:nvPr/>
          </p:nvSpPr>
          <p:spPr>
            <a:xfrm>
              <a:off x="4760026" y="2249714"/>
              <a:ext cx="1801358" cy="1801358"/>
            </a:xfrm>
            <a:prstGeom prst="ellipse">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sz="3200"/>
            </a:p>
          </p:txBody>
        </p:sp>
        <p:sp>
          <p:nvSpPr>
            <p:cNvPr id="153" name="ValueShape"/>
            <p:cNvSpPr/>
            <p:nvPr/>
          </p:nvSpPr>
          <p:spPr>
            <a:xfrm>
              <a:off x="4395788" y="1859416"/>
              <a:ext cx="2581955" cy="2581955"/>
            </a:xfrm>
            <a:prstGeom prst="pie">
              <a:avLst>
                <a:gd name="adj1" fmla="val 16200000"/>
                <a:gd name="adj2" fmla="val 17733600"/>
              </a:avLst>
            </a:prstGeom>
            <a:solidFill>
              <a:schemeClr val="accent2">
                <a:lumMod val="75000"/>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sz="3200"/>
            </a:p>
          </p:txBody>
        </p:sp>
        <p:sp>
          <p:nvSpPr>
            <p:cNvPr id="154" name="ValueBack"/>
            <p:cNvSpPr/>
            <p:nvPr/>
          </p:nvSpPr>
          <p:spPr>
            <a:xfrm>
              <a:off x="5064869" y="2558028"/>
              <a:ext cx="1184731" cy="1184731"/>
            </a:xfrm>
            <a:prstGeom prst="ellipse">
              <a:avLst/>
            </a:prstGeom>
            <a:solidFill>
              <a:schemeClr val="bg1"/>
            </a:solidFill>
            <a:ln w="127000">
              <a:solidFill>
                <a:schemeClr val="bg1">
                  <a:lumMod val="85000"/>
                  <a:alpha val="5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sz="3200"/>
            </a:p>
          </p:txBody>
        </p:sp>
        <p:sp>
          <p:nvSpPr>
            <p:cNvPr id="155" name="ValueText"/>
            <p:cNvSpPr/>
            <p:nvPr/>
          </p:nvSpPr>
          <p:spPr>
            <a:xfrm>
              <a:off x="5214028" y="2866688"/>
              <a:ext cx="945475" cy="567411"/>
            </a:xfrm>
            <a:prstGeom prst="rect">
              <a:avLst/>
            </a:prstGeom>
          </p:spPr>
          <p:txBody>
            <a:bodyPr wrap="none">
              <a:prstTxWarp prst="textPlain">
                <a:avLst/>
              </a:prstTxWarp>
              <a:spAutoFit/>
            </a:bodyPr>
            <a:lstStyle/>
            <a:p>
              <a:pPr lvl="0" algn="ctr"/>
              <a:r>
                <a:rPr lang="en-US" altLang="zh-CN" sz="4400">
                  <a:solidFill>
                    <a:schemeClr val="accent2">
                      <a:lumMod val="75000"/>
                    </a:schemeClr>
                  </a:solidFill>
                  <a:latin typeface="Impact" panose="020B0806030902050204" pitchFamily="34" charset="0"/>
                </a:rPr>
                <a:t>7.1%</a:t>
              </a:r>
              <a:endParaRPr lang="zh-CN" altLang="en-US" sz="4400" dirty="0">
                <a:solidFill>
                  <a:schemeClr val="accent2">
                    <a:lumMod val="75000"/>
                  </a:schemeClr>
                </a:solidFill>
                <a:latin typeface="Impact" panose="020B0806030902050204" pitchFamily="34" charset="0"/>
              </a:endParaRPr>
            </a:p>
          </p:txBody>
        </p:sp>
      </p:grpSp>
      <p:grpSp>
        <p:nvGrpSpPr>
          <p:cNvPr id="156" name="pie-40c8a4e1-e34f-4c4c-bffe-815e983d395e" descr="aAUAAB+LCAAAAAAABADFUsFOwkAQ/ZdVb5UUjDH0VjQYDooJjR4Mh6U70CXdLdluDYb0351tu6XQinAyvWzfvNl5b/btyLX+3gDxyExQpZ84XSkqJhoEcciEEU9mceyQEZeMy9WzSrJNSrzPXd3WrHxwHb3TOAPTK7nmNC5/vRbf0l645CITFc3tuQjRbQPquyXIGYuhSZtIDeqrntA3WHGeaYUDxokSVOPAnZvfkKpEvLveMDe9DLZ4j0OCUpWVU6kz/jttmoJx6bN1lmoBUu+b3ihuDlBUh912355dyxkcr+N22LGQwQOCeT11FtENvOJVRm+1AAOReW3uQCzOxcOB7dz5VW8A2wsdmo6mt67XOKm+GLkXXynokj3vEF7n8DGJE/V3Di2tVZ8ulzyEIAIBlhNwqX3JUDOzIRwpvoq0hDStgOliDaFutHlDw8rSCO+8Go/9e/MRa8/Nu9JoB56bxiP+Oc9UtDTfCf2moP0wxDVXyktDBd7yaeVfkkMr8+AtS/BEBP/N3OCSmJ7yNsfvBzEeBpxoBQAA"/>
          <p:cNvGrpSpPr>
            <a:grpSpLocks noChangeAspect="1"/>
          </p:cNvGrpSpPr>
          <p:nvPr/>
        </p:nvGrpSpPr>
        <p:grpSpPr>
          <a:xfrm>
            <a:off x="9065889" y="3446702"/>
            <a:ext cx="2092780" cy="2092780"/>
            <a:chOff x="4395788" y="1859416"/>
            <a:chExt cx="2581955" cy="2581955"/>
          </a:xfrm>
        </p:grpSpPr>
        <p:sp>
          <p:nvSpPr>
            <p:cNvPr id="157" name="BackShape"/>
            <p:cNvSpPr/>
            <p:nvPr/>
          </p:nvSpPr>
          <p:spPr>
            <a:xfrm>
              <a:off x="4760026" y="2249714"/>
              <a:ext cx="1801358" cy="1801358"/>
            </a:xfrm>
            <a:prstGeom prst="ellipse">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sz="3200"/>
            </a:p>
          </p:txBody>
        </p:sp>
        <p:sp>
          <p:nvSpPr>
            <p:cNvPr id="158" name="ValueShape"/>
            <p:cNvSpPr/>
            <p:nvPr/>
          </p:nvSpPr>
          <p:spPr>
            <a:xfrm>
              <a:off x="4395788" y="1859416"/>
              <a:ext cx="2581955" cy="2581955"/>
            </a:xfrm>
            <a:prstGeom prst="pie">
              <a:avLst>
                <a:gd name="adj1" fmla="val 16200000"/>
                <a:gd name="adj2" fmla="val 17042400"/>
              </a:avLst>
            </a:prstGeom>
            <a:solidFill>
              <a:schemeClr val="accent5">
                <a:lumMod val="100000"/>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sz="3200"/>
            </a:p>
          </p:txBody>
        </p:sp>
        <p:sp>
          <p:nvSpPr>
            <p:cNvPr id="159" name="ValueBack"/>
            <p:cNvSpPr/>
            <p:nvPr/>
          </p:nvSpPr>
          <p:spPr>
            <a:xfrm>
              <a:off x="5064869" y="2558028"/>
              <a:ext cx="1184731" cy="1184731"/>
            </a:xfrm>
            <a:prstGeom prst="ellipse">
              <a:avLst/>
            </a:prstGeom>
            <a:solidFill>
              <a:schemeClr val="bg1"/>
            </a:solidFill>
            <a:ln w="127000">
              <a:solidFill>
                <a:schemeClr val="bg1">
                  <a:lumMod val="85000"/>
                  <a:alpha val="5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sz="3200"/>
            </a:p>
          </p:txBody>
        </p:sp>
        <p:sp>
          <p:nvSpPr>
            <p:cNvPr id="160" name="ValueText"/>
            <p:cNvSpPr/>
            <p:nvPr/>
          </p:nvSpPr>
          <p:spPr>
            <a:xfrm>
              <a:off x="5214028" y="2866688"/>
              <a:ext cx="945475" cy="567411"/>
            </a:xfrm>
            <a:prstGeom prst="rect">
              <a:avLst/>
            </a:prstGeom>
          </p:spPr>
          <p:txBody>
            <a:bodyPr wrap="none">
              <a:prstTxWarp prst="textPlain">
                <a:avLst/>
              </a:prstTxWarp>
              <a:spAutoFit/>
            </a:bodyPr>
            <a:lstStyle/>
            <a:p>
              <a:pPr lvl="0" algn="ctr"/>
              <a:r>
                <a:rPr lang="en-US" altLang="zh-CN" sz="4400">
                  <a:solidFill>
                    <a:schemeClr val="accent5">
                      <a:lumMod val="100000"/>
                    </a:schemeClr>
                  </a:solidFill>
                  <a:latin typeface="Impact" panose="020B0806030902050204" pitchFamily="34" charset="0"/>
                </a:rPr>
                <a:t>3.9%</a:t>
              </a:r>
              <a:endParaRPr lang="zh-CN" altLang="en-US" sz="4400" dirty="0">
                <a:solidFill>
                  <a:schemeClr val="accent5">
                    <a:lumMod val="100000"/>
                  </a:schemeClr>
                </a:solidFill>
                <a:latin typeface="Impact" panose="020B0806030902050204" pitchFamily="34" charset="0"/>
              </a:endParaRPr>
            </a:p>
          </p:txBody>
        </p:sp>
      </p:grpSp>
      <p:sp>
        <p:nvSpPr>
          <p:cNvPr id="161" name="矩形 160"/>
          <p:cNvSpPr/>
          <p:nvPr/>
        </p:nvSpPr>
        <p:spPr>
          <a:xfrm>
            <a:off x="10089922" y="2737337"/>
            <a:ext cx="1583134" cy="646331"/>
          </a:xfrm>
          <a:prstGeom prst="rect">
            <a:avLst/>
          </a:prstGeom>
        </p:spPr>
        <p:txBody>
          <a:bodyPr wrap="square">
            <a:spAutoFit/>
          </a:bodyPr>
          <a:lstStyle/>
          <a:p>
            <a:r>
              <a:rPr lang="zh-CN" altLang="en-US" b="1">
                <a:solidFill>
                  <a:schemeClr val="bg1"/>
                </a:solidFill>
              </a:rPr>
              <a:t>告诉</a:t>
            </a:r>
            <a:endParaRPr lang="en-US" altLang="zh-CN" b="1">
              <a:solidFill>
                <a:schemeClr val="bg1"/>
              </a:solidFill>
            </a:endParaRPr>
          </a:p>
          <a:p>
            <a:r>
              <a:rPr lang="zh-CN" altLang="en-US" b="1">
                <a:solidFill>
                  <a:schemeClr val="bg1"/>
                </a:solidFill>
              </a:rPr>
              <a:t>工作人员</a:t>
            </a:r>
          </a:p>
        </p:txBody>
      </p:sp>
      <p:sp>
        <p:nvSpPr>
          <p:cNvPr id="162" name="矩形 161"/>
          <p:cNvSpPr/>
          <p:nvPr/>
        </p:nvSpPr>
        <p:spPr>
          <a:xfrm>
            <a:off x="8411512" y="1671644"/>
            <a:ext cx="1921385" cy="369332"/>
          </a:xfrm>
          <a:prstGeom prst="rect">
            <a:avLst/>
          </a:prstGeom>
        </p:spPr>
        <p:txBody>
          <a:bodyPr wrap="square">
            <a:spAutoFit/>
          </a:bodyPr>
          <a:lstStyle/>
          <a:p>
            <a:r>
              <a:rPr lang="zh-CN" altLang="en-US" b="1" dirty="0">
                <a:solidFill>
                  <a:schemeClr val="bg1"/>
                </a:solidFill>
              </a:rPr>
              <a:t>劝阻</a:t>
            </a:r>
            <a:r>
              <a:rPr lang="en-US" altLang="zh-CN" b="1" dirty="0">
                <a:solidFill>
                  <a:schemeClr val="bg1"/>
                </a:solidFill>
              </a:rPr>
              <a:t>TA</a:t>
            </a:r>
            <a:r>
              <a:rPr lang="zh-CN" altLang="en-US" b="1" dirty="0">
                <a:solidFill>
                  <a:schemeClr val="bg1"/>
                </a:solidFill>
              </a:rPr>
              <a:t>不要吸烟</a:t>
            </a:r>
          </a:p>
        </p:txBody>
      </p:sp>
      <p:sp>
        <p:nvSpPr>
          <p:cNvPr id="86" name="Freeform 476"/>
          <p:cNvSpPr>
            <a:spLocks/>
          </p:cNvSpPr>
          <p:nvPr/>
        </p:nvSpPr>
        <p:spPr bwMode="auto">
          <a:xfrm>
            <a:off x="5183606" y="2177721"/>
            <a:ext cx="961675" cy="674728"/>
          </a:xfrm>
          <a:custGeom>
            <a:avLst/>
            <a:gdLst>
              <a:gd name="T0" fmla="*/ 90 w 229"/>
              <a:gd name="T1" fmla="*/ 33 h 160"/>
              <a:gd name="T2" fmla="*/ 46 w 229"/>
              <a:gd name="T3" fmla="*/ 20 h 160"/>
              <a:gd name="T4" fmla="*/ 59 w 229"/>
              <a:gd name="T5" fmla="*/ 59 h 160"/>
              <a:gd name="T6" fmla="*/ 11 w 229"/>
              <a:gd name="T7" fmla="*/ 100 h 160"/>
              <a:gd name="T8" fmla="*/ 83 w 229"/>
              <a:gd name="T9" fmla="*/ 108 h 160"/>
              <a:gd name="T10" fmla="*/ 80 w 229"/>
              <a:gd name="T11" fmla="*/ 150 h 160"/>
              <a:gd name="T12" fmla="*/ 138 w 229"/>
              <a:gd name="T13" fmla="*/ 138 h 160"/>
              <a:gd name="T14" fmla="*/ 140 w 229"/>
              <a:gd name="T15" fmla="*/ 124 h 160"/>
              <a:gd name="T16" fmla="*/ 135 w 229"/>
              <a:gd name="T17" fmla="*/ 124 h 160"/>
              <a:gd name="T18" fmla="*/ 152 w 229"/>
              <a:gd name="T19" fmla="*/ 138 h 160"/>
              <a:gd name="T20" fmla="*/ 207 w 229"/>
              <a:gd name="T21" fmla="*/ 119 h 160"/>
              <a:gd name="T22" fmla="*/ 209 w 229"/>
              <a:gd name="T23" fmla="*/ 64 h 160"/>
              <a:gd name="T24" fmla="*/ 159 w 229"/>
              <a:gd name="T25" fmla="*/ 63 h 160"/>
              <a:gd name="T26" fmla="*/ 172 w 229"/>
              <a:gd name="T27" fmla="*/ 62 h 160"/>
              <a:gd name="T28" fmla="*/ 178 w 229"/>
              <a:gd name="T29" fmla="*/ 31 h 160"/>
              <a:gd name="T30" fmla="*/ 131 w 229"/>
              <a:gd name="T31" fmla="*/ 18 h 160"/>
              <a:gd name="T32" fmla="*/ 119 w 229"/>
              <a:gd name="T33" fmla="*/ 42 h 160"/>
              <a:gd name="T34" fmla="*/ 124 w 229"/>
              <a:gd name="T35" fmla="*/ 20 h 160"/>
              <a:gd name="T36" fmla="*/ 87 w 229"/>
              <a:gd name="T37" fmla="*/ 36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29" h="160">
                <a:moveTo>
                  <a:pt x="90" y="33"/>
                </a:moveTo>
                <a:cubicBezTo>
                  <a:pt x="84" y="17"/>
                  <a:pt x="60" y="10"/>
                  <a:pt x="46" y="20"/>
                </a:cubicBezTo>
                <a:cubicBezTo>
                  <a:pt x="28" y="32"/>
                  <a:pt x="32" y="70"/>
                  <a:pt x="59" y="59"/>
                </a:cubicBezTo>
                <a:cubicBezTo>
                  <a:pt x="34" y="30"/>
                  <a:pt x="0" y="75"/>
                  <a:pt x="11" y="100"/>
                </a:cubicBezTo>
                <a:cubicBezTo>
                  <a:pt x="24" y="137"/>
                  <a:pt x="63" y="135"/>
                  <a:pt x="83" y="108"/>
                </a:cubicBezTo>
                <a:cubicBezTo>
                  <a:pt x="55" y="99"/>
                  <a:pt x="62" y="141"/>
                  <a:pt x="80" y="150"/>
                </a:cubicBezTo>
                <a:cubicBezTo>
                  <a:pt x="98" y="158"/>
                  <a:pt x="129" y="160"/>
                  <a:pt x="138" y="138"/>
                </a:cubicBezTo>
                <a:cubicBezTo>
                  <a:pt x="140" y="134"/>
                  <a:pt x="142" y="129"/>
                  <a:pt x="140" y="124"/>
                </a:cubicBezTo>
                <a:cubicBezTo>
                  <a:pt x="139" y="123"/>
                  <a:pt x="134" y="120"/>
                  <a:pt x="135" y="124"/>
                </a:cubicBezTo>
                <a:cubicBezTo>
                  <a:pt x="135" y="134"/>
                  <a:pt x="144" y="136"/>
                  <a:pt x="152" y="138"/>
                </a:cubicBezTo>
                <a:cubicBezTo>
                  <a:pt x="174" y="140"/>
                  <a:pt x="193" y="135"/>
                  <a:pt x="207" y="119"/>
                </a:cubicBezTo>
                <a:cubicBezTo>
                  <a:pt x="224" y="100"/>
                  <a:pt x="229" y="83"/>
                  <a:pt x="209" y="64"/>
                </a:cubicBezTo>
                <a:cubicBezTo>
                  <a:pt x="202" y="55"/>
                  <a:pt x="159" y="35"/>
                  <a:pt x="159" y="63"/>
                </a:cubicBezTo>
                <a:cubicBezTo>
                  <a:pt x="161" y="73"/>
                  <a:pt x="168" y="67"/>
                  <a:pt x="172" y="62"/>
                </a:cubicBezTo>
                <a:cubicBezTo>
                  <a:pt x="179" y="54"/>
                  <a:pt x="182" y="40"/>
                  <a:pt x="178" y="31"/>
                </a:cubicBezTo>
                <a:cubicBezTo>
                  <a:pt x="171" y="14"/>
                  <a:pt x="146" y="9"/>
                  <a:pt x="131" y="18"/>
                </a:cubicBezTo>
                <a:cubicBezTo>
                  <a:pt x="127" y="20"/>
                  <a:pt x="111" y="37"/>
                  <a:pt x="119" y="42"/>
                </a:cubicBezTo>
                <a:cubicBezTo>
                  <a:pt x="128" y="47"/>
                  <a:pt x="126" y="24"/>
                  <a:pt x="124" y="20"/>
                </a:cubicBezTo>
                <a:cubicBezTo>
                  <a:pt x="113" y="0"/>
                  <a:pt x="82" y="15"/>
                  <a:pt x="87" y="36"/>
                </a:cubicBezTo>
              </a:path>
            </a:pathLst>
          </a:custGeom>
          <a:solidFill>
            <a:srgbClr val="8A93A0"/>
          </a:solidFill>
          <a:ln>
            <a:noFill/>
          </a:ln>
        </p:spPr>
        <p:txBody>
          <a:bodyPr vert="horz" wrap="square" lIns="91440" tIns="45720" rIns="91440" bIns="45720" numCol="1" anchor="t" anchorCtr="0" compatLnSpc="1">
            <a:prstTxWarp prst="textNoShape">
              <a:avLst/>
            </a:prstTxWarp>
          </a:bodyPr>
          <a:lstStyle/>
          <a:p>
            <a:endParaRPr lang="zh-CN" altLang="en-US"/>
          </a:p>
        </p:txBody>
      </p:sp>
    </p:spTree>
    <p:extLst>
      <p:ext uri="{BB962C8B-B14F-4D97-AF65-F5344CB8AC3E}">
        <p14:creationId xmlns:p14="http://schemas.microsoft.com/office/powerpoint/2010/main" val="15891894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0" y="-2419"/>
            <a:ext cx="12192000" cy="31247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a:off x="1207622" y="5754834"/>
            <a:ext cx="9776756" cy="646331"/>
          </a:xfrm>
          <a:prstGeom prst="rect">
            <a:avLst/>
          </a:prstGeom>
        </p:spPr>
        <p:txBody>
          <a:bodyPr wrap="square">
            <a:spAutoFit/>
          </a:bodyPr>
          <a:lstStyle/>
          <a:p>
            <a:pPr algn="ctr">
              <a:lnSpc>
                <a:spcPct val="150000"/>
              </a:lnSpc>
            </a:pPr>
            <a:r>
              <a:rPr lang="zh-CN" altLang="en-US" sz="1200" dirty="0">
                <a:solidFill>
                  <a:schemeClr val="accent1"/>
                </a:solidFill>
                <a:latin typeface="微软雅黑" panose="020B0503020204020204" pitchFamily="34" charset="-122"/>
                <a:ea typeface="微软雅黑" panose="020B0503020204020204" pitchFamily="34" charset="-122"/>
              </a:rPr>
              <a:t>参与调查者中， 认为控烟的最大障碍是在于香烟的社交作用和行业利益链条总计占到六成，</a:t>
            </a:r>
            <a:endParaRPr lang="en-US" altLang="zh-CN" sz="1200" dirty="0">
              <a:solidFill>
                <a:schemeClr val="accent1"/>
              </a:solidFill>
              <a:latin typeface="微软雅黑" panose="020B0503020204020204" pitchFamily="34" charset="-122"/>
              <a:ea typeface="微软雅黑" panose="020B0503020204020204" pitchFamily="34" charset="-122"/>
            </a:endParaRPr>
          </a:p>
          <a:p>
            <a:pPr algn="ctr">
              <a:lnSpc>
                <a:spcPct val="150000"/>
              </a:lnSpc>
            </a:pPr>
            <a:r>
              <a:rPr lang="zh-CN" altLang="en-US" sz="1200" dirty="0">
                <a:solidFill>
                  <a:schemeClr val="accent1"/>
                </a:solidFill>
                <a:latin typeface="微软雅黑" panose="020B0503020204020204" pitchFamily="34" charset="-122"/>
                <a:ea typeface="微软雅黑" panose="020B0503020204020204" pitchFamily="34" charset="-122"/>
              </a:rPr>
              <a:t>能否改变丑陋的香烟文化，破除行业利益的阻碍，是控烟成功的关键。</a:t>
            </a:r>
          </a:p>
        </p:txBody>
      </p:sp>
      <p:grpSp>
        <p:nvGrpSpPr>
          <p:cNvPr id="16" name="组合 15"/>
          <p:cNvGrpSpPr/>
          <p:nvPr/>
        </p:nvGrpSpPr>
        <p:grpSpPr>
          <a:xfrm>
            <a:off x="776403" y="1869209"/>
            <a:ext cx="2460681" cy="3576965"/>
            <a:chOff x="799128" y="1869209"/>
            <a:chExt cx="2460681" cy="3576965"/>
          </a:xfrm>
        </p:grpSpPr>
        <p:sp>
          <p:nvSpPr>
            <p:cNvPr id="5" name="矩形 4"/>
            <p:cNvSpPr/>
            <p:nvPr/>
          </p:nvSpPr>
          <p:spPr>
            <a:xfrm>
              <a:off x="1250093" y="5076842"/>
              <a:ext cx="1558750" cy="369332"/>
            </a:xfrm>
            <a:prstGeom prst="rect">
              <a:avLst/>
            </a:prstGeom>
          </p:spPr>
          <p:txBody>
            <a:bodyPr wrap="square">
              <a:spAutoFit/>
            </a:bodyPr>
            <a:lstStyle/>
            <a:p>
              <a:pPr algn="ctr"/>
              <a:r>
                <a:rPr lang="zh-CN" altLang="en-US" b="1" i="0" dirty="0">
                  <a:solidFill>
                    <a:schemeClr val="accent1"/>
                  </a:solidFill>
                  <a:effectLst/>
                  <a:latin typeface="Helvetica" panose="020B0604020202020204" pitchFamily="34" charset="0"/>
                </a:rPr>
                <a:t>烟瘾难戒</a:t>
              </a:r>
              <a:endParaRPr lang="zh-CN" altLang="en-US" b="1" dirty="0">
                <a:solidFill>
                  <a:schemeClr val="accent1"/>
                </a:solidFill>
              </a:endParaRPr>
            </a:p>
          </p:txBody>
        </p:sp>
        <p:grpSp>
          <p:nvGrpSpPr>
            <p:cNvPr id="13" name="组合 12"/>
            <p:cNvGrpSpPr/>
            <p:nvPr/>
          </p:nvGrpSpPr>
          <p:grpSpPr>
            <a:xfrm>
              <a:off x="799128" y="1869209"/>
              <a:ext cx="2460681" cy="2460679"/>
              <a:chOff x="495691" y="1701746"/>
              <a:chExt cx="2692816" cy="2692814"/>
            </a:xfrm>
          </p:grpSpPr>
          <p:sp>
            <p:nvSpPr>
              <p:cNvPr id="159" name="Freeform 44"/>
              <p:cNvSpPr>
                <a:spLocks noEditPoints="1"/>
              </p:cNvSpPr>
              <p:nvPr/>
            </p:nvSpPr>
            <p:spPr bwMode="auto">
              <a:xfrm>
                <a:off x="495691" y="1701746"/>
                <a:ext cx="2692816" cy="2692814"/>
              </a:xfrm>
              <a:custGeom>
                <a:avLst/>
                <a:gdLst>
                  <a:gd name="T0" fmla="*/ 794 w 1588"/>
                  <a:gd name="T1" fmla="*/ 0 h 1588"/>
                  <a:gd name="T2" fmla="*/ 0 w 1588"/>
                  <a:gd name="T3" fmla="*/ 794 h 1588"/>
                  <a:gd name="T4" fmla="*/ 794 w 1588"/>
                  <a:gd name="T5" fmla="*/ 1588 h 1588"/>
                  <a:gd name="T6" fmla="*/ 1588 w 1588"/>
                  <a:gd name="T7" fmla="*/ 794 h 1588"/>
                  <a:gd name="T8" fmla="*/ 794 w 1588"/>
                  <a:gd name="T9" fmla="*/ 0 h 1588"/>
                  <a:gd name="T10" fmla="*/ 794 w 1588"/>
                  <a:gd name="T11" fmla="*/ 0 h 1588"/>
                  <a:gd name="T12" fmla="*/ 794 w 1588"/>
                  <a:gd name="T13" fmla="*/ 0 h 1588"/>
                </a:gdLst>
                <a:ahLst/>
                <a:cxnLst>
                  <a:cxn ang="0">
                    <a:pos x="T0" y="T1"/>
                  </a:cxn>
                  <a:cxn ang="0">
                    <a:pos x="T2" y="T3"/>
                  </a:cxn>
                  <a:cxn ang="0">
                    <a:pos x="T4" y="T5"/>
                  </a:cxn>
                  <a:cxn ang="0">
                    <a:pos x="T6" y="T7"/>
                  </a:cxn>
                  <a:cxn ang="0">
                    <a:pos x="T8" y="T9"/>
                  </a:cxn>
                  <a:cxn ang="0">
                    <a:pos x="T10" y="T11"/>
                  </a:cxn>
                  <a:cxn ang="0">
                    <a:pos x="T12" y="T13"/>
                  </a:cxn>
                </a:cxnLst>
                <a:rect l="0" t="0" r="r" b="b"/>
                <a:pathLst>
                  <a:path w="1588" h="1588">
                    <a:moveTo>
                      <a:pt x="794" y="0"/>
                    </a:moveTo>
                    <a:cubicBezTo>
                      <a:pt x="355" y="0"/>
                      <a:pt x="0" y="355"/>
                      <a:pt x="0" y="794"/>
                    </a:cubicBezTo>
                    <a:cubicBezTo>
                      <a:pt x="0" y="1232"/>
                      <a:pt x="355" y="1588"/>
                      <a:pt x="794" y="1588"/>
                    </a:cubicBezTo>
                    <a:cubicBezTo>
                      <a:pt x="1232" y="1588"/>
                      <a:pt x="1588" y="1232"/>
                      <a:pt x="1588" y="794"/>
                    </a:cubicBezTo>
                    <a:cubicBezTo>
                      <a:pt x="1588" y="355"/>
                      <a:pt x="1232" y="0"/>
                      <a:pt x="794" y="0"/>
                    </a:cubicBezTo>
                    <a:close/>
                    <a:moveTo>
                      <a:pt x="794" y="0"/>
                    </a:moveTo>
                    <a:cubicBezTo>
                      <a:pt x="794" y="0"/>
                      <a:pt x="794" y="0"/>
                      <a:pt x="794" y="0"/>
                    </a:cubicBezTo>
                  </a:path>
                </a:pathLst>
              </a:custGeom>
              <a:solidFill>
                <a:srgbClr val="334D5C"/>
              </a:solidFill>
              <a:ln w="76200">
                <a:solidFill>
                  <a:schemeClr val="accent2"/>
                </a:solidFill>
              </a:ln>
            </p:spPr>
            <p:txBody>
              <a:bodyPr vert="horz" wrap="square" lIns="91440" tIns="45720" rIns="91440" bIns="45720" numCol="1" anchor="t" anchorCtr="0" compatLnSpc="1">
                <a:prstTxWarp prst="textNoShape">
                  <a:avLst/>
                </a:prstTxWarp>
              </a:bodyPr>
              <a:lstStyle/>
              <a:p>
                <a:endParaRPr lang="zh-CN" altLang="en-US"/>
              </a:p>
            </p:txBody>
          </p:sp>
          <p:sp>
            <p:nvSpPr>
              <p:cNvPr id="160" name="Rectangle 45"/>
              <p:cNvSpPr>
                <a:spLocks noChangeArrowheads="1"/>
              </p:cNvSpPr>
              <p:nvPr/>
            </p:nvSpPr>
            <p:spPr bwMode="auto">
              <a:xfrm>
                <a:off x="1133319" y="2179169"/>
                <a:ext cx="1415943" cy="64081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1" name="Rectangle 46"/>
              <p:cNvSpPr>
                <a:spLocks noChangeArrowheads="1"/>
              </p:cNvSpPr>
              <p:nvPr/>
            </p:nvSpPr>
            <p:spPr bwMode="auto">
              <a:xfrm>
                <a:off x="1133319" y="2179169"/>
                <a:ext cx="1415943" cy="37219"/>
              </a:xfrm>
              <a:prstGeom prst="rect">
                <a:avLst/>
              </a:prstGeom>
              <a:solidFill>
                <a:srgbClr val="F2F2F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2" name="Rectangle 47"/>
              <p:cNvSpPr>
                <a:spLocks noChangeArrowheads="1"/>
              </p:cNvSpPr>
              <p:nvPr/>
            </p:nvSpPr>
            <p:spPr bwMode="auto">
              <a:xfrm>
                <a:off x="1133319" y="2179169"/>
                <a:ext cx="29128" cy="640815"/>
              </a:xfrm>
              <a:prstGeom prst="rect">
                <a:avLst/>
              </a:prstGeom>
              <a:solidFill>
                <a:srgbClr val="DDD7D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3" name="Freeform 48"/>
              <p:cNvSpPr>
                <a:spLocks noEditPoints="1"/>
              </p:cNvSpPr>
              <p:nvPr/>
            </p:nvSpPr>
            <p:spPr bwMode="auto">
              <a:xfrm>
                <a:off x="1164065" y="2218006"/>
                <a:ext cx="1356068" cy="2126340"/>
              </a:xfrm>
              <a:custGeom>
                <a:avLst/>
                <a:gdLst>
                  <a:gd name="T0" fmla="*/ 0 w 830"/>
                  <a:gd name="T1" fmla="*/ 0 h 1303"/>
                  <a:gd name="T2" fmla="*/ 0 w 830"/>
                  <a:gd name="T3" fmla="*/ 1186 h 1303"/>
                  <a:gd name="T4" fmla="*/ 415 w 830"/>
                  <a:gd name="T5" fmla="*/ 1303 h 1303"/>
                  <a:gd name="T6" fmla="*/ 830 w 830"/>
                  <a:gd name="T7" fmla="*/ 1186 h 1303"/>
                  <a:gd name="T8" fmla="*/ 830 w 830"/>
                  <a:gd name="T9" fmla="*/ 0 h 1303"/>
                  <a:gd name="T10" fmla="*/ 0 w 830"/>
                  <a:gd name="T11" fmla="*/ 0 h 1303"/>
                  <a:gd name="T12" fmla="*/ 0 w 830"/>
                  <a:gd name="T13" fmla="*/ 0 h 1303"/>
                  <a:gd name="T14" fmla="*/ 0 w 830"/>
                  <a:gd name="T15" fmla="*/ 0 h 130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30" h="1303">
                    <a:moveTo>
                      <a:pt x="0" y="0"/>
                    </a:moveTo>
                    <a:cubicBezTo>
                      <a:pt x="0" y="1186"/>
                      <a:pt x="0" y="1186"/>
                      <a:pt x="0" y="1186"/>
                    </a:cubicBezTo>
                    <a:cubicBezTo>
                      <a:pt x="121" y="1260"/>
                      <a:pt x="263" y="1303"/>
                      <a:pt x="415" y="1303"/>
                    </a:cubicBezTo>
                    <a:cubicBezTo>
                      <a:pt x="567" y="1303"/>
                      <a:pt x="709" y="1260"/>
                      <a:pt x="830" y="1186"/>
                    </a:cubicBezTo>
                    <a:cubicBezTo>
                      <a:pt x="830" y="0"/>
                      <a:pt x="830" y="0"/>
                      <a:pt x="830" y="0"/>
                    </a:cubicBezTo>
                    <a:lnTo>
                      <a:pt x="0" y="0"/>
                    </a:lnTo>
                    <a:close/>
                    <a:moveTo>
                      <a:pt x="0" y="0"/>
                    </a:moveTo>
                    <a:cubicBezTo>
                      <a:pt x="0" y="0"/>
                      <a:pt x="0" y="0"/>
                      <a:pt x="0" y="0"/>
                    </a:cubicBezTo>
                  </a:path>
                </a:pathLst>
              </a:custGeom>
              <a:solidFill>
                <a:srgbClr val="D8D8D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4" name="Freeform 49"/>
              <p:cNvSpPr>
                <a:spLocks noEditPoints="1"/>
              </p:cNvSpPr>
              <p:nvPr/>
            </p:nvSpPr>
            <p:spPr bwMode="auto">
              <a:xfrm>
                <a:off x="1164065" y="2218006"/>
                <a:ext cx="1356068" cy="396463"/>
              </a:xfrm>
              <a:custGeom>
                <a:avLst/>
                <a:gdLst>
                  <a:gd name="T0" fmla="*/ 0 w 838"/>
                  <a:gd name="T1" fmla="*/ 0 h 245"/>
                  <a:gd name="T2" fmla="*/ 737 w 838"/>
                  <a:gd name="T3" fmla="*/ 86 h 245"/>
                  <a:gd name="T4" fmla="*/ 838 w 838"/>
                  <a:gd name="T5" fmla="*/ 245 h 245"/>
                  <a:gd name="T6" fmla="*/ 838 w 838"/>
                  <a:gd name="T7" fmla="*/ 0 h 245"/>
                  <a:gd name="T8" fmla="*/ 0 w 838"/>
                  <a:gd name="T9" fmla="*/ 0 h 245"/>
                  <a:gd name="T10" fmla="*/ 0 w 838"/>
                  <a:gd name="T11" fmla="*/ 0 h 245"/>
                  <a:gd name="T12" fmla="*/ 0 w 838"/>
                  <a:gd name="T13" fmla="*/ 0 h 245"/>
                </a:gdLst>
                <a:ahLst/>
                <a:cxnLst>
                  <a:cxn ang="0">
                    <a:pos x="T0" y="T1"/>
                  </a:cxn>
                  <a:cxn ang="0">
                    <a:pos x="T2" y="T3"/>
                  </a:cxn>
                  <a:cxn ang="0">
                    <a:pos x="T4" y="T5"/>
                  </a:cxn>
                  <a:cxn ang="0">
                    <a:pos x="T6" y="T7"/>
                  </a:cxn>
                  <a:cxn ang="0">
                    <a:pos x="T8" y="T9"/>
                  </a:cxn>
                  <a:cxn ang="0">
                    <a:pos x="T10" y="T11"/>
                  </a:cxn>
                  <a:cxn ang="0">
                    <a:pos x="T12" y="T13"/>
                  </a:cxn>
                </a:cxnLst>
                <a:rect l="0" t="0" r="r" b="b"/>
                <a:pathLst>
                  <a:path w="838" h="245">
                    <a:moveTo>
                      <a:pt x="0" y="0"/>
                    </a:moveTo>
                    <a:lnTo>
                      <a:pt x="737" y="86"/>
                    </a:lnTo>
                    <a:lnTo>
                      <a:pt x="838" y="245"/>
                    </a:lnTo>
                    <a:lnTo>
                      <a:pt x="838" y="0"/>
                    </a:lnTo>
                    <a:lnTo>
                      <a:pt x="0" y="0"/>
                    </a:lnTo>
                    <a:close/>
                    <a:moveTo>
                      <a:pt x="0" y="0"/>
                    </a:moveTo>
                    <a:lnTo>
                      <a:pt x="0" y="0"/>
                    </a:lnTo>
                    <a:close/>
                  </a:path>
                </a:pathLst>
              </a:custGeom>
              <a:solidFill>
                <a:srgbClr val="CECEC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5" name="Freeform 50"/>
              <p:cNvSpPr>
                <a:spLocks noEditPoints="1"/>
              </p:cNvSpPr>
              <p:nvPr/>
            </p:nvSpPr>
            <p:spPr bwMode="auto">
              <a:xfrm>
                <a:off x="1164065" y="2218006"/>
                <a:ext cx="1356068" cy="396463"/>
              </a:xfrm>
              <a:custGeom>
                <a:avLst/>
                <a:gdLst>
                  <a:gd name="T0" fmla="*/ 0 w 838"/>
                  <a:gd name="T1" fmla="*/ 0 h 245"/>
                  <a:gd name="T2" fmla="*/ 737 w 838"/>
                  <a:gd name="T3" fmla="*/ 86 h 245"/>
                  <a:gd name="T4" fmla="*/ 838 w 838"/>
                  <a:gd name="T5" fmla="*/ 245 h 245"/>
                  <a:gd name="T6" fmla="*/ 838 w 838"/>
                  <a:gd name="T7" fmla="*/ 0 h 245"/>
                  <a:gd name="T8" fmla="*/ 0 w 838"/>
                  <a:gd name="T9" fmla="*/ 0 h 245"/>
                  <a:gd name="T10" fmla="*/ 0 w 838"/>
                  <a:gd name="T11" fmla="*/ 0 h 245"/>
                  <a:gd name="T12" fmla="*/ 0 w 838"/>
                  <a:gd name="T13" fmla="*/ 0 h 245"/>
                </a:gdLst>
                <a:ahLst/>
                <a:cxnLst>
                  <a:cxn ang="0">
                    <a:pos x="T0" y="T1"/>
                  </a:cxn>
                  <a:cxn ang="0">
                    <a:pos x="T2" y="T3"/>
                  </a:cxn>
                  <a:cxn ang="0">
                    <a:pos x="T4" y="T5"/>
                  </a:cxn>
                  <a:cxn ang="0">
                    <a:pos x="T6" y="T7"/>
                  </a:cxn>
                  <a:cxn ang="0">
                    <a:pos x="T8" y="T9"/>
                  </a:cxn>
                  <a:cxn ang="0">
                    <a:pos x="T10" y="T11"/>
                  </a:cxn>
                  <a:cxn ang="0">
                    <a:pos x="T12" y="T13"/>
                  </a:cxn>
                </a:cxnLst>
                <a:rect l="0" t="0" r="r" b="b"/>
                <a:pathLst>
                  <a:path w="838" h="245">
                    <a:moveTo>
                      <a:pt x="0" y="0"/>
                    </a:moveTo>
                    <a:lnTo>
                      <a:pt x="737" y="86"/>
                    </a:lnTo>
                    <a:lnTo>
                      <a:pt x="838" y="245"/>
                    </a:lnTo>
                    <a:lnTo>
                      <a:pt x="838" y="0"/>
                    </a:lnTo>
                    <a:lnTo>
                      <a:pt x="0" y="0"/>
                    </a:lnTo>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6" name="Freeform 51"/>
              <p:cNvSpPr>
                <a:spLocks noEditPoints="1"/>
              </p:cNvSpPr>
              <p:nvPr/>
            </p:nvSpPr>
            <p:spPr bwMode="auto">
              <a:xfrm>
                <a:off x="1164065" y="2218006"/>
                <a:ext cx="1356068" cy="2126340"/>
              </a:xfrm>
              <a:custGeom>
                <a:avLst/>
                <a:gdLst>
                  <a:gd name="T0" fmla="*/ 61 w 830"/>
                  <a:gd name="T1" fmla="*/ 317 h 1303"/>
                  <a:gd name="T2" fmla="*/ 0 w 830"/>
                  <a:gd name="T3" fmla="*/ 0 h 1303"/>
                  <a:gd name="T4" fmla="*/ 0 w 830"/>
                  <a:gd name="T5" fmla="*/ 1186 h 1303"/>
                  <a:gd name="T6" fmla="*/ 415 w 830"/>
                  <a:gd name="T7" fmla="*/ 1303 h 1303"/>
                  <a:gd name="T8" fmla="*/ 830 w 830"/>
                  <a:gd name="T9" fmla="*/ 1186 h 1303"/>
                  <a:gd name="T10" fmla="*/ 830 w 830"/>
                  <a:gd name="T11" fmla="*/ 400 h 1303"/>
                  <a:gd name="T12" fmla="*/ 61 w 830"/>
                  <a:gd name="T13" fmla="*/ 317 h 1303"/>
                  <a:gd name="T14" fmla="*/ 61 w 830"/>
                  <a:gd name="T15" fmla="*/ 317 h 1303"/>
                  <a:gd name="T16" fmla="*/ 61 w 830"/>
                  <a:gd name="T17" fmla="*/ 317 h 13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30" h="1303">
                    <a:moveTo>
                      <a:pt x="61" y="317"/>
                    </a:moveTo>
                    <a:cubicBezTo>
                      <a:pt x="0" y="0"/>
                      <a:pt x="0" y="0"/>
                      <a:pt x="0" y="0"/>
                    </a:cubicBezTo>
                    <a:cubicBezTo>
                      <a:pt x="0" y="1186"/>
                      <a:pt x="0" y="1186"/>
                      <a:pt x="0" y="1186"/>
                    </a:cubicBezTo>
                    <a:cubicBezTo>
                      <a:pt x="121" y="1260"/>
                      <a:pt x="263" y="1303"/>
                      <a:pt x="415" y="1303"/>
                    </a:cubicBezTo>
                    <a:cubicBezTo>
                      <a:pt x="567" y="1303"/>
                      <a:pt x="709" y="1260"/>
                      <a:pt x="830" y="1186"/>
                    </a:cubicBezTo>
                    <a:cubicBezTo>
                      <a:pt x="830" y="400"/>
                      <a:pt x="830" y="400"/>
                      <a:pt x="830" y="400"/>
                    </a:cubicBezTo>
                    <a:lnTo>
                      <a:pt x="61" y="317"/>
                    </a:lnTo>
                    <a:close/>
                    <a:moveTo>
                      <a:pt x="61" y="317"/>
                    </a:moveTo>
                    <a:cubicBezTo>
                      <a:pt x="61" y="317"/>
                      <a:pt x="61" y="317"/>
                      <a:pt x="61" y="317"/>
                    </a:cubicBezTo>
                  </a:path>
                </a:pathLst>
              </a:custGeom>
              <a:solidFill>
                <a:srgbClr val="C1BF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7" name="Freeform 52"/>
              <p:cNvSpPr>
                <a:spLocks noEditPoints="1"/>
              </p:cNvSpPr>
              <p:nvPr/>
            </p:nvSpPr>
            <p:spPr bwMode="auto">
              <a:xfrm>
                <a:off x="1159211" y="2912222"/>
                <a:ext cx="213605" cy="970932"/>
              </a:xfrm>
              <a:custGeom>
                <a:avLst/>
                <a:gdLst>
                  <a:gd name="T0" fmla="*/ 132 w 132"/>
                  <a:gd name="T1" fmla="*/ 6 h 600"/>
                  <a:gd name="T2" fmla="*/ 91 w 132"/>
                  <a:gd name="T3" fmla="*/ 600 h 600"/>
                  <a:gd name="T4" fmla="*/ 0 w 132"/>
                  <a:gd name="T5" fmla="*/ 594 h 600"/>
                  <a:gd name="T6" fmla="*/ 42 w 132"/>
                  <a:gd name="T7" fmla="*/ 0 h 600"/>
                  <a:gd name="T8" fmla="*/ 132 w 132"/>
                  <a:gd name="T9" fmla="*/ 6 h 600"/>
                  <a:gd name="T10" fmla="*/ 132 w 132"/>
                  <a:gd name="T11" fmla="*/ 6 h 600"/>
                  <a:gd name="T12" fmla="*/ 132 w 132"/>
                  <a:gd name="T13" fmla="*/ 6 h 600"/>
                </a:gdLst>
                <a:ahLst/>
                <a:cxnLst>
                  <a:cxn ang="0">
                    <a:pos x="T0" y="T1"/>
                  </a:cxn>
                  <a:cxn ang="0">
                    <a:pos x="T2" y="T3"/>
                  </a:cxn>
                  <a:cxn ang="0">
                    <a:pos x="T4" y="T5"/>
                  </a:cxn>
                  <a:cxn ang="0">
                    <a:pos x="T6" y="T7"/>
                  </a:cxn>
                  <a:cxn ang="0">
                    <a:pos x="T8" y="T9"/>
                  </a:cxn>
                  <a:cxn ang="0">
                    <a:pos x="T10" y="T11"/>
                  </a:cxn>
                  <a:cxn ang="0">
                    <a:pos x="T12" y="T13"/>
                  </a:cxn>
                </a:cxnLst>
                <a:rect l="0" t="0" r="r" b="b"/>
                <a:pathLst>
                  <a:path w="132" h="600">
                    <a:moveTo>
                      <a:pt x="132" y="6"/>
                    </a:moveTo>
                    <a:lnTo>
                      <a:pt x="91" y="600"/>
                    </a:lnTo>
                    <a:lnTo>
                      <a:pt x="0" y="594"/>
                    </a:lnTo>
                    <a:lnTo>
                      <a:pt x="42" y="0"/>
                    </a:lnTo>
                    <a:lnTo>
                      <a:pt x="132" y="6"/>
                    </a:lnTo>
                    <a:close/>
                    <a:moveTo>
                      <a:pt x="132" y="6"/>
                    </a:moveTo>
                    <a:lnTo>
                      <a:pt x="132" y="6"/>
                    </a:lnTo>
                    <a:close/>
                  </a:path>
                </a:pathLst>
              </a:custGeom>
              <a:solidFill>
                <a:srgbClr val="EFEEE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8" name="Freeform 53"/>
              <p:cNvSpPr>
                <a:spLocks noEditPoints="1"/>
              </p:cNvSpPr>
              <p:nvPr/>
            </p:nvSpPr>
            <p:spPr bwMode="auto">
              <a:xfrm>
                <a:off x="1159211" y="2912222"/>
                <a:ext cx="213605" cy="970932"/>
              </a:xfrm>
              <a:custGeom>
                <a:avLst/>
                <a:gdLst>
                  <a:gd name="T0" fmla="*/ 132 w 132"/>
                  <a:gd name="T1" fmla="*/ 6 h 600"/>
                  <a:gd name="T2" fmla="*/ 91 w 132"/>
                  <a:gd name="T3" fmla="*/ 600 h 600"/>
                  <a:gd name="T4" fmla="*/ 0 w 132"/>
                  <a:gd name="T5" fmla="*/ 594 h 600"/>
                  <a:gd name="T6" fmla="*/ 42 w 132"/>
                  <a:gd name="T7" fmla="*/ 0 h 600"/>
                  <a:gd name="T8" fmla="*/ 132 w 132"/>
                  <a:gd name="T9" fmla="*/ 6 h 600"/>
                  <a:gd name="T10" fmla="*/ 132 w 132"/>
                  <a:gd name="T11" fmla="*/ 6 h 600"/>
                  <a:gd name="T12" fmla="*/ 132 w 132"/>
                  <a:gd name="T13" fmla="*/ 6 h 600"/>
                </a:gdLst>
                <a:ahLst/>
                <a:cxnLst>
                  <a:cxn ang="0">
                    <a:pos x="T0" y="T1"/>
                  </a:cxn>
                  <a:cxn ang="0">
                    <a:pos x="T2" y="T3"/>
                  </a:cxn>
                  <a:cxn ang="0">
                    <a:pos x="T4" y="T5"/>
                  </a:cxn>
                  <a:cxn ang="0">
                    <a:pos x="T6" y="T7"/>
                  </a:cxn>
                  <a:cxn ang="0">
                    <a:pos x="T8" y="T9"/>
                  </a:cxn>
                  <a:cxn ang="0">
                    <a:pos x="T10" y="T11"/>
                  </a:cxn>
                  <a:cxn ang="0">
                    <a:pos x="T12" y="T13"/>
                  </a:cxn>
                </a:cxnLst>
                <a:rect l="0" t="0" r="r" b="b"/>
                <a:pathLst>
                  <a:path w="132" h="600">
                    <a:moveTo>
                      <a:pt x="132" y="6"/>
                    </a:moveTo>
                    <a:lnTo>
                      <a:pt x="91" y="600"/>
                    </a:lnTo>
                    <a:lnTo>
                      <a:pt x="0" y="594"/>
                    </a:lnTo>
                    <a:lnTo>
                      <a:pt x="42" y="0"/>
                    </a:lnTo>
                    <a:lnTo>
                      <a:pt x="132" y="6"/>
                    </a:lnTo>
                    <a:moveTo>
                      <a:pt x="132" y="6"/>
                    </a:moveTo>
                    <a:lnTo>
                      <a:pt x="132" y="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9" name="Freeform 54"/>
              <p:cNvSpPr>
                <a:spLocks noEditPoints="1"/>
              </p:cNvSpPr>
              <p:nvPr/>
            </p:nvSpPr>
            <p:spPr bwMode="auto">
              <a:xfrm>
                <a:off x="1209375" y="3171137"/>
                <a:ext cx="145640" cy="21036"/>
              </a:xfrm>
              <a:custGeom>
                <a:avLst/>
                <a:gdLst>
                  <a:gd name="T0" fmla="*/ 90 w 90"/>
                  <a:gd name="T1" fmla="*/ 6 h 13"/>
                  <a:gd name="T2" fmla="*/ 89 w 90"/>
                  <a:gd name="T3" fmla="*/ 13 h 13"/>
                  <a:gd name="T4" fmla="*/ 0 w 90"/>
                  <a:gd name="T5" fmla="*/ 7 h 13"/>
                  <a:gd name="T6" fmla="*/ 0 w 90"/>
                  <a:gd name="T7" fmla="*/ 0 h 13"/>
                  <a:gd name="T8" fmla="*/ 90 w 90"/>
                  <a:gd name="T9" fmla="*/ 6 h 13"/>
                  <a:gd name="T10" fmla="*/ 90 w 90"/>
                  <a:gd name="T11" fmla="*/ 6 h 13"/>
                  <a:gd name="T12" fmla="*/ 90 w 90"/>
                  <a:gd name="T13" fmla="*/ 6 h 13"/>
                </a:gdLst>
                <a:ahLst/>
                <a:cxnLst>
                  <a:cxn ang="0">
                    <a:pos x="T0" y="T1"/>
                  </a:cxn>
                  <a:cxn ang="0">
                    <a:pos x="T2" y="T3"/>
                  </a:cxn>
                  <a:cxn ang="0">
                    <a:pos x="T4" y="T5"/>
                  </a:cxn>
                  <a:cxn ang="0">
                    <a:pos x="T6" y="T7"/>
                  </a:cxn>
                  <a:cxn ang="0">
                    <a:pos x="T8" y="T9"/>
                  </a:cxn>
                  <a:cxn ang="0">
                    <a:pos x="T10" y="T11"/>
                  </a:cxn>
                  <a:cxn ang="0">
                    <a:pos x="T12" y="T13"/>
                  </a:cxn>
                </a:cxnLst>
                <a:rect l="0" t="0" r="r" b="b"/>
                <a:pathLst>
                  <a:path w="90" h="13">
                    <a:moveTo>
                      <a:pt x="90" y="6"/>
                    </a:moveTo>
                    <a:lnTo>
                      <a:pt x="89" y="13"/>
                    </a:lnTo>
                    <a:lnTo>
                      <a:pt x="0" y="7"/>
                    </a:lnTo>
                    <a:lnTo>
                      <a:pt x="0" y="0"/>
                    </a:lnTo>
                    <a:lnTo>
                      <a:pt x="90" y="6"/>
                    </a:lnTo>
                    <a:close/>
                    <a:moveTo>
                      <a:pt x="90" y="6"/>
                    </a:moveTo>
                    <a:lnTo>
                      <a:pt x="90" y="6"/>
                    </a:lnTo>
                    <a:close/>
                  </a:path>
                </a:pathLst>
              </a:custGeom>
              <a:solidFill>
                <a:srgbClr val="9E9D8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0" name="Freeform 55"/>
              <p:cNvSpPr>
                <a:spLocks noEditPoints="1"/>
              </p:cNvSpPr>
              <p:nvPr/>
            </p:nvSpPr>
            <p:spPr bwMode="auto">
              <a:xfrm>
                <a:off x="1209375" y="3171137"/>
                <a:ext cx="145640" cy="21036"/>
              </a:xfrm>
              <a:custGeom>
                <a:avLst/>
                <a:gdLst>
                  <a:gd name="T0" fmla="*/ 90 w 90"/>
                  <a:gd name="T1" fmla="*/ 6 h 13"/>
                  <a:gd name="T2" fmla="*/ 89 w 90"/>
                  <a:gd name="T3" fmla="*/ 13 h 13"/>
                  <a:gd name="T4" fmla="*/ 0 w 90"/>
                  <a:gd name="T5" fmla="*/ 7 h 13"/>
                  <a:gd name="T6" fmla="*/ 0 w 90"/>
                  <a:gd name="T7" fmla="*/ 0 h 13"/>
                  <a:gd name="T8" fmla="*/ 90 w 90"/>
                  <a:gd name="T9" fmla="*/ 6 h 13"/>
                  <a:gd name="T10" fmla="*/ 90 w 90"/>
                  <a:gd name="T11" fmla="*/ 6 h 13"/>
                  <a:gd name="T12" fmla="*/ 90 w 90"/>
                  <a:gd name="T13" fmla="*/ 6 h 13"/>
                </a:gdLst>
                <a:ahLst/>
                <a:cxnLst>
                  <a:cxn ang="0">
                    <a:pos x="T0" y="T1"/>
                  </a:cxn>
                  <a:cxn ang="0">
                    <a:pos x="T2" y="T3"/>
                  </a:cxn>
                  <a:cxn ang="0">
                    <a:pos x="T4" y="T5"/>
                  </a:cxn>
                  <a:cxn ang="0">
                    <a:pos x="T6" y="T7"/>
                  </a:cxn>
                  <a:cxn ang="0">
                    <a:pos x="T8" y="T9"/>
                  </a:cxn>
                  <a:cxn ang="0">
                    <a:pos x="T10" y="T11"/>
                  </a:cxn>
                  <a:cxn ang="0">
                    <a:pos x="T12" y="T13"/>
                  </a:cxn>
                </a:cxnLst>
                <a:rect l="0" t="0" r="r" b="b"/>
                <a:pathLst>
                  <a:path w="90" h="13">
                    <a:moveTo>
                      <a:pt x="90" y="6"/>
                    </a:moveTo>
                    <a:lnTo>
                      <a:pt x="89" y="13"/>
                    </a:lnTo>
                    <a:lnTo>
                      <a:pt x="0" y="7"/>
                    </a:lnTo>
                    <a:lnTo>
                      <a:pt x="0" y="0"/>
                    </a:lnTo>
                    <a:lnTo>
                      <a:pt x="90" y="6"/>
                    </a:lnTo>
                    <a:moveTo>
                      <a:pt x="90" y="6"/>
                    </a:moveTo>
                    <a:lnTo>
                      <a:pt x="90" y="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1" name="Freeform 56"/>
              <p:cNvSpPr>
                <a:spLocks noEditPoints="1"/>
              </p:cNvSpPr>
              <p:nvPr/>
            </p:nvSpPr>
            <p:spPr bwMode="auto">
              <a:xfrm>
                <a:off x="1214230" y="2769819"/>
                <a:ext cx="169914" cy="343063"/>
              </a:xfrm>
              <a:custGeom>
                <a:avLst/>
                <a:gdLst>
                  <a:gd name="T0" fmla="*/ 105 w 105"/>
                  <a:gd name="T1" fmla="*/ 7 h 212"/>
                  <a:gd name="T2" fmla="*/ 90 w 105"/>
                  <a:gd name="T3" fmla="*/ 212 h 212"/>
                  <a:gd name="T4" fmla="*/ 0 w 105"/>
                  <a:gd name="T5" fmla="*/ 205 h 212"/>
                  <a:gd name="T6" fmla="*/ 14 w 105"/>
                  <a:gd name="T7" fmla="*/ 0 h 212"/>
                  <a:gd name="T8" fmla="*/ 105 w 105"/>
                  <a:gd name="T9" fmla="*/ 7 h 212"/>
                  <a:gd name="T10" fmla="*/ 105 w 105"/>
                  <a:gd name="T11" fmla="*/ 7 h 212"/>
                  <a:gd name="T12" fmla="*/ 105 w 105"/>
                  <a:gd name="T13" fmla="*/ 7 h 212"/>
                </a:gdLst>
                <a:ahLst/>
                <a:cxnLst>
                  <a:cxn ang="0">
                    <a:pos x="T0" y="T1"/>
                  </a:cxn>
                  <a:cxn ang="0">
                    <a:pos x="T2" y="T3"/>
                  </a:cxn>
                  <a:cxn ang="0">
                    <a:pos x="T4" y="T5"/>
                  </a:cxn>
                  <a:cxn ang="0">
                    <a:pos x="T6" y="T7"/>
                  </a:cxn>
                  <a:cxn ang="0">
                    <a:pos x="T8" y="T9"/>
                  </a:cxn>
                  <a:cxn ang="0">
                    <a:pos x="T10" y="T11"/>
                  </a:cxn>
                  <a:cxn ang="0">
                    <a:pos x="T12" y="T13"/>
                  </a:cxn>
                </a:cxnLst>
                <a:rect l="0" t="0" r="r" b="b"/>
                <a:pathLst>
                  <a:path w="105" h="212">
                    <a:moveTo>
                      <a:pt x="105" y="7"/>
                    </a:moveTo>
                    <a:lnTo>
                      <a:pt x="90" y="212"/>
                    </a:lnTo>
                    <a:lnTo>
                      <a:pt x="0" y="205"/>
                    </a:lnTo>
                    <a:lnTo>
                      <a:pt x="14" y="0"/>
                    </a:lnTo>
                    <a:lnTo>
                      <a:pt x="105" y="7"/>
                    </a:lnTo>
                    <a:close/>
                    <a:moveTo>
                      <a:pt x="105" y="7"/>
                    </a:moveTo>
                    <a:lnTo>
                      <a:pt x="105" y="7"/>
                    </a:lnTo>
                    <a:close/>
                  </a:path>
                </a:pathLst>
              </a:custGeom>
              <a:solidFill>
                <a:srgbClr val="E79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2" name="Freeform 57"/>
              <p:cNvSpPr>
                <a:spLocks noEditPoints="1"/>
              </p:cNvSpPr>
              <p:nvPr/>
            </p:nvSpPr>
            <p:spPr bwMode="auto">
              <a:xfrm>
                <a:off x="1214230" y="2769819"/>
                <a:ext cx="169914" cy="343063"/>
              </a:xfrm>
              <a:custGeom>
                <a:avLst/>
                <a:gdLst>
                  <a:gd name="T0" fmla="*/ 105 w 105"/>
                  <a:gd name="T1" fmla="*/ 7 h 212"/>
                  <a:gd name="T2" fmla="*/ 90 w 105"/>
                  <a:gd name="T3" fmla="*/ 212 h 212"/>
                  <a:gd name="T4" fmla="*/ 0 w 105"/>
                  <a:gd name="T5" fmla="*/ 205 h 212"/>
                  <a:gd name="T6" fmla="*/ 14 w 105"/>
                  <a:gd name="T7" fmla="*/ 0 h 212"/>
                  <a:gd name="T8" fmla="*/ 105 w 105"/>
                  <a:gd name="T9" fmla="*/ 7 h 212"/>
                  <a:gd name="T10" fmla="*/ 105 w 105"/>
                  <a:gd name="T11" fmla="*/ 7 h 212"/>
                  <a:gd name="T12" fmla="*/ 105 w 105"/>
                  <a:gd name="T13" fmla="*/ 7 h 212"/>
                </a:gdLst>
                <a:ahLst/>
                <a:cxnLst>
                  <a:cxn ang="0">
                    <a:pos x="T0" y="T1"/>
                  </a:cxn>
                  <a:cxn ang="0">
                    <a:pos x="T2" y="T3"/>
                  </a:cxn>
                  <a:cxn ang="0">
                    <a:pos x="T4" y="T5"/>
                  </a:cxn>
                  <a:cxn ang="0">
                    <a:pos x="T6" y="T7"/>
                  </a:cxn>
                  <a:cxn ang="0">
                    <a:pos x="T8" y="T9"/>
                  </a:cxn>
                  <a:cxn ang="0">
                    <a:pos x="T10" y="T11"/>
                  </a:cxn>
                  <a:cxn ang="0">
                    <a:pos x="T12" y="T13"/>
                  </a:cxn>
                </a:cxnLst>
                <a:rect l="0" t="0" r="r" b="b"/>
                <a:pathLst>
                  <a:path w="105" h="212">
                    <a:moveTo>
                      <a:pt x="105" y="7"/>
                    </a:moveTo>
                    <a:lnTo>
                      <a:pt x="90" y="212"/>
                    </a:lnTo>
                    <a:lnTo>
                      <a:pt x="0" y="205"/>
                    </a:lnTo>
                    <a:lnTo>
                      <a:pt x="14" y="0"/>
                    </a:lnTo>
                    <a:lnTo>
                      <a:pt x="105" y="7"/>
                    </a:lnTo>
                    <a:moveTo>
                      <a:pt x="105" y="7"/>
                    </a:moveTo>
                    <a:lnTo>
                      <a:pt x="105" y="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3" name="Freeform 58"/>
              <p:cNvSpPr>
                <a:spLocks noEditPoints="1"/>
              </p:cNvSpPr>
              <p:nvPr/>
            </p:nvSpPr>
            <p:spPr bwMode="auto">
              <a:xfrm>
                <a:off x="1337215" y="3077280"/>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7" y="10"/>
                      <a:pt x="5" y="10"/>
                    </a:cubicBezTo>
                    <a:cubicBezTo>
                      <a:pt x="2" y="10"/>
                      <a:pt x="0" y="8"/>
                      <a:pt x="0" y="5"/>
                    </a:cubicBezTo>
                    <a:cubicBezTo>
                      <a:pt x="0" y="3"/>
                      <a:pt x="2" y="0"/>
                      <a:pt x="5" y="0"/>
                    </a:cubicBezTo>
                    <a:cubicBezTo>
                      <a:pt x="7" y="0"/>
                      <a:pt x="10" y="3"/>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4" name="Freeform 59"/>
              <p:cNvSpPr>
                <a:spLocks noEditPoints="1"/>
              </p:cNvSpPr>
              <p:nvPr/>
            </p:nvSpPr>
            <p:spPr bwMode="auto">
              <a:xfrm>
                <a:off x="1298378" y="3075662"/>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5" name="Freeform 60"/>
              <p:cNvSpPr>
                <a:spLocks noEditPoints="1"/>
              </p:cNvSpPr>
              <p:nvPr/>
            </p:nvSpPr>
            <p:spPr bwMode="auto">
              <a:xfrm>
                <a:off x="1259540" y="3072425"/>
                <a:ext cx="17801" cy="16182"/>
              </a:xfrm>
              <a:custGeom>
                <a:avLst/>
                <a:gdLst>
                  <a:gd name="T0" fmla="*/ 11 w 11"/>
                  <a:gd name="T1" fmla="*/ 5 h 10"/>
                  <a:gd name="T2" fmla="*/ 6 w 11"/>
                  <a:gd name="T3" fmla="*/ 10 h 10"/>
                  <a:gd name="T4" fmla="*/ 0 w 11"/>
                  <a:gd name="T5" fmla="*/ 5 h 10"/>
                  <a:gd name="T6" fmla="*/ 6 w 11"/>
                  <a:gd name="T7" fmla="*/ 0 h 10"/>
                  <a:gd name="T8" fmla="*/ 11 w 11"/>
                  <a:gd name="T9" fmla="*/ 5 h 10"/>
                  <a:gd name="T10" fmla="*/ 11 w 11"/>
                  <a:gd name="T11" fmla="*/ 5 h 10"/>
                  <a:gd name="T12" fmla="*/ 11 w 11"/>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1" h="10">
                    <a:moveTo>
                      <a:pt x="11" y="5"/>
                    </a:moveTo>
                    <a:cubicBezTo>
                      <a:pt x="11" y="8"/>
                      <a:pt x="8" y="10"/>
                      <a:pt x="6" y="10"/>
                    </a:cubicBezTo>
                    <a:cubicBezTo>
                      <a:pt x="3" y="10"/>
                      <a:pt x="0" y="8"/>
                      <a:pt x="0" y="5"/>
                    </a:cubicBezTo>
                    <a:cubicBezTo>
                      <a:pt x="0" y="2"/>
                      <a:pt x="3" y="0"/>
                      <a:pt x="6" y="0"/>
                    </a:cubicBezTo>
                    <a:cubicBezTo>
                      <a:pt x="8" y="0"/>
                      <a:pt x="11" y="2"/>
                      <a:pt x="11" y="5"/>
                    </a:cubicBezTo>
                    <a:close/>
                    <a:moveTo>
                      <a:pt x="11" y="5"/>
                    </a:moveTo>
                    <a:cubicBezTo>
                      <a:pt x="11" y="5"/>
                      <a:pt x="11" y="5"/>
                      <a:pt x="11"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6" name="Freeform 61"/>
              <p:cNvSpPr>
                <a:spLocks noEditPoints="1"/>
              </p:cNvSpPr>
              <p:nvPr/>
            </p:nvSpPr>
            <p:spPr bwMode="auto">
              <a:xfrm>
                <a:off x="1222321" y="3069189"/>
                <a:ext cx="16182" cy="17800"/>
              </a:xfrm>
              <a:custGeom>
                <a:avLst/>
                <a:gdLst>
                  <a:gd name="T0" fmla="*/ 5 w 10"/>
                  <a:gd name="T1" fmla="*/ 0 h 11"/>
                  <a:gd name="T2" fmla="*/ 0 w 10"/>
                  <a:gd name="T3" fmla="*/ 5 h 11"/>
                  <a:gd name="T4" fmla="*/ 5 w 10"/>
                  <a:gd name="T5" fmla="*/ 11 h 11"/>
                  <a:gd name="T6" fmla="*/ 10 w 10"/>
                  <a:gd name="T7" fmla="*/ 6 h 11"/>
                  <a:gd name="T8" fmla="*/ 5 w 10"/>
                  <a:gd name="T9" fmla="*/ 0 h 11"/>
                  <a:gd name="T10" fmla="*/ 5 w 10"/>
                  <a:gd name="T11" fmla="*/ 0 h 11"/>
                  <a:gd name="T12" fmla="*/ 5 w 10"/>
                  <a:gd name="T13" fmla="*/ 0 h 11"/>
                </a:gdLst>
                <a:ahLst/>
                <a:cxnLst>
                  <a:cxn ang="0">
                    <a:pos x="T0" y="T1"/>
                  </a:cxn>
                  <a:cxn ang="0">
                    <a:pos x="T2" y="T3"/>
                  </a:cxn>
                  <a:cxn ang="0">
                    <a:pos x="T4" y="T5"/>
                  </a:cxn>
                  <a:cxn ang="0">
                    <a:pos x="T6" y="T7"/>
                  </a:cxn>
                  <a:cxn ang="0">
                    <a:pos x="T8" y="T9"/>
                  </a:cxn>
                  <a:cxn ang="0">
                    <a:pos x="T10" y="T11"/>
                  </a:cxn>
                  <a:cxn ang="0">
                    <a:pos x="T12" y="T13"/>
                  </a:cxn>
                </a:cxnLst>
                <a:rect l="0" t="0" r="r" b="b"/>
                <a:pathLst>
                  <a:path w="10" h="11">
                    <a:moveTo>
                      <a:pt x="5" y="0"/>
                    </a:moveTo>
                    <a:cubicBezTo>
                      <a:pt x="3" y="0"/>
                      <a:pt x="0" y="2"/>
                      <a:pt x="0" y="5"/>
                    </a:cubicBezTo>
                    <a:cubicBezTo>
                      <a:pt x="0" y="8"/>
                      <a:pt x="2" y="10"/>
                      <a:pt x="5" y="11"/>
                    </a:cubicBezTo>
                    <a:cubicBezTo>
                      <a:pt x="7" y="11"/>
                      <a:pt x="10" y="9"/>
                      <a:pt x="10" y="6"/>
                    </a:cubicBezTo>
                    <a:cubicBezTo>
                      <a:pt x="10" y="3"/>
                      <a:pt x="8" y="1"/>
                      <a:pt x="5" y="0"/>
                    </a:cubicBezTo>
                    <a:close/>
                    <a:moveTo>
                      <a:pt x="5" y="0"/>
                    </a:moveTo>
                    <a:cubicBezTo>
                      <a:pt x="5" y="0"/>
                      <a:pt x="5" y="0"/>
                      <a:pt x="5" y="0"/>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7" name="Freeform 62"/>
              <p:cNvSpPr>
                <a:spLocks noEditPoints="1"/>
              </p:cNvSpPr>
              <p:nvPr/>
            </p:nvSpPr>
            <p:spPr bwMode="auto">
              <a:xfrm>
                <a:off x="1342069" y="3007698"/>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8" name="Freeform 63"/>
              <p:cNvSpPr>
                <a:spLocks noEditPoints="1"/>
              </p:cNvSpPr>
              <p:nvPr/>
            </p:nvSpPr>
            <p:spPr bwMode="auto">
              <a:xfrm>
                <a:off x="1303232" y="3004461"/>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9" name="Freeform 64"/>
              <p:cNvSpPr>
                <a:spLocks noEditPoints="1"/>
              </p:cNvSpPr>
              <p:nvPr/>
            </p:nvSpPr>
            <p:spPr bwMode="auto">
              <a:xfrm>
                <a:off x="1266013" y="3001225"/>
                <a:ext cx="16182" cy="17800"/>
              </a:xfrm>
              <a:custGeom>
                <a:avLst/>
                <a:gdLst>
                  <a:gd name="T0" fmla="*/ 10 w 10"/>
                  <a:gd name="T1" fmla="*/ 6 h 11"/>
                  <a:gd name="T2" fmla="*/ 5 w 10"/>
                  <a:gd name="T3" fmla="*/ 11 h 11"/>
                  <a:gd name="T4" fmla="*/ 0 w 10"/>
                  <a:gd name="T5" fmla="*/ 6 h 11"/>
                  <a:gd name="T6" fmla="*/ 5 w 10"/>
                  <a:gd name="T7" fmla="*/ 0 h 11"/>
                  <a:gd name="T8" fmla="*/ 10 w 10"/>
                  <a:gd name="T9" fmla="*/ 6 h 11"/>
                  <a:gd name="T10" fmla="*/ 10 w 10"/>
                  <a:gd name="T11" fmla="*/ 6 h 11"/>
                  <a:gd name="T12" fmla="*/ 10 w 10"/>
                  <a:gd name="T13" fmla="*/ 6 h 11"/>
                </a:gdLst>
                <a:ahLst/>
                <a:cxnLst>
                  <a:cxn ang="0">
                    <a:pos x="T0" y="T1"/>
                  </a:cxn>
                  <a:cxn ang="0">
                    <a:pos x="T2" y="T3"/>
                  </a:cxn>
                  <a:cxn ang="0">
                    <a:pos x="T4" y="T5"/>
                  </a:cxn>
                  <a:cxn ang="0">
                    <a:pos x="T6" y="T7"/>
                  </a:cxn>
                  <a:cxn ang="0">
                    <a:pos x="T8" y="T9"/>
                  </a:cxn>
                  <a:cxn ang="0">
                    <a:pos x="T10" y="T11"/>
                  </a:cxn>
                  <a:cxn ang="0">
                    <a:pos x="T12" y="T13"/>
                  </a:cxn>
                </a:cxnLst>
                <a:rect l="0" t="0" r="r" b="b"/>
                <a:pathLst>
                  <a:path w="10" h="11">
                    <a:moveTo>
                      <a:pt x="10" y="6"/>
                    </a:moveTo>
                    <a:cubicBezTo>
                      <a:pt x="10" y="8"/>
                      <a:pt x="7" y="11"/>
                      <a:pt x="5" y="11"/>
                    </a:cubicBezTo>
                    <a:cubicBezTo>
                      <a:pt x="2" y="11"/>
                      <a:pt x="0" y="8"/>
                      <a:pt x="0" y="6"/>
                    </a:cubicBezTo>
                    <a:cubicBezTo>
                      <a:pt x="0" y="3"/>
                      <a:pt x="2" y="0"/>
                      <a:pt x="5" y="0"/>
                    </a:cubicBezTo>
                    <a:cubicBezTo>
                      <a:pt x="7" y="0"/>
                      <a:pt x="10" y="3"/>
                      <a:pt x="10" y="6"/>
                    </a:cubicBezTo>
                    <a:close/>
                    <a:moveTo>
                      <a:pt x="10" y="6"/>
                    </a:moveTo>
                    <a:cubicBezTo>
                      <a:pt x="10" y="6"/>
                      <a:pt x="10" y="6"/>
                      <a:pt x="10" y="6"/>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80" name="Freeform 65"/>
              <p:cNvSpPr>
                <a:spLocks noEditPoints="1"/>
              </p:cNvSpPr>
              <p:nvPr/>
            </p:nvSpPr>
            <p:spPr bwMode="auto">
              <a:xfrm>
                <a:off x="1227176" y="2999606"/>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81" name="Freeform 66"/>
              <p:cNvSpPr>
                <a:spLocks noEditPoints="1"/>
              </p:cNvSpPr>
              <p:nvPr/>
            </p:nvSpPr>
            <p:spPr bwMode="auto">
              <a:xfrm>
                <a:off x="1346924" y="2934877"/>
                <a:ext cx="16182" cy="17800"/>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82" name="Freeform 67"/>
              <p:cNvSpPr>
                <a:spLocks noEditPoints="1"/>
              </p:cNvSpPr>
              <p:nvPr/>
            </p:nvSpPr>
            <p:spPr bwMode="auto">
              <a:xfrm>
                <a:off x="1308087" y="2931641"/>
                <a:ext cx="16182" cy="19419"/>
              </a:xfrm>
              <a:custGeom>
                <a:avLst/>
                <a:gdLst>
                  <a:gd name="T0" fmla="*/ 10 w 10"/>
                  <a:gd name="T1" fmla="*/ 6 h 11"/>
                  <a:gd name="T2" fmla="*/ 5 w 10"/>
                  <a:gd name="T3" fmla="*/ 11 h 11"/>
                  <a:gd name="T4" fmla="*/ 0 w 10"/>
                  <a:gd name="T5" fmla="*/ 6 h 11"/>
                  <a:gd name="T6" fmla="*/ 5 w 10"/>
                  <a:gd name="T7" fmla="*/ 0 h 11"/>
                  <a:gd name="T8" fmla="*/ 10 w 10"/>
                  <a:gd name="T9" fmla="*/ 6 h 11"/>
                  <a:gd name="T10" fmla="*/ 10 w 10"/>
                  <a:gd name="T11" fmla="*/ 6 h 11"/>
                  <a:gd name="T12" fmla="*/ 10 w 10"/>
                  <a:gd name="T13" fmla="*/ 6 h 11"/>
                </a:gdLst>
                <a:ahLst/>
                <a:cxnLst>
                  <a:cxn ang="0">
                    <a:pos x="T0" y="T1"/>
                  </a:cxn>
                  <a:cxn ang="0">
                    <a:pos x="T2" y="T3"/>
                  </a:cxn>
                  <a:cxn ang="0">
                    <a:pos x="T4" y="T5"/>
                  </a:cxn>
                  <a:cxn ang="0">
                    <a:pos x="T6" y="T7"/>
                  </a:cxn>
                  <a:cxn ang="0">
                    <a:pos x="T8" y="T9"/>
                  </a:cxn>
                  <a:cxn ang="0">
                    <a:pos x="T10" y="T11"/>
                  </a:cxn>
                  <a:cxn ang="0">
                    <a:pos x="T12" y="T13"/>
                  </a:cxn>
                </a:cxnLst>
                <a:rect l="0" t="0" r="r" b="b"/>
                <a:pathLst>
                  <a:path w="10" h="11">
                    <a:moveTo>
                      <a:pt x="10" y="6"/>
                    </a:moveTo>
                    <a:cubicBezTo>
                      <a:pt x="10" y="8"/>
                      <a:pt x="8" y="11"/>
                      <a:pt x="5" y="11"/>
                    </a:cubicBezTo>
                    <a:cubicBezTo>
                      <a:pt x="2" y="11"/>
                      <a:pt x="0" y="8"/>
                      <a:pt x="0" y="6"/>
                    </a:cubicBezTo>
                    <a:cubicBezTo>
                      <a:pt x="0" y="3"/>
                      <a:pt x="2" y="0"/>
                      <a:pt x="5" y="0"/>
                    </a:cubicBezTo>
                    <a:cubicBezTo>
                      <a:pt x="8" y="0"/>
                      <a:pt x="10" y="3"/>
                      <a:pt x="10" y="6"/>
                    </a:cubicBezTo>
                    <a:close/>
                    <a:moveTo>
                      <a:pt x="10" y="6"/>
                    </a:moveTo>
                    <a:cubicBezTo>
                      <a:pt x="10" y="6"/>
                      <a:pt x="10" y="6"/>
                      <a:pt x="10" y="6"/>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83" name="Freeform 68"/>
              <p:cNvSpPr>
                <a:spLocks noEditPoints="1"/>
              </p:cNvSpPr>
              <p:nvPr/>
            </p:nvSpPr>
            <p:spPr bwMode="auto">
              <a:xfrm>
                <a:off x="1270867" y="2930023"/>
                <a:ext cx="16182" cy="17800"/>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84" name="Freeform 69"/>
              <p:cNvSpPr>
                <a:spLocks noEditPoints="1"/>
              </p:cNvSpPr>
              <p:nvPr/>
            </p:nvSpPr>
            <p:spPr bwMode="auto">
              <a:xfrm>
                <a:off x="1232030" y="2926787"/>
                <a:ext cx="16182" cy="16182"/>
              </a:xfrm>
              <a:custGeom>
                <a:avLst/>
                <a:gdLst>
                  <a:gd name="T0" fmla="*/ 6 w 10"/>
                  <a:gd name="T1" fmla="*/ 0 h 10"/>
                  <a:gd name="T2" fmla="*/ 0 w 10"/>
                  <a:gd name="T3" fmla="*/ 5 h 10"/>
                  <a:gd name="T4" fmla="*/ 5 w 10"/>
                  <a:gd name="T5" fmla="*/ 10 h 10"/>
                  <a:gd name="T6" fmla="*/ 10 w 10"/>
                  <a:gd name="T7" fmla="*/ 6 h 10"/>
                  <a:gd name="T8" fmla="*/ 6 w 10"/>
                  <a:gd name="T9" fmla="*/ 0 h 10"/>
                  <a:gd name="T10" fmla="*/ 6 w 10"/>
                  <a:gd name="T11" fmla="*/ 0 h 10"/>
                  <a:gd name="T12" fmla="*/ 6 w 10"/>
                  <a:gd name="T13" fmla="*/ 0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6" y="0"/>
                    </a:moveTo>
                    <a:cubicBezTo>
                      <a:pt x="3" y="0"/>
                      <a:pt x="0" y="2"/>
                      <a:pt x="0" y="5"/>
                    </a:cubicBezTo>
                    <a:cubicBezTo>
                      <a:pt x="0" y="8"/>
                      <a:pt x="2" y="10"/>
                      <a:pt x="5" y="10"/>
                    </a:cubicBezTo>
                    <a:cubicBezTo>
                      <a:pt x="8" y="10"/>
                      <a:pt x="10" y="8"/>
                      <a:pt x="10" y="6"/>
                    </a:cubicBezTo>
                    <a:cubicBezTo>
                      <a:pt x="10" y="3"/>
                      <a:pt x="8" y="0"/>
                      <a:pt x="6" y="0"/>
                    </a:cubicBezTo>
                    <a:close/>
                    <a:moveTo>
                      <a:pt x="6" y="0"/>
                    </a:moveTo>
                    <a:cubicBezTo>
                      <a:pt x="6" y="0"/>
                      <a:pt x="6" y="0"/>
                      <a:pt x="6" y="0"/>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85" name="Freeform 70"/>
              <p:cNvSpPr>
                <a:spLocks noEditPoints="1"/>
              </p:cNvSpPr>
              <p:nvPr/>
            </p:nvSpPr>
            <p:spPr bwMode="auto">
              <a:xfrm>
                <a:off x="1321033" y="3041680"/>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7" y="10"/>
                      <a:pt x="5" y="10"/>
                    </a:cubicBezTo>
                    <a:cubicBezTo>
                      <a:pt x="2" y="10"/>
                      <a:pt x="0" y="8"/>
                      <a:pt x="0" y="5"/>
                    </a:cubicBezTo>
                    <a:cubicBezTo>
                      <a:pt x="0" y="2"/>
                      <a:pt x="2" y="0"/>
                      <a:pt x="5" y="0"/>
                    </a:cubicBezTo>
                    <a:cubicBezTo>
                      <a:pt x="7"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86" name="Freeform 71"/>
              <p:cNvSpPr>
                <a:spLocks noEditPoints="1"/>
              </p:cNvSpPr>
              <p:nvPr/>
            </p:nvSpPr>
            <p:spPr bwMode="auto">
              <a:xfrm>
                <a:off x="1282195" y="3038443"/>
                <a:ext cx="16182" cy="17800"/>
              </a:xfrm>
              <a:custGeom>
                <a:avLst/>
                <a:gdLst>
                  <a:gd name="T0" fmla="*/ 10 w 10"/>
                  <a:gd name="T1" fmla="*/ 5 h 11"/>
                  <a:gd name="T2" fmla="*/ 5 w 10"/>
                  <a:gd name="T3" fmla="*/ 11 h 11"/>
                  <a:gd name="T4" fmla="*/ 0 w 10"/>
                  <a:gd name="T5" fmla="*/ 5 h 11"/>
                  <a:gd name="T6" fmla="*/ 5 w 10"/>
                  <a:gd name="T7" fmla="*/ 0 h 11"/>
                  <a:gd name="T8" fmla="*/ 10 w 10"/>
                  <a:gd name="T9" fmla="*/ 5 h 11"/>
                  <a:gd name="T10" fmla="*/ 10 w 10"/>
                  <a:gd name="T11" fmla="*/ 5 h 11"/>
                  <a:gd name="T12" fmla="*/ 10 w 10"/>
                  <a:gd name="T13" fmla="*/ 5 h 11"/>
                </a:gdLst>
                <a:ahLst/>
                <a:cxnLst>
                  <a:cxn ang="0">
                    <a:pos x="T0" y="T1"/>
                  </a:cxn>
                  <a:cxn ang="0">
                    <a:pos x="T2" y="T3"/>
                  </a:cxn>
                  <a:cxn ang="0">
                    <a:pos x="T4" y="T5"/>
                  </a:cxn>
                  <a:cxn ang="0">
                    <a:pos x="T6" y="T7"/>
                  </a:cxn>
                  <a:cxn ang="0">
                    <a:pos x="T8" y="T9"/>
                  </a:cxn>
                  <a:cxn ang="0">
                    <a:pos x="T10" y="T11"/>
                  </a:cxn>
                  <a:cxn ang="0">
                    <a:pos x="T12" y="T13"/>
                  </a:cxn>
                </a:cxnLst>
                <a:rect l="0" t="0" r="r" b="b"/>
                <a:pathLst>
                  <a:path w="10" h="11">
                    <a:moveTo>
                      <a:pt x="10" y="5"/>
                    </a:moveTo>
                    <a:cubicBezTo>
                      <a:pt x="10" y="8"/>
                      <a:pt x="8" y="11"/>
                      <a:pt x="5" y="11"/>
                    </a:cubicBezTo>
                    <a:cubicBezTo>
                      <a:pt x="2" y="11"/>
                      <a:pt x="0" y="8"/>
                      <a:pt x="0" y="5"/>
                    </a:cubicBezTo>
                    <a:cubicBezTo>
                      <a:pt x="0" y="3"/>
                      <a:pt x="2" y="0"/>
                      <a:pt x="5" y="0"/>
                    </a:cubicBezTo>
                    <a:cubicBezTo>
                      <a:pt x="8" y="0"/>
                      <a:pt x="10" y="3"/>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87" name="Freeform 72"/>
              <p:cNvSpPr>
                <a:spLocks noEditPoints="1"/>
              </p:cNvSpPr>
              <p:nvPr/>
            </p:nvSpPr>
            <p:spPr bwMode="auto">
              <a:xfrm>
                <a:off x="1244976" y="3036825"/>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7" y="10"/>
                      <a:pt x="5" y="10"/>
                    </a:cubicBezTo>
                    <a:cubicBezTo>
                      <a:pt x="2" y="10"/>
                      <a:pt x="0" y="8"/>
                      <a:pt x="0" y="5"/>
                    </a:cubicBezTo>
                    <a:cubicBezTo>
                      <a:pt x="0" y="2"/>
                      <a:pt x="2" y="0"/>
                      <a:pt x="5" y="0"/>
                    </a:cubicBezTo>
                    <a:cubicBezTo>
                      <a:pt x="7"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88" name="Freeform 73"/>
              <p:cNvSpPr>
                <a:spLocks noEditPoints="1"/>
              </p:cNvSpPr>
              <p:nvPr/>
            </p:nvSpPr>
            <p:spPr bwMode="auto">
              <a:xfrm>
                <a:off x="1325887" y="2970478"/>
                <a:ext cx="16182" cy="17800"/>
              </a:xfrm>
              <a:custGeom>
                <a:avLst/>
                <a:gdLst>
                  <a:gd name="T0" fmla="*/ 10 w 10"/>
                  <a:gd name="T1" fmla="*/ 5 h 11"/>
                  <a:gd name="T2" fmla="*/ 5 w 10"/>
                  <a:gd name="T3" fmla="*/ 11 h 11"/>
                  <a:gd name="T4" fmla="*/ 0 w 10"/>
                  <a:gd name="T5" fmla="*/ 5 h 11"/>
                  <a:gd name="T6" fmla="*/ 5 w 10"/>
                  <a:gd name="T7" fmla="*/ 0 h 11"/>
                  <a:gd name="T8" fmla="*/ 10 w 10"/>
                  <a:gd name="T9" fmla="*/ 5 h 11"/>
                  <a:gd name="T10" fmla="*/ 10 w 10"/>
                  <a:gd name="T11" fmla="*/ 5 h 11"/>
                  <a:gd name="T12" fmla="*/ 10 w 10"/>
                  <a:gd name="T13" fmla="*/ 5 h 11"/>
                </a:gdLst>
                <a:ahLst/>
                <a:cxnLst>
                  <a:cxn ang="0">
                    <a:pos x="T0" y="T1"/>
                  </a:cxn>
                  <a:cxn ang="0">
                    <a:pos x="T2" y="T3"/>
                  </a:cxn>
                  <a:cxn ang="0">
                    <a:pos x="T4" y="T5"/>
                  </a:cxn>
                  <a:cxn ang="0">
                    <a:pos x="T6" y="T7"/>
                  </a:cxn>
                  <a:cxn ang="0">
                    <a:pos x="T8" y="T9"/>
                  </a:cxn>
                  <a:cxn ang="0">
                    <a:pos x="T10" y="T11"/>
                  </a:cxn>
                  <a:cxn ang="0">
                    <a:pos x="T12" y="T13"/>
                  </a:cxn>
                </a:cxnLst>
                <a:rect l="0" t="0" r="r" b="b"/>
                <a:pathLst>
                  <a:path w="10" h="11">
                    <a:moveTo>
                      <a:pt x="10" y="5"/>
                    </a:moveTo>
                    <a:cubicBezTo>
                      <a:pt x="10" y="8"/>
                      <a:pt x="8" y="11"/>
                      <a:pt x="5" y="11"/>
                    </a:cubicBezTo>
                    <a:cubicBezTo>
                      <a:pt x="2" y="11"/>
                      <a:pt x="0" y="8"/>
                      <a:pt x="0" y="5"/>
                    </a:cubicBezTo>
                    <a:cubicBezTo>
                      <a:pt x="0" y="3"/>
                      <a:pt x="2" y="0"/>
                      <a:pt x="5" y="0"/>
                    </a:cubicBezTo>
                    <a:cubicBezTo>
                      <a:pt x="8" y="0"/>
                      <a:pt x="10" y="3"/>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89" name="Freeform 74"/>
              <p:cNvSpPr>
                <a:spLocks noEditPoints="1"/>
              </p:cNvSpPr>
              <p:nvPr/>
            </p:nvSpPr>
            <p:spPr bwMode="auto">
              <a:xfrm>
                <a:off x="1287050" y="2968860"/>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0" name="Freeform 75"/>
              <p:cNvSpPr>
                <a:spLocks noEditPoints="1"/>
              </p:cNvSpPr>
              <p:nvPr/>
            </p:nvSpPr>
            <p:spPr bwMode="auto">
              <a:xfrm>
                <a:off x="1249831" y="2965624"/>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7" y="10"/>
                      <a:pt x="5" y="10"/>
                    </a:cubicBezTo>
                    <a:cubicBezTo>
                      <a:pt x="2" y="10"/>
                      <a:pt x="0" y="8"/>
                      <a:pt x="0" y="5"/>
                    </a:cubicBezTo>
                    <a:cubicBezTo>
                      <a:pt x="0" y="2"/>
                      <a:pt x="2" y="0"/>
                      <a:pt x="5" y="0"/>
                    </a:cubicBezTo>
                    <a:cubicBezTo>
                      <a:pt x="7"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1" name="Freeform 76"/>
              <p:cNvSpPr>
                <a:spLocks noEditPoints="1"/>
              </p:cNvSpPr>
              <p:nvPr/>
            </p:nvSpPr>
            <p:spPr bwMode="auto">
              <a:xfrm>
                <a:off x="1351778" y="2863675"/>
                <a:ext cx="16182" cy="17800"/>
              </a:xfrm>
              <a:custGeom>
                <a:avLst/>
                <a:gdLst>
                  <a:gd name="T0" fmla="*/ 10 w 10"/>
                  <a:gd name="T1" fmla="*/ 6 h 11"/>
                  <a:gd name="T2" fmla="*/ 5 w 10"/>
                  <a:gd name="T3" fmla="*/ 11 h 11"/>
                  <a:gd name="T4" fmla="*/ 0 w 10"/>
                  <a:gd name="T5" fmla="*/ 6 h 11"/>
                  <a:gd name="T6" fmla="*/ 5 w 10"/>
                  <a:gd name="T7" fmla="*/ 0 h 11"/>
                  <a:gd name="T8" fmla="*/ 10 w 10"/>
                  <a:gd name="T9" fmla="*/ 6 h 11"/>
                  <a:gd name="T10" fmla="*/ 10 w 10"/>
                  <a:gd name="T11" fmla="*/ 6 h 11"/>
                  <a:gd name="T12" fmla="*/ 10 w 10"/>
                  <a:gd name="T13" fmla="*/ 6 h 11"/>
                </a:gdLst>
                <a:ahLst/>
                <a:cxnLst>
                  <a:cxn ang="0">
                    <a:pos x="T0" y="T1"/>
                  </a:cxn>
                  <a:cxn ang="0">
                    <a:pos x="T2" y="T3"/>
                  </a:cxn>
                  <a:cxn ang="0">
                    <a:pos x="T4" y="T5"/>
                  </a:cxn>
                  <a:cxn ang="0">
                    <a:pos x="T6" y="T7"/>
                  </a:cxn>
                  <a:cxn ang="0">
                    <a:pos x="T8" y="T9"/>
                  </a:cxn>
                  <a:cxn ang="0">
                    <a:pos x="T10" y="T11"/>
                  </a:cxn>
                  <a:cxn ang="0">
                    <a:pos x="T12" y="T13"/>
                  </a:cxn>
                </a:cxnLst>
                <a:rect l="0" t="0" r="r" b="b"/>
                <a:pathLst>
                  <a:path w="10" h="11">
                    <a:moveTo>
                      <a:pt x="10" y="6"/>
                    </a:moveTo>
                    <a:cubicBezTo>
                      <a:pt x="10" y="8"/>
                      <a:pt x="8" y="11"/>
                      <a:pt x="5" y="11"/>
                    </a:cubicBezTo>
                    <a:cubicBezTo>
                      <a:pt x="2" y="11"/>
                      <a:pt x="0" y="8"/>
                      <a:pt x="0" y="6"/>
                    </a:cubicBezTo>
                    <a:cubicBezTo>
                      <a:pt x="0" y="3"/>
                      <a:pt x="2" y="0"/>
                      <a:pt x="5" y="0"/>
                    </a:cubicBezTo>
                    <a:cubicBezTo>
                      <a:pt x="8" y="0"/>
                      <a:pt x="10" y="3"/>
                      <a:pt x="10" y="6"/>
                    </a:cubicBezTo>
                    <a:close/>
                    <a:moveTo>
                      <a:pt x="10" y="6"/>
                    </a:moveTo>
                    <a:cubicBezTo>
                      <a:pt x="10" y="6"/>
                      <a:pt x="10" y="6"/>
                      <a:pt x="10" y="6"/>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2" name="Freeform 77"/>
              <p:cNvSpPr>
                <a:spLocks noEditPoints="1"/>
              </p:cNvSpPr>
              <p:nvPr/>
            </p:nvSpPr>
            <p:spPr bwMode="auto">
              <a:xfrm>
                <a:off x="1312941" y="2862058"/>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3" y="10"/>
                      <a:pt x="0" y="8"/>
                      <a:pt x="0" y="5"/>
                    </a:cubicBezTo>
                    <a:cubicBezTo>
                      <a:pt x="0" y="2"/>
                      <a:pt x="3"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3" name="Freeform 78"/>
              <p:cNvSpPr>
                <a:spLocks noEditPoints="1"/>
              </p:cNvSpPr>
              <p:nvPr/>
            </p:nvSpPr>
            <p:spPr bwMode="auto">
              <a:xfrm>
                <a:off x="1275723" y="2858821"/>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4" name="Freeform 79"/>
              <p:cNvSpPr>
                <a:spLocks noEditPoints="1"/>
              </p:cNvSpPr>
              <p:nvPr/>
            </p:nvSpPr>
            <p:spPr bwMode="auto">
              <a:xfrm>
                <a:off x="1236885" y="2855585"/>
                <a:ext cx="17801" cy="17800"/>
              </a:xfrm>
              <a:custGeom>
                <a:avLst/>
                <a:gdLst>
                  <a:gd name="T0" fmla="*/ 6 w 11"/>
                  <a:gd name="T1" fmla="*/ 1 h 11"/>
                  <a:gd name="T2" fmla="*/ 0 w 11"/>
                  <a:gd name="T3" fmla="*/ 5 h 11"/>
                  <a:gd name="T4" fmla="*/ 5 w 11"/>
                  <a:gd name="T5" fmla="*/ 11 h 11"/>
                  <a:gd name="T6" fmla="*/ 10 w 11"/>
                  <a:gd name="T7" fmla="*/ 6 h 11"/>
                  <a:gd name="T8" fmla="*/ 6 w 11"/>
                  <a:gd name="T9" fmla="*/ 1 h 11"/>
                  <a:gd name="T10" fmla="*/ 6 w 11"/>
                  <a:gd name="T11" fmla="*/ 1 h 11"/>
                  <a:gd name="T12" fmla="*/ 6 w 11"/>
                  <a:gd name="T13" fmla="*/ 1 h 11"/>
                </a:gdLst>
                <a:ahLst/>
                <a:cxnLst>
                  <a:cxn ang="0">
                    <a:pos x="T0" y="T1"/>
                  </a:cxn>
                  <a:cxn ang="0">
                    <a:pos x="T2" y="T3"/>
                  </a:cxn>
                  <a:cxn ang="0">
                    <a:pos x="T4" y="T5"/>
                  </a:cxn>
                  <a:cxn ang="0">
                    <a:pos x="T6" y="T7"/>
                  </a:cxn>
                  <a:cxn ang="0">
                    <a:pos x="T8" y="T9"/>
                  </a:cxn>
                  <a:cxn ang="0">
                    <a:pos x="T10" y="T11"/>
                  </a:cxn>
                  <a:cxn ang="0">
                    <a:pos x="T12" y="T13"/>
                  </a:cxn>
                </a:cxnLst>
                <a:rect l="0" t="0" r="r" b="b"/>
                <a:pathLst>
                  <a:path w="11" h="11">
                    <a:moveTo>
                      <a:pt x="6" y="1"/>
                    </a:moveTo>
                    <a:cubicBezTo>
                      <a:pt x="3" y="0"/>
                      <a:pt x="0" y="2"/>
                      <a:pt x="0" y="5"/>
                    </a:cubicBezTo>
                    <a:cubicBezTo>
                      <a:pt x="0" y="8"/>
                      <a:pt x="2" y="10"/>
                      <a:pt x="5" y="11"/>
                    </a:cubicBezTo>
                    <a:cubicBezTo>
                      <a:pt x="8" y="11"/>
                      <a:pt x="10" y="9"/>
                      <a:pt x="10" y="6"/>
                    </a:cubicBezTo>
                    <a:cubicBezTo>
                      <a:pt x="11" y="3"/>
                      <a:pt x="8" y="1"/>
                      <a:pt x="6" y="1"/>
                    </a:cubicBezTo>
                    <a:close/>
                    <a:moveTo>
                      <a:pt x="6" y="1"/>
                    </a:moveTo>
                    <a:cubicBezTo>
                      <a:pt x="6" y="1"/>
                      <a:pt x="6" y="1"/>
                      <a:pt x="6" y="1"/>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5" name="Freeform 80"/>
              <p:cNvSpPr>
                <a:spLocks noEditPoints="1"/>
              </p:cNvSpPr>
              <p:nvPr/>
            </p:nvSpPr>
            <p:spPr bwMode="auto">
              <a:xfrm>
                <a:off x="1356634" y="2794093"/>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6" name="Freeform 81"/>
              <p:cNvSpPr>
                <a:spLocks noEditPoints="1"/>
              </p:cNvSpPr>
              <p:nvPr/>
            </p:nvSpPr>
            <p:spPr bwMode="auto">
              <a:xfrm>
                <a:off x="1317796" y="2790856"/>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3" y="10"/>
                      <a:pt x="0" y="8"/>
                      <a:pt x="0" y="5"/>
                    </a:cubicBezTo>
                    <a:cubicBezTo>
                      <a:pt x="0" y="3"/>
                      <a:pt x="3" y="0"/>
                      <a:pt x="5" y="0"/>
                    </a:cubicBezTo>
                    <a:cubicBezTo>
                      <a:pt x="8" y="0"/>
                      <a:pt x="10" y="3"/>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7" name="Freeform 82"/>
              <p:cNvSpPr>
                <a:spLocks noEditPoints="1"/>
              </p:cNvSpPr>
              <p:nvPr/>
            </p:nvSpPr>
            <p:spPr bwMode="auto">
              <a:xfrm>
                <a:off x="1280577" y="2789237"/>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7"/>
                      <a:pt x="8" y="10"/>
                      <a:pt x="5" y="10"/>
                    </a:cubicBezTo>
                    <a:cubicBezTo>
                      <a:pt x="2" y="10"/>
                      <a:pt x="0" y="7"/>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8" name="Freeform 83"/>
              <p:cNvSpPr>
                <a:spLocks noEditPoints="1"/>
              </p:cNvSpPr>
              <p:nvPr/>
            </p:nvSpPr>
            <p:spPr bwMode="auto">
              <a:xfrm>
                <a:off x="1241739" y="2786001"/>
                <a:ext cx="17801" cy="16182"/>
              </a:xfrm>
              <a:custGeom>
                <a:avLst/>
                <a:gdLst>
                  <a:gd name="T0" fmla="*/ 6 w 11"/>
                  <a:gd name="T1" fmla="*/ 0 h 10"/>
                  <a:gd name="T2" fmla="*/ 0 w 11"/>
                  <a:gd name="T3" fmla="*/ 5 h 10"/>
                  <a:gd name="T4" fmla="*/ 5 w 11"/>
                  <a:gd name="T5" fmla="*/ 10 h 10"/>
                  <a:gd name="T6" fmla="*/ 10 w 11"/>
                  <a:gd name="T7" fmla="*/ 5 h 10"/>
                  <a:gd name="T8" fmla="*/ 6 w 11"/>
                  <a:gd name="T9" fmla="*/ 0 h 10"/>
                  <a:gd name="T10" fmla="*/ 6 w 11"/>
                  <a:gd name="T11" fmla="*/ 0 h 10"/>
                  <a:gd name="T12" fmla="*/ 6 w 11"/>
                  <a:gd name="T13" fmla="*/ 0 h 10"/>
                </a:gdLst>
                <a:ahLst/>
                <a:cxnLst>
                  <a:cxn ang="0">
                    <a:pos x="T0" y="T1"/>
                  </a:cxn>
                  <a:cxn ang="0">
                    <a:pos x="T2" y="T3"/>
                  </a:cxn>
                  <a:cxn ang="0">
                    <a:pos x="T4" y="T5"/>
                  </a:cxn>
                  <a:cxn ang="0">
                    <a:pos x="T6" y="T7"/>
                  </a:cxn>
                  <a:cxn ang="0">
                    <a:pos x="T8" y="T9"/>
                  </a:cxn>
                  <a:cxn ang="0">
                    <a:pos x="T10" y="T11"/>
                  </a:cxn>
                  <a:cxn ang="0">
                    <a:pos x="T12" y="T13"/>
                  </a:cxn>
                </a:cxnLst>
                <a:rect l="0" t="0" r="r" b="b"/>
                <a:pathLst>
                  <a:path w="11" h="10">
                    <a:moveTo>
                      <a:pt x="6" y="0"/>
                    </a:moveTo>
                    <a:cubicBezTo>
                      <a:pt x="3" y="0"/>
                      <a:pt x="0" y="2"/>
                      <a:pt x="0" y="5"/>
                    </a:cubicBezTo>
                    <a:cubicBezTo>
                      <a:pt x="0" y="7"/>
                      <a:pt x="2" y="10"/>
                      <a:pt x="5" y="10"/>
                    </a:cubicBezTo>
                    <a:cubicBezTo>
                      <a:pt x="8" y="10"/>
                      <a:pt x="10" y="8"/>
                      <a:pt x="10" y="5"/>
                    </a:cubicBezTo>
                    <a:cubicBezTo>
                      <a:pt x="11" y="3"/>
                      <a:pt x="8" y="0"/>
                      <a:pt x="6" y="0"/>
                    </a:cubicBezTo>
                    <a:close/>
                    <a:moveTo>
                      <a:pt x="6" y="0"/>
                    </a:moveTo>
                    <a:cubicBezTo>
                      <a:pt x="6" y="0"/>
                      <a:pt x="6" y="0"/>
                      <a:pt x="6" y="0"/>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9" name="Freeform 84"/>
              <p:cNvSpPr>
                <a:spLocks noEditPoints="1"/>
              </p:cNvSpPr>
              <p:nvPr/>
            </p:nvSpPr>
            <p:spPr bwMode="auto">
              <a:xfrm>
                <a:off x="1330742" y="2899276"/>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0" name="Freeform 85"/>
              <p:cNvSpPr>
                <a:spLocks noEditPoints="1"/>
              </p:cNvSpPr>
              <p:nvPr/>
            </p:nvSpPr>
            <p:spPr bwMode="auto">
              <a:xfrm>
                <a:off x="1291905" y="2896040"/>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1" name="Freeform 86"/>
              <p:cNvSpPr>
                <a:spLocks noEditPoints="1"/>
              </p:cNvSpPr>
              <p:nvPr/>
            </p:nvSpPr>
            <p:spPr bwMode="auto">
              <a:xfrm>
                <a:off x="1254685" y="2892803"/>
                <a:ext cx="16182" cy="17800"/>
              </a:xfrm>
              <a:custGeom>
                <a:avLst/>
                <a:gdLst>
                  <a:gd name="T0" fmla="*/ 10 w 10"/>
                  <a:gd name="T1" fmla="*/ 6 h 11"/>
                  <a:gd name="T2" fmla="*/ 5 w 10"/>
                  <a:gd name="T3" fmla="*/ 11 h 11"/>
                  <a:gd name="T4" fmla="*/ 0 w 10"/>
                  <a:gd name="T5" fmla="*/ 6 h 11"/>
                  <a:gd name="T6" fmla="*/ 5 w 10"/>
                  <a:gd name="T7" fmla="*/ 0 h 11"/>
                  <a:gd name="T8" fmla="*/ 10 w 10"/>
                  <a:gd name="T9" fmla="*/ 6 h 11"/>
                  <a:gd name="T10" fmla="*/ 10 w 10"/>
                  <a:gd name="T11" fmla="*/ 6 h 11"/>
                  <a:gd name="T12" fmla="*/ 10 w 10"/>
                  <a:gd name="T13" fmla="*/ 6 h 11"/>
                </a:gdLst>
                <a:ahLst/>
                <a:cxnLst>
                  <a:cxn ang="0">
                    <a:pos x="T0" y="T1"/>
                  </a:cxn>
                  <a:cxn ang="0">
                    <a:pos x="T2" y="T3"/>
                  </a:cxn>
                  <a:cxn ang="0">
                    <a:pos x="T4" y="T5"/>
                  </a:cxn>
                  <a:cxn ang="0">
                    <a:pos x="T6" y="T7"/>
                  </a:cxn>
                  <a:cxn ang="0">
                    <a:pos x="T8" y="T9"/>
                  </a:cxn>
                  <a:cxn ang="0">
                    <a:pos x="T10" y="T11"/>
                  </a:cxn>
                  <a:cxn ang="0">
                    <a:pos x="T12" y="T13"/>
                  </a:cxn>
                </a:cxnLst>
                <a:rect l="0" t="0" r="r" b="b"/>
                <a:pathLst>
                  <a:path w="10" h="11">
                    <a:moveTo>
                      <a:pt x="10" y="6"/>
                    </a:moveTo>
                    <a:cubicBezTo>
                      <a:pt x="10" y="8"/>
                      <a:pt x="8" y="11"/>
                      <a:pt x="5" y="11"/>
                    </a:cubicBezTo>
                    <a:cubicBezTo>
                      <a:pt x="2" y="11"/>
                      <a:pt x="0" y="8"/>
                      <a:pt x="0" y="6"/>
                    </a:cubicBezTo>
                    <a:cubicBezTo>
                      <a:pt x="0" y="3"/>
                      <a:pt x="2" y="0"/>
                      <a:pt x="5" y="0"/>
                    </a:cubicBezTo>
                    <a:cubicBezTo>
                      <a:pt x="8" y="0"/>
                      <a:pt x="10" y="3"/>
                      <a:pt x="10" y="6"/>
                    </a:cubicBezTo>
                    <a:close/>
                    <a:moveTo>
                      <a:pt x="10" y="6"/>
                    </a:moveTo>
                    <a:cubicBezTo>
                      <a:pt x="10" y="6"/>
                      <a:pt x="10" y="6"/>
                      <a:pt x="10" y="6"/>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2" name="Freeform 87"/>
              <p:cNvSpPr>
                <a:spLocks noEditPoints="1"/>
              </p:cNvSpPr>
              <p:nvPr/>
            </p:nvSpPr>
            <p:spPr bwMode="auto">
              <a:xfrm>
                <a:off x="1335596" y="2828075"/>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3" name="Freeform 88"/>
              <p:cNvSpPr>
                <a:spLocks noEditPoints="1"/>
              </p:cNvSpPr>
              <p:nvPr/>
            </p:nvSpPr>
            <p:spPr bwMode="auto">
              <a:xfrm>
                <a:off x="1296759" y="2826457"/>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7"/>
                      <a:pt x="8" y="10"/>
                      <a:pt x="5" y="10"/>
                    </a:cubicBezTo>
                    <a:cubicBezTo>
                      <a:pt x="3" y="10"/>
                      <a:pt x="0" y="7"/>
                      <a:pt x="0" y="5"/>
                    </a:cubicBezTo>
                    <a:cubicBezTo>
                      <a:pt x="0" y="2"/>
                      <a:pt x="3"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4" name="Freeform 89"/>
              <p:cNvSpPr>
                <a:spLocks noEditPoints="1"/>
              </p:cNvSpPr>
              <p:nvPr/>
            </p:nvSpPr>
            <p:spPr bwMode="auto">
              <a:xfrm>
                <a:off x="1259540" y="2823220"/>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5" name="Freeform 90"/>
              <p:cNvSpPr>
                <a:spLocks noEditPoints="1"/>
              </p:cNvSpPr>
              <p:nvPr/>
            </p:nvSpPr>
            <p:spPr bwMode="auto">
              <a:xfrm>
                <a:off x="1301614" y="2811892"/>
                <a:ext cx="242733" cy="972550"/>
              </a:xfrm>
              <a:custGeom>
                <a:avLst/>
                <a:gdLst>
                  <a:gd name="T0" fmla="*/ 150 w 150"/>
                  <a:gd name="T1" fmla="*/ 9 h 601"/>
                  <a:gd name="T2" fmla="*/ 91 w 150"/>
                  <a:gd name="T3" fmla="*/ 601 h 601"/>
                  <a:gd name="T4" fmla="*/ 0 w 150"/>
                  <a:gd name="T5" fmla="*/ 592 h 601"/>
                  <a:gd name="T6" fmla="*/ 61 w 150"/>
                  <a:gd name="T7" fmla="*/ 0 h 601"/>
                  <a:gd name="T8" fmla="*/ 150 w 150"/>
                  <a:gd name="T9" fmla="*/ 9 h 601"/>
                  <a:gd name="T10" fmla="*/ 150 w 150"/>
                  <a:gd name="T11" fmla="*/ 9 h 601"/>
                  <a:gd name="T12" fmla="*/ 150 w 150"/>
                  <a:gd name="T13" fmla="*/ 9 h 601"/>
                </a:gdLst>
                <a:ahLst/>
                <a:cxnLst>
                  <a:cxn ang="0">
                    <a:pos x="T0" y="T1"/>
                  </a:cxn>
                  <a:cxn ang="0">
                    <a:pos x="T2" y="T3"/>
                  </a:cxn>
                  <a:cxn ang="0">
                    <a:pos x="T4" y="T5"/>
                  </a:cxn>
                  <a:cxn ang="0">
                    <a:pos x="T6" y="T7"/>
                  </a:cxn>
                  <a:cxn ang="0">
                    <a:pos x="T8" y="T9"/>
                  </a:cxn>
                  <a:cxn ang="0">
                    <a:pos x="T10" y="T11"/>
                  </a:cxn>
                  <a:cxn ang="0">
                    <a:pos x="T12" y="T13"/>
                  </a:cxn>
                </a:cxnLst>
                <a:rect l="0" t="0" r="r" b="b"/>
                <a:pathLst>
                  <a:path w="150" h="601">
                    <a:moveTo>
                      <a:pt x="150" y="9"/>
                    </a:moveTo>
                    <a:lnTo>
                      <a:pt x="91" y="601"/>
                    </a:lnTo>
                    <a:lnTo>
                      <a:pt x="0" y="592"/>
                    </a:lnTo>
                    <a:lnTo>
                      <a:pt x="61" y="0"/>
                    </a:lnTo>
                    <a:lnTo>
                      <a:pt x="150" y="9"/>
                    </a:lnTo>
                    <a:close/>
                    <a:moveTo>
                      <a:pt x="150" y="9"/>
                    </a:moveTo>
                    <a:lnTo>
                      <a:pt x="150" y="9"/>
                    </a:lnTo>
                    <a:close/>
                  </a:path>
                </a:pathLst>
              </a:custGeom>
              <a:solidFill>
                <a:srgbClr val="EFEEE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6" name="Freeform 91"/>
              <p:cNvSpPr>
                <a:spLocks noEditPoints="1"/>
              </p:cNvSpPr>
              <p:nvPr/>
            </p:nvSpPr>
            <p:spPr bwMode="auto">
              <a:xfrm>
                <a:off x="1301614" y="2811892"/>
                <a:ext cx="242733" cy="972550"/>
              </a:xfrm>
              <a:custGeom>
                <a:avLst/>
                <a:gdLst>
                  <a:gd name="T0" fmla="*/ 150 w 150"/>
                  <a:gd name="T1" fmla="*/ 9 h 601"/>
                  <a:gd name="T2" fmla="*/ 91 w 150"/>
                  <a:gd name="T3" fmla="*/ 601 h 601"/>
                  <a:gd name="T4" fmla="*/ 0 w 150"/>
                  <a:gd name="T5" fmla="*/ 592 h 601"/>
                  <a:gd name="T6" fmla="*/ 61 w 150"/>
                  <a:gd name="T7" fmla="*/ 0 h 601"/>
                  <a:gd name="T8" fmla="*/ 150 w 150"/>
                  <a:gd name="T9" fmla="*/ 9 h 601"/>
                  <a:gd name="T10" fmla="*/ 150 w 150"/>
                  <a:gd name="T11" fmla="*/ 9 h 601"/>
                  <a:gd name="T12" fmla="*/ 150 w 150"/>
                  <a:gd name="T13" fmla="*/ 9 h 601"/>
                </a:gdLst>
                <a:ahLst/>
                <a:cxnLst>
                  <a:cxn ang="0">
                    <a:pos x="T0" y="T1"/>
                  </a:cxn>
                  <a:cxn ang="0">
                    <a:pos x="T2" y="T3"/>
                  </a:cxn>
                  <a:cxn ang="0">
                    <a:pos x="T4" y="T5"/>
                  </a:cxn>
                  <a:cxn ang="0">
                    <a:pos x="T6" y="T7"/>
                  </a:cxn>
                  <a:cxn ang="0">
                    <a:pos x="T8" y="T9"/>
                  </a:cxn>
                  <a:cxn ang="0">
                    <a:pos x="T10" y="T11"/>
                  </a:cxn>
                  <a:cxn ang="0">
                    <a:pos x="T12" y="T13"/>
                  </a:cxn>
                </a:cxnLst>
                <a:rect l="0" t="0" r="r" b="b"/>
                <a:pathLst>
                  <a:path w="150" h="601">
                    <a:moveTo>
                      <a:pt x="150" y="9"/>
                    </a:moveTo>
                    <a:lnTo>
                      <a:pt x="91" y="601"/>
                    </a:lnTo>
                    <a:lnTo>
                      <a:pt x="0" y="592"/>
                    </a:lnTo>
                    <a:lnTo>
                      <a:pt x="61" y="0"/>
                    </a:lnTo>
                    <a:lnTo>
                      <a:pt x="150" y="9"/>
                    </a:lnTo>
                    <a:moveTo>
                      <a:pt x="150" y="9"/>
                    </a:moveTo>
                    <a:lnTo>
                      <a:pt x="150" y="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7" name="Freeform 92"/>
              <p:cNvSpPr>
                <a:spLocks noEditPoints="1"/>
              </p:cNvSpPr>
              <p:nvPr/>
            </p:nvSpPr>
            <p:spPr bwMode="auto">
              <a:xfrm>
                <a:off x="1371197" y="3069189"/>
                <a:ext cx="147259" cy="25892"/>
              </a:xfrm>
              <a:custGeom>
                <a:avLst/>
                <a:gdLst>
                  <a:gd name="T0" fmla="*/ 91 w 91"/>
                  <a:gd name="T1" fmla="*/ 9 h 16"/>
                  <a:gd name="T2" fmla="*/ 90 w 91"/>
                  <a:gd name="T3" fmla="*/ 16 h 16"/>
                  <a:gd name="T4" fmla="*/ 0 w 91"/>
                  <a:gd name="T5" fmla="*/ 7 h 16"/>
                  <a:gd name="T6" fmla="*/ 1 w 91"/>
                  <a:gd name="T7" fmla="*/ 0 h 16"/>
                  <a:gd name="T8" fmla="*/ 91 w 91"/>
                  <a:gd name="T9" fmla="*/ 9 h 16"/>
                  <a:gd name="T10" fmla="*/ 91 w 91"/>
                  <a:gd name="T11" fmla="*/ 9 h 16"/>
                  <a:gd name="T12" fmla="*/ 91 w 91"/>
                  <a:gd name="T13" fmla="*/ 9 h 16"/>
                </a:gdLst>
                <a:ahLst/>
                <a:cxnLst>
                  <a:cxn ang="0">
                    <a:pos x="T0" y="T1"/>
                  </a:cxn>
                  <a:cxn ang="0">
                    <a:pos x="T2" y="T3"/>
                  </a:cxn>
                  <a:cxn ang="0">
                    <a:pos x="T4" y="T5"/>
                  </a:cxn>
                  <a:cxn ang="0">
                    <a:pos x="T6" y="T7"/>
                  </a:cxn>
                  <a:cxn ang="0">
                    <a:pos x="T8" y="T9"/>
                  </a:cxn>
                  <a:cxn ang="0">
                    <a:pos x="T10" y="T11"/>
                  </a:cxn>
                  <a:cxn ang="0">
                    <a:pos x="T12" y="T13"/>
                  </a:cxn>
                </a:cxnLst>
                <a:rect l="0" t="0" r="r" b="b"/>
                <a:pathLst>
                  <a:path w="91" h="16">
                    <a:moveTo>
                      <a:pt x="91" y="9"/>
                    </a:moveTo>
                    <a:lnTo>
                      <a:pt x="90" y="16"/>
                    </a:lnTo>
                    <a:lnTo>
                      <a:pt x="0" y="7"/>
                    </a:lnTo>
                    <a:lnTo>
                      <a:pt x="1" y="0"/>
                    </a:lnTo>
                    <a:lnTo>
                      <a:pt x="91" y="9"/>
                    </a:lnTo>
                    <a:close/>
                    <a:moveTo>
                      <a:pt x="91" y="9"/>
                    </a:moveTo>
                    <a:lnTo>
                      <a:pt x="91" y="9"/>
                    </a:lnTo>
                    <a:close/>
                  </a:path>
                </a:pathLst>
              </a:custGeom>
              <a:solidFill>
                <a:srgbClr val="9E9D8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8" name="Freeform 93"/>
              <p:cNvSpPr>
                <a:spLocks noEditPoints="1"/>
              </p:cNvSpPr>
              <p:nvPr/>
            </p:nvSpPr>
            <p:spPr bwMode="auto">
              <a:xfrm>
                <a:off x="1371197" y="3069189"/>
                <a:ext cx="147259" cy="25892"/>
              </a:xfrm>
              <a:custGeom>
                <a:avLst/>
                <a:gdLst>
                  <a:gd name="T0" fmla="*/ 91 w 91"/>
                  <a:gd name="T1" fmla="*/ 9 h 16"/>
                  <a:gd name="T2" fmla="*/ 90 w 91"/>
                  <a:gd name="T3" fmla="*/ 16 h 16"/>
                  <a:gd name="T4" fmla="*/ 0 w 91"/>
                  <a:gd name="T5" fmla="*/ 7 h 16"/>
                  <a:gd name="T6" fmla="*/ 1 w 91"/>
                  <a:gd name="T7" fmla="*/ 0 h 16"/>
                  <a:gd name="T8" fmla="*/ 91 w 91"/>
                  <a:gd name="T9" fmla="*/ 9 h 16"/>
                  <a:gd name="T10" fmla="*/ 91 w 91"/>
                  <a:gd name="T11" fmla="*/ 9 h 16"/>
                  <a:gd name="T12" fmla="*/ 91 w 91"/>
                  <a:gd name="T13" fmla="*/ 9 h 16"/>
                </a:gdLst>
                <a:ahLst/>
                <a:cxnLst>
                  <a:cxn ang="0">
                    <a:pos x="T0" y="T1"/>
                  </a:cxn>
                  <a:cxn ang="0">
                    <a:pos x="T2" y="T3"/>
                  </a:cxn>
                  <a:cxn ang="0">
                    <a:pos x="T4" y="T5"/>
                  </a:cxn>
                  <a:cxn ang="0">
                    <a:pos x="T6" y="T7"/>
                  </a:cxn>
                  <a:cxn ang="0">
                    <a:pos x="T8" y="T9"/>
                  </a:cxn>
                  <a:cxn ang="0">
                    <a:pos x="T10" y="T11"/>
                  </a:cxn>
                  <a:cxn ang="0">
                    <a:pos x="T12" y="T13"/>
                  </a:cxn>
                </a:cxnLst>
                <a:rect l="0" t="0" r="r" b="b"/>
                <a:pathLst>
                  <a:path w="91" h="16">
                    <a:moveTo>
                      <a:pt x="91" y="9"/>
                    </a:moveTo>
                    <a:lnTo>
                      <a:pt x="90" y="16"/>
                    </a:lnTo>
                    <a:lnTo>
                      <a:pt x="0" y="7"/>
                    </a:lnTo>
                    <a:lnTo>
                      <a:pt x="1" y="0"/>
                    </a:lnTo>
                    <a:lnTo>
                      <a:pt x="91" y="9"/>
                    </a:lnTo>
                    <a:moveTo>
                      <a:pt x="91" y="9"/>
                    </a:moveTo>
                    <a:lnTo>
                      <a:pt x="91" y="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9" name="Freeform 94"/>
              <p:cNvSpPr>
                <a:spLocks noEditPoints="1"/>
              </p:cNvSpPr>
              <p:nvPr/>
            </p:nvSpPr>
            <p:spPr bwMode="auto">
              <a:xfrm>
                <a:off x="1380906" y="2669489"/>
                <a:ext cx="178004" cy="347917"/>
              </a:xfrm>
              <a:custGeom>
                <a:avLst/>
                <a:gdLst>
                  <a:gd name="T0" fmla="*/ 110 w 110"/>
                  <a:gd name="T1" fmla="*/ 10 h 215"/>
                  <a:gd name="T2" fmla="*/ 89 w 110"/>
                  <a:gd name="T3" fmla="*/ 215 h 215"/>
                  <a:gd name="T4" fmla="*/ 0 w 110"/>
                  <a:gd name="T5" fmla="*/ 206 h 215"/>
                  <a:gd name="T6" fmla="*/ 20 w 110"/>
                  <a:gd name="T7" fmla="*/ 0 h 215"/>
                  <a:gd name="T8" fmla="*/ 110 w 110"/>
                  <a:gd name="T9" fmla="*/ 10 h 215"/>
                  <a:gd name="T10" fmla="*/ 110 w 110"/>
                  <a:gd name="T11" fmla="*/ 10 h 215"/>
                  <a:gd name="T12" fmla="*/ 110 w 110"/>
                  <a:gd name="T13" fmla="*/ 10 h 215"/>
                </a:gdLst>
                <a:ahLst/>
                <a:cxnLst>
                  <a:cxn ang="0">
                    <a:pos x="T0" y="T1"/>
                  </a:cxn>
                  <a:cxn ang="0">
                    <a:pos x="T2" y="T3"/>
                  </a:cxn>
                  <a:cxn ang="0">
                    <a:pos x="T4" y="T5"/>
                  </a:cxn>
                  <a:cxn ang="0">
                    <a:pos x="T6" y="T7"/>
                  </a:cxn>
                  <a:cxn ang="0">
                    <a:pos x="T8" y="T9"/>
                  </a:cxn>
                  <a:cxn ang="0">
                    <a:pos x="T10" y="T11"/>
                  </a:cxn>
                  <a:cxn ang="0">
                    <a:pos x="T12" y="T13"/>
                  </a:cxn>
                </a:cxnLst>
                <a:rect l="0" t="0" r="r" b="b"/>
                <a:pathLst>
                  <a:path w="110" h="215">
                    <a:moveTo>
                      <a:pt x="110" y="10"/>
                    </a:moveTo>
                    <a:lnTo>
                      <a:pt x="89" y="215"/>
                    </a:lnTo>
                    <a:lnTo>
                      <a:pt x="0" y="206"/>
                    </a:lnTo>
                    <a:lnTo>
                      <a:pt x="20" y="0"/>
                    </a:lnTo>
                    <a:lnTo>
                      <a:pt x="110" y="10"/>
                    </a:lnTo>
                    <a:close/>
                    <a:moveTo>
                      <a:pt x="110" y="10"/>
                    </a:moveTo>
                    <a:lnTo>
                      <a:pt x="110" y="10"/>
                    </a:lnTo>
                    <a:close/>
                  </a:path>
                </a:pathLst>
              </a:custGeom>
              <a:solidFill>
                <a:srgbClr val="E79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0" name="Freeform 95"/>
              <p:cNvSpPr>
                <a:spLocks noEditPoints="1"/>
              </p:cNvSpPr>
              <p:nvPr/>
            </p:nvSpPr>
            <p:spPr bwMode="auto">
              <a:xfrm>
                <a:off x="1380906" y="2669489"/>
                <a:ext cx="178004" cy="347917"/>
              </a:xfrm>
              <a:custGeom>
                <a:avLst/>
                <a:gdLst>
                  <a:gd name="T0" fmla="*/ 110 w 110"/>
                  <a:gd name="T1" fmla="*/ 10 h 215"/>
                  <a:gd name="T2" fmla="*/ 89 w 110"/>
                  <a:gd name="T3" fmla="*/ 215 h 215"/>
                  <a:gd name="T4" fmla="*/ 0 w 110"/>
                  <a:gd name="T5" fmla="*/ 206 h 215"/>
                  <a:gd name="T6" fmla="*/ 20 w 110"/>
                  <a:gd name="T7" fmla="*/ 0 h 215"/>
                  <a:gd name="T8" fmla="*/ 110 w 110"/>
                  <a:gd name="T9" fmla="*/ 10 h 215"/>
                  <a:gd name="T10" fmla="*/ 110 w 110"/>
                  <a:gd name="T11" fmla="*/ 10 h 215"/>
                  <a:gd name="T12" fmla="*/ 110 w 110"/>
                  <a:gd name="T13" fmla="*/ 10 h 215"/>
                </a:gdLst>
                <a:ahLst/>
                <a:cxnLst>
                  <a:cxn ang="0">
                    <a:pos x="T0" y="T1"/>
                  </a:cxn>
                  <a:cxn ang="0">
                    <a:pos x="T2" y="T3"/>
                  </a:cxn>
                  <a:cxn ang="0">
                    <a:pos x="T4" y="T5"/>
                  </a:cxn>
                  <a:cxn ang="0">
                    <a:pos x="T6" y="T7"/>
                  </a:cxn>
                  <a:cxn ang="0">
                    <a:pos x="T8" y="T9"/>
                  </a:cxn>
                  <a:cxn ang="0">
                    <a:pos x="T10" y="T11"/>
                  </a:cxn>
                  <a:cxn ang="0">
                    <a:pos x="T12" y="T13"/>
                  </a:cxn>
                </a:cxnLst>
                <a:rect l="0" t="0" r="r" b="b"/>
                <a:pathLst>
                  <a:path w="110" h="215">
                    <a:moveTo>
                      <a:pt x="110" y="10"/>
                    </a:moveTo>
                    <a:lnTo>
                      <a:pt x="89" y="215"/>
                    </a:lnTo>
                    <a:lnTo>
                      <a:pt x="0" y="206"/>
                    </a:lnTo>
                    <a:lnTo>
                      <a:pt x="20" y="0"/>
                    </a:lnTo>
                    <a:lnTo>
                      <a:pt x="110" y="10"/>
                    </a:lnTo>
                    <a:moveTo>
                      <a:pt x="110" y="10"/>
                    </a:moveTo>
                    <a:lnTo>
                      <a:pt x="110" y="1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1" name="Freeform 96"/>
              <p:cNvSpPr>
                <a:spLocks noEditPoints="1"/>
              </p:cNvSpPr>
              <p:nvPr/>
            </p:nvSpPr>
            <p:spPr bwMode="auto">
              <a:xfrm>
                <a:off x="1502273" y="2981806"/>
                <a:ext cx="17801" cy="17800"/>
              </a:xfrm>
              <a:custGeom>
                <a:avLst/>
                <a:gdLst>
                  <a:gd name="T0" fmla="*/ 6 w 11"/>
                  <a:gd name="T1" fmla="*/ 0 h 11"/>
                  <a:gd name="T2" fmla="*/ 1 w 11"/>
                  <a:gd name="T3" fmla="*/ 5 h 11"/>
                  <a:gd name="T4" fmla="*/ 5 w 11"/>
                  <a:gd name="T5" fmla="*/ 10 h 11"/>
                  <a:gd name="T6" fmla="*/ 11 w 11"/>
                  <a:gd name="T7" fmla="*/ 6 h 11"/>
                  <a:gd name="T8" fmla="*/ 6 w 11"/>
                  <a:gd name="T9" fmla="*/ 0 h 11"/>
                  <a:gd name="T10" fmla="*/ 6 w 11"/>
                  <a:gd name="T11" fmla="*/ 0 h 11"/>
                  <a:gd name="T12" fmla="*/ 6 w 11"/>
                  <a:gd name="T13" fmla="*/ 0 h 11"/>
                </a:gdLst>
                <a:ahLst/>
                <a:cxnLst>
                  <a:cxn ang="0">
                    <a:pos x="T0" y="T1"/>
                  </a:cxn>
                  <a:cxn ang="0">
                    <a:pos x="T2" y="T3"/>
                  </a:cxn>
                  <a:cxn ang="0">
                    <a:pos x="T4" y="T5"/>
                  </a:cxn>
                  <a:cxn ang="0">
                    <a:pos x="T6" y="T7"/>
                  </a:cxn>
                  <a:cxn ang="0">
                    <a:pos x="T8" y="T9"/>
                  </a:cxn>
                  <a:cxn ang="0">
                    <a:pos x="T10" y="T11"/>
                  </a:cxn>
                  <a:cxn ang="0">
                    <a:pos x="T12" y="T13"/>
                  </a:cxn>
                </a:cxnLst>
                <a:rect l="0" t="0" r="r" b="b"/>
                <a:pathLst>
                  <a:path w="11" h="11">
                    <a:moveTo>
                      <a:pt x="6" y="0"/>
                    </a:moveTo>
                    <a:cubicBezTo>
                      <a:pt x="3" y="0"/>
                      <a:pt x="1" y="2"/>
                      <a:pt x="1" y="5"/>
                    </a:cubicBezTo>
                    <a:cubicBezTo>
                      <a:pt x="0" y="8"/>
                      <a:pt x="2" y="10"/>
                      <a:pt x="5" y="10"/>
                    </a:cubicBezTo>
                    <a:cubicBezTo>
                      <a:pt x="8" y="11"/>
                      <a:pt x="10" y="9"/>
                      <a:pt x="11" y="6"/>
                    </a:cubicBezTo>
                    <a:cubicBezTo>
                      <a:pt x="11" y="3"/>
                      <a:pt x="9" y="1"/>
                      <a:pt x="6" y="0"/>
                    </a:cubicBezTo>
                    <a:close/>
                    <a:moveTo>
                      <a:pt x="6" y="0"/>
                    </a:moveTo>
                    <a:cubicBezTo>
                      <a:pt x="6" y="0"/>
                      <a:pt x="6" y="0"/>
                      <a:pt x="6" y="0"/>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2" name="Freeform 97"/>
              <p:cNvSpPr>
                <a:spLocks noEditPoints="1"/>
              </p:cNvSpPr>
              <p:nvPr/>
            </p:nvSpPr>
            <p:spPr bwMode="auto">
              <a:xfrm>
                <a:off x="1465054" y="2978570"/>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3" name="Freeform 98"/>
              <p:cNvSpPr>
                <a:spLocks noEditPoints="1"/>
              </p:cNvSpPr>
              <p:nvPr/>
            </p:nvSpPr>
            <p:spPr bwMode="auto">
              <a:xfrm>
                <a:off x="1427835" y="2975333"/>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7"/>
                      <a:pt x="8" y="10"/>
                      <a:pt x="5" y="10"/>
                    </a:cubicBezTo>
                    <a:cubicBezTo>
                      <a:pt x="2" y="10"/>
                      <a:pt x="0" y="7"/>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4" name="Freeform 99"/>
              <p:cNvSpPr>
                <a:spLocks noEditPoints="1"/>
              </p:cNvSpPr>
              <p:nvPr/>
            </p:nvSpPr>
            <p:spPr bwMode="auto">
              <a:xfrm>
                <a:off x="1388998" y="2970478"/>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3"/>
                      <a:pt x="2" y="0"/>
                      <a:pt x="5" y="0"/>
                    </a:cubicBezTo>
                    <a:cubicBezTo>
                      <a:pt x="8" y="0"/>
                      <a:pt x="10" y="3"/>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5" name="Freeform 100"/>
              <p:cNvSpPr>
                <a:spLocks noEditPoints="1"/>
              </p:cNvSpPr>
              <p:nvPr/>
            </p:nvSpPr>
            <p:spPr bwMode="auto">
              <a:xfrm>
                <a:off x="1510364" y="2910604"/>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6" name="Freeform 101"/>
              <p:cNvSpPr>
                <a:spLocks noEditPoints="1"/>
              </p:cNvSpPr>
              <p:nvPr/>
            </p:nvSpPr>
            <p:spPr bwMode="auto">
              <a:xfrm>
                <a:off x="1473145" y="2905749"/>
                <a:ext cx="16182" cy="17800"/>
              </a:xfrm>
              <a:custGeom>
                <a:avLst/>
                <a:gdLst>
                  <a:gd name="T0" fmla="*/ 10 w 10"/>
                  <a:gd name="T1" fmla="*/ 6 h 11"/>
                  <a:gd name="T2" fmla="*/ 5 w 10"/>
                  <a:gd name="T3" fmla="*/ 11 h 11"/>
                  <a:gd name="T4" fmla="*/ 0 w 10"/>
                  <a:gd name="T5" fmla="*/ 6 h 11"/>
                  <a:gd name="T6" fmla="*/ 5 w 10"/>
                  <a:gd name="T7" fmla="*/ 0 h 11"/>
                  <a:gd name="T8" fmla="*/ 10 w 10"/>
                  <a:gd name="T9" fmla="*/ 6 h 11"/>
                  <a:gd name="T10" fmla="*/ 10 w 10"/>
                  <a:gd name="T11" fmla="*/ 6 h 11"/>
                  <a:gd name="T12" fmla="*/ 10 w 10"/>
                  <a:gd name="T13" fmla="*/ 6 h 11"/>
                </a:gdLst>
                <a:ahLst/>
                <a:cxnLst>
                  <a:cxn ang="0">
                    <a:pos x="T0" y="T1"/>
                  </a:cxn>
                  <a:cxn ang="0">
                    <a:pos x="T2" y="T3"/>
                  </a:cxn>
                  <a:cxn ang="0">
                    <a:pos x="T4" y="T5"/>
                  </a:cxn>
                  <a:cxn ang="0">
                    <a:pos x="T6" y="T7"/>
                  </a:cxn>
                  <a:cxn ang="0">
                    <a:pos x="T8" y="T9"/>
                  </a:cxn>
                  <a:cxn ang="0">
                    <a:pos x="T10" y="T11"/>
                  </a:cxn>
                  <a:cxn ang="0">
                    <a:pos x="T12" y="T13"/>
                  </a:cxn>
                </a:cxnLst>
                <a:rect l="0" t="0" r="r" b="b"/>
                <a:pathLst>
                  <a:path w="10" h="11">
                    <a:moveTo>
                      <a:pt x="10" y="6"/>
                    </a:moveTo>
                    <a:cubicBezTo>
                      <a:pt x="10" y="8"/>
                      <a:pt x="7" y="11"/>
                      <a:pt x="5" y="11"/>
                    </a:cubicBezTo>
                    <a:cubicBezTo>
                      <a:pt x="2" y="11"/>
                      <a:pt x="0" y="8"/>
                      <a:pt x="0" y="6"/>
                    </a:cubicBezTo>
                    <a:cubicBezTo>
                      <a:pt x="0" y="3"/>
                      <a:pt x="2" y="0"/>
                      <a:pt x="5" y="0"/>
                    </a:cubicBezTo>
                    <a:cubicBezTo>
                      <a:pt x="7" y="0"/>
                      <a:pt x="10" y="3"/>
                      <a:pt x="10" y="6"/>
                    </a:cubicBezTo>
                    <a:close/>
                    <a:moveTo>
                      <a:pt x="10" y="6"/>
                    </a:moveTo>
                    <a:cubicBezTo>
                      <a:pt x="10" y="6"/>
                      <a:pt x="10" y="6"/>
                      <a:pt x="10" y="6"/>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7" name="Freeform 102"/>
              <p:cNvSpPr>
                <a:spLocks noEditPoints="1"/>
              </p:cNvSpPr>
              <p:nvPr/>
            </p:nvSpPr>
            <p:spPr bwMode="auto">
              <a:xfrm>
                <a:off x="1434308" y="2902513"/>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8" name="Freeform 103"/>
              <p:cNvSpPr>
                <a:spLocks noEditPoints="1"/>
              </p:cNvSpPr>
              <p:nvPr/>
            </p:nvSpPr>
            <p:spPr bwMode="auto">
              <a:xfrm>
                <a:off x="1397089" y="2899276"/>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7" y="10"/>
                      <a:pt x="5" y="10"/>
                    </a:cubicBezTo>
                    <a:cubicBezTo>
                      <a:pt x="2" y="10"/>
                      <a:pt x="0" y="8"/>
                      <a:pt x="0" y="5"/>
                    </a:cubicBezTo>
                    <a:cubicBezTo>
                      <a:pt x="0" y="2"/>
                      <a:pt x="2" y="0"/>
                      <a:pt x="5" y="0"/>
                    </a:cubicBezTo>
                    <a:cubicBezTo>
                      <a:pt x="7"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9" name="Freeform 104"/>
              <p:cNvSpPr>
                <a:spLocks noEditPoints="1"/>
              </p:cNvSpPr>
              <p:nvPr/>
            </p:nvSpPr>
            <p:spPr bwMode="auto">
              <a:xfrm>
                <a:off x="1516837" y="2839403"/>
                <a:ext cx="17801" cy="17800"/>
              </a:xfrm>
              <a:custGeom>
                <a:avLst/>
                <a:gdLst>
                  <a:gd name="T0" fmla="*/ 11 w 11"/>
                  <a:gd name="T1" fmla="*/ 5 h 11"/>
                  <a:gd name="T2" fmla="*/ 6 w 11"/>
                  <a:gd name="T3" fmla="*/ 11 h 11"/>
                  <a:gd name="T4" fmla="*/ 0 w 11"/>
                  <a:gd name="T5" fmla="*/ 5 h 11"/>
                  <a:gd name="T6" fmla="*/ 6 w 11"/>
                  <a:gd name="T7" fmla="*/ 0 h 11"/>
                  <a:gd name="T8" fmla="*/ 11 w 11"/>
                  <a:gd name="T9" fmla="*/ 5 h 11"/>
                  <a:gd name="T10" fmla="*/ 11 w 11"/>
                  <a:gd name="T11" fmla="*/ 5 h 11"/>
                  <a:gd name="T12" fmla="*/ 11 w 11"/>
                  <a:gd name="T13" fmla="*/ 5 h 11"/>
                </a:gdLst>
                <a:ahLst/>
                <a:cxnLst>
                  <a:cxn ang="0">
                    <a:pos x="T0" y="T1"/>
                  </a:cxn>
                  <a:cxn ang="0">
                    <a:pos x="T2" y="T3"/>
                  </a:cxn>
                  <a:cxn ang="0">
                    <a:pos x="T4" y="T5"/>
                  </a:cxn>
                  <a:cxn ang="0">
                    <a:pos x="T6" y="T7"/>
                  </a:cxn>
                  <a:cxn ang="0">
                    <a:pos x="T8" y="T9"/>
                  </a:cxn>
                  <a:cxn ang="0">
                    <a:pos x="T10" y="T11"/>
                  </a:cxn>
                  <a:cxn ang="0">
                    <a:pos x="T12" y="T13"/>
                  </a:cxn>
                </a:cxnLst>
                <a:rect l="0" t="0" r="r" b="b"/>
                <a:pathLst>
                  <a:path w="11" h="11">
                    <a:moveTo>
                      <a:pt x="11" y="5"/>
                    </a:moveTo>
                    <a:cubicBezTo>
                      <a:pt x="11" y="8"/>
                      <a:pt x="8" y="11"/>
                      <a:pt x="6" y="11"/>
                    </a:cubicBezTo>
                    <a:cubicBezTo>
                      <a:pt x="3" y="11"/>
                      <a:pt x="0" y="8"/>
                      <a:pt x="0" y="5"/>
                    </a:cubicBezTo>
                    <a:cubicBezTo>
                      <a:pt x="0" y="3"/>
                      <a:pt x="3" y="0"/>
                      <a:pt x="6" y="0"/>
                    </a:cubicBezTo>
                    <a:cubicBezTo>
                      <a:pt x="8" y="0"/>
                      <a:pt x="11" y="3"/>
                      <a:pt x="11" y="5"/>
                    </a:cubicBezTo>
                    <a:close/>
                    <a:moveTo>
                      <a:pt x="11" y="5"/>
                    </a:moveTo>
                    <a:cubicBezTo>
                      <a:pt x="11" y="5"/>
                      <a:pt x="11" y="5"/>
                      <a:pt x="11"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0" name="Freeform 105"/>
              <p:cNvSpPr>
                <a:spLocks noEditPoints="1"/>
              </p:cNvSpPr>
              <p:nvPr/>
            </p:nvSpPr>
            <p:spPr bwMode="auto">
              <a:xfrm>
                <a:off x="1479618" y="2836166"/>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1" name="Freeform 106"/>
              <p:cNvSpPr>
                <a:spLocks noEditPoints="1"/>
              </p:cNvSpPr>
              <p:nvPr/>
            </p:nvSpPr>
            <p:spPr bwMode="auto">
              <a:xfrm>
                <a:off x="1440781" y="2832930"/>
                <a:ext cx="17801" cy="16182"/>
              </a:xfrm>
              <a:custGeom>
                <a:avLst/>
                <a:gdLst>
                  <a:gd name="T0" fmla="*/ 11 w 11"/>
                  <a:gd name="T1" fmla="*/ 5 h 10"/>
                  <a:gd name="T2" fmla="*/ 6 w 11"/>
                  <a:gd name="T3" fmla="*/ 10 h 10"/>
                  <a:gd name="T4" fmla="*/ 0 w 11"/>
                  <a:gd name="T5" fmla="*/ 5 h 10"/>
                  <a:gd name="T6" fmla="*/ 6 w 11"/>
                  <a:gd name="T7" fmla="*/ 0 h 10"/>
                  <a:gd name="T8" fmla="*/ 11 w 11"/>
                  <a:gd name="T9" fmla="*/ 5 h 10"/>
                  <a:gd name="T10" fmla="*/ 11 w 11"/>
                  <a:gd name="T11" fmla="*/ 5 h 10"/>
                  <a:gd name="T12" fmla="*/ 11 w 11"/>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1" h="10">
                    <a:moveTo>
                      <a:pt x="11" y="5"/>
                    </a:moveTo>
                    <a:cubicBezTo>
                      <a:pt x="11" y="7"/>
                      <a:pt x="8" y="10"/>
                      <a:pt x="6" y="10"/>
                    </a:cubicBezTo>
                    <a:cubicBezTo>
                      <a:pt x="3" y="10"/>
                      <a:pt x="0" y="7"/>
                      <a:pt x="0" y="5"/>
                    </a:cubicBezTo>
                    <a:cubicBezTo>
                      <a:pt x="0" y="2"/>
                      <a:pt x="3" y="0"/>
                      <a:pt x="6" y="0"/>
                    </a:cubicBezTo>
                    <a:cubicBezTo>
                      <a:pt x="8" y="0"/>
                      <a:pt x="11" y="2"/>
                      <a:pt x="11" y="5"/>
                    </a:cubicBezTo>
                    <a:close/>
                    <a:moveTo>
                      <a:pt x="11" y="5"/>
                    </a:moveTo>
                    <a:cubicBezTo>
                      <a:pt x="11" y="5"/>
                      <a:pt x="11" y="5"/>
                      <a:pt x="11"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2" name="Freeform 107"/>
              <p:cNvSpPr>
                <a:spLocks noEditPoints="1"/>
              </p:cNvSpPr>
              <p:nvPr/>
            </p:nvSpPr>
            <p:spPr bwMode="auto">
              <a:xfrm>
                <a:off x="1403561" y="2828075"/>
                <a:ext cx="16182" cy="17800"/>
              </a:xfrm>
              <a:custGeom>
                <a:avLst/>
                <a:gdLst>
                  <a:gd name="T0" fmla="*/ 6 w 10"/>
                  <a:gd name="T1" fmla="*/ 0 h 11"/>
                  <a:gd name="T2" fmla="*/ 0 w 10"/>
                  <a:gd name="T3" fmla="*/ 5 h 11"/>
                  <a:gd name="T4" fmla="*/ 5 w 10"/>
                  <a:gd name="T5" fmla="*/ 10 h 11"/>
                  <a:gd name="T6" fmla="*/ 10 w 10"/>
                  <a:gd name="T7" fmla="*/ 6 h 11"/>
                  <a:gd name="T8" fmla="*/ 6 w 10"/>
                  <a:gd name="T9" fmla="*/ 0 h 11"/>
                  <a:gd name="T10" fmla="*/ 6 w 10"/>
                  <a:gd name="T11" fmla="*/ 0 h 11"/>
                  <a:gd name="T12" fmla="*/ 6 w 10"/>
                  <a:gd name="T13" fmla="*/ 0 h 11"/>
                </a:gdLst>
                <a:ahLst/>
                <a:cxnLst>
                  <a:cxn ang="0">
                    <a:pos x="T0" y="T1"/>
                  </a:cxn>
                  <a:cxn ang="0">
                    <a:pos x="T2" y="T3"/>
                  </a:cxn>
                  <a:cxn ang="0">
                    <a:pos x="T4" y="T5"/>
                  </a:cxn>
                  <a:cxn ang="0">
                    <a:pos x="T6" y="T7"/>
                  </a:cxn>
                  <a:cxn ang="0">
                    <a:pos x="T8" y="T9"/>
                  </a:cxn>
                  <a:cxn ang="0">
                    <a:pos x="T10" y="T11"/>
                  </a:cxn>
                  <a:cxn ang="0">
                    <a:pos x="T12" y="T13"/>
                  </a:cxn>
                </a:cxnLst>
                <a:rect l="0" t="0" r="r" b="b"/>
                <a:pathLst>
                  <a:path w="10" h="11">
                    <a:moveTo>
                      <a:pt x="6" y="0"/>
                    </a:moveTo>
                    <a:cubicBezTo>
                      <a:pt x="3" y="0"/>
                      <a:pt x="0" y="2"/>
                      <a:pt x="0" y="5"/>
                    </a:cubicBezTo>
                    <a:cubicBezTo>
                      <a:pt x="0" y="8"/>
                      <a:pt x="2" y="10"/>
                      <a:pt x="5" y="10"/>
                    </a:cubicBezTo>
                    <a:cubicBezTo>
                      <a:pt x="7" y="11"/>
                      <a:pt x="10" y="9"/>
                      <a:pt x="10" y="6"/>
                    </a:cubicBezTo>
                    <a:cubicBezTo>
                      <a:pt x="10" y="3"/>
                      <a:pt x="8" y="1"/>
                      <a:pt x="6" y="0"/>
                    </a:cubicBezTo>
                    <a:close/>
                    <a:moveTo>
                      <a:pt x="6" y="0"/>
                    </a:moveTo>
                    <a:cubicBezTo>
                      <a:pt x="6" y="0"/>
                      <a:pt x="6" y="0"/>
                      <a:pt x="6" y="0"/>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3" name="Freeform 108"/>
              <p:cNvSpPr>
                <a:spLocks noEditPoints="1"/>
              </p:cNvSpPr>
              <p:nvPr/>
            </p:nvSpPr>
            <p:spPr bwMode="auto">
              <a:xfrm>
                <a:off x="1487709" y="2944586"/>
                <a:ext cx="16182" cy="17800"/>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3" y="10"/>
                      <a:pt x="0" y="8"/>
                      <a:pt x="0" y="5"/>
                    </a:cubicBezTo>
                    <a:cubicBezTo>
                      <a:pt x="0" y="2"/>
                      <a:pt x="3"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4" name="Freeform 109"/>
              <p:cNvSpPr>
                <a:spLocks noEditPoints="1"/>
              </p:cNvSpPr>
              <p:nvPr/>
            </p:nvSpPr>
            <p:spPr bwMode="auto">
              <a:xfrm>
                <a:off x="1450490" y="2939732"/>
                <a:ext cx="16182" cy="17800"/>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3"/>
                      <a:pt x="2" y="0"/>
                      <a:pt x="5" y="0"/>
                    </a:cubicBezTo>
                    <a:cubicBezTo>
                      <a:pt x="8" y="0"/>
                      <a:pt x="10" y="3"/>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5" name="Freeform 110"/>
              <p:cNvSpPr>
                <a:spLocks noEditPoints="1"/>
              </p:cNvSpPr>
              <p:nvPr/>
            </p:nvSpPr>
            <p:spPr bwMode="auto">
              <a:xfrm>
                <a:off x="1411653" y="2936496"/>
                <a:ext cx="17801" cy="17800"/>
              </a:xfrm>
              <a:custGeom>
                <a:avLst/>
                <a:gdLst>
                  <a:gd name="T0" fmla="*/ 11 w 11"/>
                  <a:gd name="T1" fmla="*/ 5 h 10"/>
                  <a:gd name="T2" fmla="*/ 5 w 11"/>
                  <a:gd name="T3" fmla="*/ 10 h 10"/>
                  <a:gd name="T4" fmla="*/ 0 w 11"/>
                  <a:gd name="T5" fmla="*/ 5 h 10"/>
                  <a:gd name="T6" fmla="*/ 5 w 11"/>
                  <a:gd name="T7" fmla="*/ 0 h 10"/>
                  <a:gd name="T8" fmla="*/ 11 w 11"/>
                  <a:gd name="T9" fmla="*/ 5 h 10"/>
                  <a:gd name="T10" fmla="*/ 11 w 11"/>
                  <a:gd name="T11" fmla="*/ 5 h 10"/>
                  <a:gd name="T12" fmla="*/ 11 w 11"/>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1" h="10">
                    <a:moveTo>
                      <a:pt x="11" y="5"/>
                    </a:moveTo>
                    <a:cubicBezTo>
                      <a:pt x="11" y="8"/>
                      <a:pt x="8" y="10"/>
                      <a:pt x="5" y="10"/>
                    </a:cubicBezTo>
                    <a:cubicBezTo>
                      <a:pt x="3" y="10"/>
                      <a:pt x="0" y="8"/>
                      <a:pt x="0" y="5"/>
                    </a:cubicBezTo>
                    <a:cubicBezTo>
                      <a:pt x="0" y="2"/>
                      <a:pt x="3" y="0"/>
                      <a:pt x="5" y="0"/>
                    </a:cubicBezTo>
                    <a:cubicBezTo>
                      <a:pt x="8" y="0"/>
                      <a:pt x="11" y="2"/>
                      <a:pt x="11" y="5"/>
                    </a:cubicBezTo>
                    <a:close/>
                    <a:moveTo>
                      <a:pt x="11" y="5"/>
                    </a:moveTo>
                    <a:cubicBezTo>
                      <a:pt x="11" y="5"/>
                      <a:pt x="11" y="5"/>
                      <a:pt x="11"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6" name="Freeform 111"/>
              <p:cNvSpPr>
                <a:spLocks noEditPoints="1"/>
              </p:cNvSpPr>
              <p:nvPr/>
            </p:nvSpPr>
            <p:spPr bwMode="auto">
              <a:xfrm>
                <a:off x="1495800" y="2873385"/>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7" name="Freeform 112"/>
              <p:cNvSpPr>
                <a:spLocks noEditPoints="1"/>
              </p:cNvSpPr>
              <p:nvPr/>
            </p:nvSpPr>
            <p:spPr bwMode="auto">
              <a:xfrm>
                <a:off x="1456963" y="2870148"/>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3" y="10"/>
                      <a:pt x="0" y="8"/>
                      <a:pt x="0" y="5"/>
                    </a:cubicBezTo>
                    <a:cubicBezTo>
                      <a:pt x="0" y="2"/>
                      <a:pt x="3"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8" name="Freeform 113"/>
              <p:cNvSpPr>
                <a:spLocks noEditPoints="1"/>
              </p:cNvSpPr>
              <p:nvPr/>
            </p:nvSpPr>
            <p:spPr bwMode="auto">
              <a:xfrm>
                <a:off x="1419744" y="2865294"/>
                <a:ext cx="16182" cy="17800"/>
              </a:xfrm>
              <a:custGeom>
                <a:avLst/>
                <a:gdLst>
                  <a:gd name="T0" fmla="*/ 10 w 10"/>
                  <a:gd name="T1" fmla="*/ 6 h 11"/>
                  <a:gd name="T2" fmla="*/ 5 w 10"/>
                  <a:gd name="T3" fmla="*/ 11 h 11"/>
                  <a:gd name="T4" fmla="*/ 0 w 10"/>
                  <a:gd name="T5" fmla="*/ 6 h 11"/>
                  <a:gd name="T6" fmla="*/ 5 w 10"/>
                  <a:gd name="T7" fmla="*/ 0 h 11"/>
                  <a:gd name="T8" fmla="*/ 10 w 10"/>
                  <a:gd name="T9" fmla="*/ 6 h 11"/>
                  <a:gd name="T10" fmla="*/ 10 w 10"/>
                  <a:gd name="T11" fmla="*/ 6 h 11"/>
                  <a:gd name="T12" fmla="*/ 10 w 10"/>
                  <a:gd name="T13" fmla="*/ 6 h 11"/>
                </a:gdLst>
                <a:ahLst/>
                <a:cxnLst>
                  <a:cxn ang="0">
                    <a:pos x="T0" y="T1"/>
                  </a:cxn>
                  <a:cxn ang="0">
                    <a:pos x="T2" y="T3"/>
                  </a:cxn>
                  <a:cxn ang="0">
                    <a:pos x="T4" y="T5"/>
                  </a:cxn>
                  <a:cxn ang="0">
                    <a:pos x="T6" y="T7"/>
                  </a:cxn>
                  <a:cxn ang="0">
                    <a:pos x="T8" y="T9"/>
                  </a:cxn>
                  <a:cxn ang="0">
                    <a:pos x="T10" y="T11"/>
                  </a:cxn>
                  <a:cxn ang="0">
                    <a:pos x="T12" y="T13"/>
                  </a:cxn>
                </a:cxnLst>
                <a:rect l="0" t="0" r="r" b="b"/>
                <a:pathLst>
                  <a:path w="10" h="11">
                    <a:moveTo>
                      <a:pt x="10" y="6"/>
                    </a:moveTo>
                    <a:cubicBezTo>
                      <a:pt x="10" y="8"/>
                      <a:pt x="8" y="11"/>
                      <a:pt x="5" y="11"/>
                    </a:cubicBezTo>
                    <a:cubicBezTo>
                      <a:pt x="2" y="11"/>
                      <a:pt x="0" y="8"/>
                      <a:pt x="0" y="6"/>
                    </a:cubicBezTo>
                    <a:cubicBezTo>
                      <a:pt x="0" y="3"/>
                      <a:pt x="2" y="0"/>
                      <a:pt x="5" y="0"/>
                    </a:cubicBezTo>
                    <a:cubicBezTo>
                      <a:pt x="8" y="0"/>
                      <a:pt x="10" y="3"/>
                      <a:pt x="10" y="6"/>
                    </a:cubicBezTo>
                    <a:close/>
                    <a:moveTo>
                      <a:pt x="10" y="6"/>
                    </a:moveTo>
                    <a:cubicBezTo>
                      <a:pt x="10" y="6"/>
                      <a:pt x="10" y="6"/>
                      <a:pt x="10" y="6"/>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9" name="Freeform 114"/>
              <p:cNvSpPr>
                <a:spLocks noEditPoints="1"/>
              </p:cNvSpPr>
              <p:nvPr/>
            </p:nvSpPr>
            <p:spPr bwMode="auto">
              <a:xfrm>
                <a:off x="1524928" y="2769819"/>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0" name="Freeform 115"/>
              <p:cNvSpPr>
                <a:spLocks noEditPoints="1"/>
              </p:cNvSpPr>
              <p:nvPr/>
            </p:nvSpPr>
            <p:spPr bwMode="auto">
              <a:xfrm>
                <a:off x="1486091" y="2764965"/>
                <a:ext cx="17801" cy="17800"/>
              </a:xfrm>
              <a:custGeom>
                <a:avLst/>
                <a:gdLst>
                  <a:gd name="T0" fmla="*/ 11 w 11"/>
                  <a:gd name="T1" fmla="*/ 6 h 11"/>
                  <a:gd name="T2" fmla="*/ 5 w 11"/>
                  <a:gd name="T3" fmla="*/ 11 h 11"/>
                  <a:gd name="T4" fmla="*/ 0 w 11"/>
                  <a:gd name="T5" fmla="*/ 6 h 11"/>
                  <a:gd name="T6" fmla="*/ 5 w 11"/>
                  <a:gd name="T7" fmla="*/ 0 h 11"/>
                  <a:gd name="T8" fmla="*/ 11 w 11"/>
                  <a:gd name="T9" fmla="*/ 6 h 11"/>
                  <a:gd name="T10" fmla="*/ 11 w 11"/>
                  <a:gd name="T11" fmla="*/ 6 h 11"/>
                  <a:gd name="T12" fmla="*/ 11 w 11"/>
                  <a:gd name="T13" fmla="*/ 6 h 11"/>
                </a:gdLst>
                <a:ahLst/>
                <a:cxnLst>
                  <a:cxn ang="0">
                    <a:pos x="T0" y="T1"/>
                  </a:cxn>
                  <a:cxn ang="0">
                    <a:pos x="T2" y="T3"/>
                  </a:cxn>
                  <a:cxn ang="0">
                    <a:pos x="T4" y="T5"/>
                  </a:cxn>
                  <a:cxn ang="0">
                    <a:pos x="T6" y="T7"/>
                  </a:cxn>
                  <a:cxn ang="0">
                    <a:pos x="T8" y="T9"/>
                  </a:cxn>
                  <a:cxn ang="0">
                    <a:pos x="T10" y="T11"/>
                  </a:cxn>
                  <a:cxn ang="0">
                    <a:pos x="T12" y="T13"/>
                  </a:cxn>
                </a:cxnLst>
                <a:rect l="0" t="0" r="r" b="b"/>
                <a:pathLst>
                  <a:path w="11" h="11">
                    <a:moveTo>
                      <a:pt x="11" y="6"/>
                    </a:moveTo>
                    <a:cubicBezTo>
                      <a:pt x="11" y="8"/>
                      <a:pt x="8" y="11"/>
                      <a:pt x="5" y="11"/>
                    </a:cubicBezTo>
                    <a:cubicBezTo>
                      <a:pt x="3" y="11"/>
                      <a:pt x="0" y="8"/>
                      <a:pt x="0" y="6"/>
                    </a:cubicBezTo>
                    <a:cubicBezTo>
                      <a:pt x="0" y="3"/>
                      <a:pt x="3" y="0"/>
                      <a:pt x="5" y="0"/>
                    </a:cubicBezTo>
                    <a:cubicBezTo>
                      <a:pt x="8" y="0"/>
                      <a:pt x="11" y="3"/>
                      <a:pt x="11" y="6"/>
                    </a:cubicBezTo>
                    <a:close/>
                    <a:moveTo>
                      <a:pt x="11" y="6"/>
                    </a:moveTo>
                    <a:cubicBezTo>
                      <a:pt x="11" y="6"/>
                      <a:pt x="11" y="6"/>
                      <a:pt x="11" y="6"/>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1" name="Freeform 116"/>
              <p:cNvSpPr>
                <a:spLocks noEditPoints="1"/>
              </p:cNvSpPr>
              <p:nvPr/>
            </p:nvSpPr>
            <p:spPr bwMode="auto">
              <a:xfrm>
                <a:off x="1448872" y="2760109"/>
                <a:ext cx="16182" cy="17800"/>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2" name="Freeform 117"/>
              <p:cNvSpPr>
                <a:spLocks noEditPoints="1"/>
              </p:cNvSpPr>
              <p:nvPr/>
            </p:nvSpPr>
            <p:spPr bwMode="auto">
              <a:xfrm>
                <a:off x="1410034" y="2756873"/>
                <a:ext cx="17801" cy="17800"/>
              </a:xfrm>
              <a:custGeom>
                <a:avLst/>
                <a:gdLst>
                  <a:gd name="T0" fmla="*/ 11 w 11"/>
                  <a:gd name="T1" fmla="*/ 5 h 10"/>
                  <a:gd name="T2" fmla="*/ 5 w 11"/>
                  <a:gd name="T3" fmla="*/ 10 h 10"/>
                  <a:gd name="T4" fmla="*/ 0 w 11"/>
                  <a:gd name="T5" fmla="*/ 5 h 10"/>
                  <a:gd name="T6" fmla="*/ 5 w 11"/>
                  <a:gd name="T7" fmla="*/ 0 h 10"/>
                  <a:gd name="T8" fmla="*/ 11 w 11"/>
                  <a:gd name="T9" fmla="*/ 5 h 10"/>
                  <a:gd name="T10" fmla="*/ 11 w 11"/>
                  <a:gd name="T11" fmla="*/ 5 h 10"/>
                  <a:gd name="T12" fmla="*/ 11 w 11"/>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1" h="10">
                    <a:moveTo>
                      <a:pt x="11" y="5"/>
                    </a:moveTo>
                    <a:cubicBezTo>
                      <a:pt x="11" y="8"/>
                      <a:pt x="8" y="10"/>
                      <a:pt x="5" y="10"/>
                    </a:cubicBezTo>
                    <a:cubicBezTo>
                      <a:pt x="3" y="10"/>
                      <a:pt x="0" y="8"/>
                      <a:pt x="0" y="5"/>
                    </a:cubicBezTo>
                    <a:cubicBezTo>
                      <a:pt x="0" y="2"/>
                      <a:pt x="3" y="0"/>
                      <a:pt x="5" y="0"/>
                    </a:cubicBezTo>
                    <a:cubicBezTo>
                      <a:pt x="8" y="0"/>
                      <a:pt x="11" y="2"/>
                      <a:pt x="11" y="5"/>
                    </a:cubicBezTo>
                    <a:close/>
                    <a:moveTo>
                      <a:pt x="11" y="5"/>
                    </a:moveTo>
                    <a:cubicBezTo>
                      <a:pt x="11" y="5"/>
                      <a:pt x="11" y="5"/>
                      <a:pt x="11"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3" name="Freeform 118"/>
              <p:cNvSpPr>
                <a:spLocks noEditPoints="1"/>
              </p:cNvSpPr>
              <p:nvPr/>
            </p:nvSpPr>
            <p:spPr bwMode="auto">
              <a:xfrm>
                <a:off x="1531401" y="2696999"/>
                <a:ext cx="16182" cy="17800"/>
              </a:xfrm>
              <a:custGeom>
                <a:avLst/>
                <a:gdLst>
                  <a:gd name="T0" fmla="*/ 10 w 10"/>
                  <a:gd name="T1" fmla="*/ 5 h 11"/>
                  <a:gd name="T2" fmla="*/ 5 w 10"/>
                  <a:gd name="T3" fmla="*/ 11 h 11"/>
                  <a:gd name="T4" fmla="*/ 0 w 10"/>
                  <a:gd name="T5" fmla="*/ 5 h 11"/>
                  <a:gd name="T6" fmla="*/ 5 w 10"/>
                  <a:gd name="T7" fmla="*/ 0 h 11"/>
                  <a:gd name="T8" fmla="*/ 10 w 10"/>
                  <a:gd name="T9" fmla="*/ 5 h 11"/>
                  <a:gd name="T10" fmla="*/ 10 w 10"/>
                  <a:gd name="T11" fmla="*/ 5 h 11"/>
                  <a:gd name="T12" fmla="*/ 10 w 10"/>
                  <a:gd name="T13" fmla="*/ 5 h 11"/>
                </a:gdLst>
                <a:ahLst/>
                <a:cxnLst>
                  <a:cxn ang="0">
                    <a:pos x="T0" y="T1"/>
                  </a:cxn>
                  <a:cxn ang="0">
                    <a:pos x="T2" y="T3"/>
                  </a:cxn>
                  <a:cxn ang="0">
                    <a:pos x="T4" y="T5"/>
                  </a:cxn>
                  <a:cxn ang="0">
                    <a:pos x="T6" y="T7"/>
                  </a:cxn>
                  <a:cxn ang="0">
                    <a:pos x="T8" y="T9"/>
                  </a:cxn>
                  <a:cxn ang="0">
                    <a:pos x="T10" y="T11"/>
                  </a:cxn>
                  <a:cxn ang="0">
                    <a:pos x="T12" y="T13"/>
                  </a:cxn>
                </a:cxnLst>
                <a:rect l="0" t="0" r="r" b="b"/>
                <a:pathLst>
                  <a:path w="10" h="11">
                    <a:moveTo>
                      <a:pt x="10" y="5"/>
                    </a:moveTo>
                    <a:cubicBezTo>
                      <a:pt x="10" y="8"/>
                      <a:pt x="8" y="11"/>
                      <a:pt x="5" y="11"/>
                    </a:cubicBezTo>
                    <a:cubicBezTo>
                      <a:pt x="3" y="11"/>
                      <a:pt x="0" y="8"/>
                      <a:pt x="0" y="5"/>
                    </a:cubicBezTo>
                    <a:cubicBezTo>
                      <a:pt x="0" y="3"/>
                      <a:pt x="3" y="0"/>
                      <a:pt x="5" y="0"/>
                    </a:cubicBezTo>
                    <a:cubicBezTo>
                      <a:pt x="8" y="0"/>
                      <a:pt x="10" y="3"/>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4" name="Freeform 119"/>
              <p:cNvSpPr>
                <a:spLocks noEditPoints="1"/>
              </p:cNvSpPr>
              <p:nvPr/>
            </p:nvSpPr>
            <p:spPr bwMode="auto">
              <a:xfrm>
                <a:off x="1494182" y="2693763"/>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5" name="Freeform 120"/>
              <p:cNvSpPr>
                <a:spLocks noEditPoints="1"/>
              </p:cNvSpPr>
              <p:nvPr/>
            </p:nvSpPr>
            <p:spPr bwMode="auto">
              <a:xfrm>
                <a:off x="1455344" y="2690526"/>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7"/>
                      <a:pt x="8" y="10"/>
                      <a:pt x="5" y="10"/>
                    </a:cubicBezTo>
                    <a:cubicBezTo>
                      <a:pt x="3" y="10"/>
                      <a:pt x="0" y="7"/>
                      <a:pt x="0" y="5"/>
                    </a:cubicBezTo>
                    <a:cubicBezTo>
                      <a:pt x="0" y="2"/>
                      <a:pt x="3"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6" name="Freeform 121"/>
              <p:cNvSpPr>
                <a:spLocks noEditPoints="1"/>
              </p:cNvSpPr>
              <p:nvPr/>
            </p:nvSpPr>
            <p:spPr bwMode="auto">
              <a:xfrm>
                <a:off x="1418126" y="2685671"/>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7" name="Freeform 122"/>
              <p:cNvSpPr>
                <a:spLocks noEditPoints="1"/>
              </p:cNvSpPr>
              <p:nvPr/>
            </p:nvSpPr>
            <p:spPr bwMode="auto">
              <a:xfrm>
                <a:off x="1502273" y="2803802"/>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8" name="Freeform 123"/>
              <p:cNvSpPr>
                <a:spLocks noEditPoints="1"/>
              </p:cNvSpPr>
              <p:nvPr/>
            </p:nvSpPr>
            <p:spPr bwMode="auto">
              <a:xfrm>
                <a:off x="1465054" y="2798947"/>
                <a:ext cx="16182" cy="17800"/>
              </a:xfrm>
              <a:custGeom>
                <a:avLst/>
                <a:gdLst>
                  <a:gd name="T0" fmla="*/ 10 w 10"/>
                  <a:gd name="T1" fmla="*/ 5 h 11"/>
                  <a:gd name="T2" fmla="*/ 5 w 10"/>
                  <a:gd name="T3" fmla="*/ 11 h 11"/>
                  <a:gd name="T4" fmla="*/ 0 w 10"/>
                  <a:gd name="T5" fmla="*/ 5 h 11"/>
                  <a:gd name="T6" fmla="*/ 5 w 10"/>
                  <a:gd name="T7" fmla="*/ 0 h 11"/>
                  <a:gd name="T8" fmla="*/ 10 w 10"/>
                  <a:gd name="T9" fmla="*/ 5 h 11"/>
                  <a:gd name="T10" fmla="*/ 10 w 10"/>
                  <a:gd name="T11" fmla="*/ 5 h 11"/>
                  <a:gd name="T12" fmla="*/ 10 w 10"/>
                  <a:gd name="T13" fmla="*/ 5 h 11"/>
                </a:gdLst>
                <a:ahLst/>
                <a:cxnLst>
                  <a:cxn ang="0">
                    <a:pos x="T0" y="T1"/>
                  </a:cxn>
                  <a:cxn ang="0">
                    <a:pos x="T2" y="T3"/>
                  </a:cxn>
                  <a:cxn ang="0">
                    <a:pos x="T4" y="T5"/>
                  </a:cxn>
                  <a:cxn ang="0">
                    <a:pos x="T6" y="T7"/>
                  </a:cxn>
                  <a:cxn ang="0">
                    <a:pos x="T8" y="T9"/>
                  </a:cxn>
                  <a:cxn ang="0">
                    <a:pos x="T10" y="T11"/>
                  </a:cxn>
                  <a:cxn ang="0">
                    <a:pos x="T12" y="T13"/>
                  </a:cxn>
                </a:cxnLst>
                <a:rect l="0" t="0" r="r" b="b"/>
                <a:pathLst>
                  <a:path w="10" h="11">
                    <a:moveTo>
                      <a:pt x="10" y="5"/>
                    </a:moveTo>
                    <a:cubicBezTo>
                      <a:pt x="10" y="8"/>
                      <a:pt x="8" y="11"/>
                      <a:pt x="5" y="11"/>
                    </a:cubicBezTo>
                    <a:cubicBezTo>
                      <a:pt x="2" y="11"/>
                      <a:pt x="0" y="8"/>
                      <a:pt x="0" y="5"/>
                    </a:cubicBezTo>
                    <a:cubicBezTo>
                      <a:pt x="0" y="3"/>
                      <a:pt x="2" y="0"/>
                      <a:pt x="5" y="0"/>
                    </a:cubicBezTo>
                    <a:cubicBezTo>
                      <a:pt x="8" y="0"/>
                      <a:pt x="10" y="3"/>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9" name="Freeform 124"/>
              <p:cNvSpPr>
                <a:spLocks noEditPoints="1"/>
              </p:cNvSpPr>
              <p:nvPr/>
            </p:nvSpPr>
            <p:spPr bwMode="auto">
              <a:xfrm>
                <a:off x="1426217" y="2795710"/>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0" name="Freeform 125"/>
              <p:cNvSpPr>
                <a:spLocks noEditPoints="1"/>
              </p:cNvSpPr>
              <p:nvPr/>
            </p:nvSpPr>
            <p:spPr bwMode="auto">
              <a:xfrm>
                <a:off x="1510364" y="2730981"/>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7" y="10"/>
                      <a:pt x="5" y="10"/>
                    </a:cubicBezTo>
                    <a:cubicBezTo>
                      <a:pt x="2" y="10"/>
                      <a:pt x="0" y="8"/>
                      <a:pt x="0" y="5"/>
                    </a:cubicBezTo>
                    <a:cubicBezTo>
                      <a:pt x="0" y="2"/>
                      <a:pt x="2" y="0"/>
                      <a:pt x="5" y="0"/>
                    </a:cubicBezTo>
                    <a:cubicBezTo>
                      <a:pt x="7"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1" name="Freeform 126"/>
              <p:cNvSpPr>
                <a:spLocks noEditPoints="1"/>
              </p:cNvSpPr>
              <p:nvPr/>
            </p:nvSpPr>
            <p:spPr bwMode="auto">
              <a:xfrm>
                <a:off x="1471527" y="2727745"/>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2" name="Freeform 127"/>
              <p:cNvSpPr>
                <a:spLocks noEditPoints="1"/>
              </p:cNvSpPr>
              <p:nvPr/>
            </p:nvSpPr>
            <p:spPr bwMode="auto">
              <a:xfrm>
                <a:off x="1434308" y="2722891"/>
                <a:ext cx="16182" cy="17800"/>
              </a:xfrm>
              <a:custGeom>
                <a:avLst/>
                <a:gdLst>
                  <a:gd name="T0" fmla="*/ 10 w 10"/>
                  <a:gd name="T1" fmla="*/ 6 h 11"/>
                  <a:gd name="T2" fmla="*/ 5 w 10"/>
                  <a:gd name="T3" fmla="*/ 11 h 11"/>
                  <a:gd name="T4" fmla="*/ 0 w 10"/>
                  <a:gd name="T5" fmla="*/ 6 h 11"/>
                  <a:gd name="T6" fmla="*/ 5 w 10"/>
                  <a:gd name="T7" fmla="*/ 0 h 11"/>
                  <a:gd name="T8" fmla="*/ 10 w 10"/>
                  <a:gd name="T9" fmla="*/ 6 h 11"/>
                  <a:gd name="T10" fmla="*/ 10 w 10"/>
                  <a:gd name="T11" fmla="*/ 6 h 11"/>
                  <a:gd name="T12" fmla="*/ 10 w 10"/>
                  <a:gd name="T13" fmla="*/ 6 h 11"/>
                </a:gdLst>
                <a:ahLst/>
                <a:cxnLst>
                  <a:cxn ang="0">
                    <a:pos x="T0" y="T1"/>
                  </a:cxn>
                  <a:cxn ang="0">
                    <a:pos x="T2" y="T3"/>
                  </a:cxn>
                  <a:cxn ang="0">
                    <a:pos x="T4" y="T5"/>
                  </a:cxn>
                  <a:cxn ang="0">
                    <a:pos x="T6" y="T7"/>
                  </a:cxn>
                  <a:cxn ang="0">
                    <a:pos x="T8" y="T9"/>
                  </a:cxn>
                  <a:cxn ang="0">
                    <a:pos x="T10" y="T11"/>
                  </a:cxn>
                  <a:cxn ang="0">
                    <a:pos x="T12" y="T13"/>
                  </a:cxn>
                </a:cxnLst>
                <a:rect l="0" t="0" r="r" b="b"/>
                <a:pathLst>
                  <a:path w="10" h="11">
                    <a:moveTo>
                      <a:pt x="10" y="6"/>
                    </a:moveTo>
                    <a:cubicBezTo>
                      <a:pt x="10" y="8"/>
                      <a:pt x="7" y="11"/>
                      <a:pt x="5" y="11"/>
                    </a:cubicBezTo>
                    <a:cubicBezTo>
                      <a:pt x="2" y="11"/>
                      <a:pt x="0" y="8"/>
                      <a:pt x="0" y="6"/>
                    </a:cubicBezTo>
                    <a:cubicBezTo>
                      <a:pt x="0" y="3"/>
                      <a:pt x="2" y="0"/>
                      <a:pt x="5" y="0"/>
                    </a:cubicBezTo>
                    <a:cubicBezTo>
                      <a:pt x="7" y="0"/>
                      <a:pt x="10" y="3"/>
                      <a:pt x="10" y="6"/>
                    </a:cubicBezTo>
                    <a:close/>
                    <a:moveTo>
                      <a:pt x="10" y="6"/>
                    </a:moveTo>
                    <a:cubicBezTo>
                      <a:pt x="10" y="6"/>
                      <a:pt x="10" y="6"/>
                      <a:pt x="10" y="6"/>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3" name="Freeform 128"/>
              <p:cNvSpPr>
                <a:spLocks noEditPoints="1"/>
              </p:cNvSpPr>
              <p:nvPr/>
            </p:nvSpPr>
            <p:spPr bwMode="auto">
              <a:xfrm>
                <a:off x="1579948" y="2899276"/>
                <a:ext cx="245969" cy="974168"/>
              </a:xfrm>
              <a:custGeom>
                <a:avLst/>
                <a:gdLst>
                  <a:gd name="T0" fmla="*/ 152 w 152"/>
                  <a:gd name="T1" fmla="*/ 592 h 602"/>
                  <a:gd name="T2" fmla="*/ 62 w 152"/>
                  <a:gd name="T3" fmla="*/ 602 h 602"/>
                  <a:gd name="T4" fmla="*/ 0 w 152"/>
                  <a:gd name="T5" fmla="*/ 10 h 602"/>
                  <a:gd name="T6" fmla="*/ 90 w 152"/>
                  <a:gd name="T7" fmla="*/ 0 h 602"/>
                  <a:gd name="T8" fmla="*/ 152 w 152"/>
                  <a:gd name="T9" fmla="*/ 592 h 602"/>
                  <a:gd name="T10" fmla="*/ 152 w 152"/>
                  <a:gd name="T11" fmla="*/ 592 h 602"/>
                  <a:gd name="T12" fmla="*/ 152 w 152"/>
                  <a:gd name="T13" fmla="*/ 592 h 602"/>
                </a:gdLst>
                <a:ahLst/>
                <a:cxnLst>
                  <a:cxn ang="0">
                    <a:pos x="T0" y="T1"/>
                  </a:cxn>
                  <a:cxn ang="0">
                    <a:pos x="T2" y="T3"/>
                  </a:cxn>
                  <a:cxn ang="0">
                    <a:pos x="T4" y="T5"/>
                  </a:cxn>
                  <a:cxn ang="0">
                    <a:pos x="T6" y="T7"/>
                  </a:cxn>
                  <a:cxn ang="0">
                    <a:pos x="T8" y="T9"/>
                  </a:cxn>
                  <a:cxn ang="0">
                    <a:pos x="T10" y="T11"/>
                  </a:cxn>
                  <a:cxn ang="0">
                    <a:pos x="T12" y="T13"/>
                  </a:cxn>
                </a:cxnLst>
                <a:rect l="0" t="0" r="r" b="b"/>
                <a:pathLst>
                  <a:path w="152" h="602">
                    <a:moveTo>
                      <a:pt x="152" y="592"/>
                    </a:moveTo>
                    <a:lnTo>
                      <a:pt x="62" y="602"/>
                    </a:lnTo>
                    <a:lnTo>
                      <a:pt x="0" y="10"/>
                    </a:lnTo>
                    <a:lnTo>
                      <a:pt x="90" y="0"/>
                    </a:lnTo>
                    <a:lnTo>
                      <a:pt x="152" y="592"/>
                    </a:lnTo>
                    <a:close/>
                    <a:moveTo>
                      <a:pt x="152" y="592"/>
                    </a:moveTo>
                    <a:lnTo>
                      <a:pt x="152" y="592"/>
                    </a:lnTo>
                    <a:close/>
                  </a:path>
                </a:pathLst>
              </a:custGeom>
              <a:solidFill>
                <a:srgbClr val="EFEEE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4" name="Freeform 129"/>
              <p:cNvSpPr>
                <a:spLocks noEditPoints="1"/>
              </p:cNvSpPr>
              <p:nvPr/>
            </p:nvSpPr>
            <p:spPr bwMode="auto">
              <a:xfrm>
                <a:off x="1579948" y="2899276"/>
                <a:ext cx="245969" cy="974168"/>
              </a:xfrm>
              <a:custGeom>
                <a:avLst/>
                <a:gdLst>
                  <a:gd name="T0" fmla="*/ 152 w 152"/>
                  <a:gd name="T1" fmla="*/ 592 h 602"/>
                  <a:gd name="T2" fmla="*/ 62 w 152"/>
                  <a:gd name="T3" fmla="*/ 602 h 602"/>
                  <a:gd name="T4" fmla="*/ 0 w 152"/>
                  <a:gd name="T5" fmla="*/ 10 h 602"/>
                  <a:gd name="T6" fmla="*/ 90 w 152"/>
                  <a:gd name="T7" fmla="*/ 0 h 602"/>
                  <a:gd name="T8" fmla="*/ 152 w 152"/>
                  <a:gd name="T9" fmla="*/ 592 h 602"/>
                  <a:gd name="T10" fmla="*/ 152 w 152"/>
                  <a:gd name="T11" fmla="*/ 592 h 602"/>
                  <a:gd name="T12" fmla="*/ 152 w 152"/>
                  <a:gd name="T13" fmla="*/ 592 h 602"/>
                </a:gdLst>
                <a:ahLst/>
                <a:cxnLst>
                  <a:cxn ang="0">
                    <a:pos x="T0" y="T1"/>
                  </a:cxn>
                  <a:cxn ang="0">
                    <a:pos x="T2" y="T3"/>
                  </a:cxn>
                  <a:cxn ang="0">
                    <a:pos x="T4" y="T5"/>
                  </a:cxn>
                  <a:cxn ang="0">
                    <a:pos x="T6" y="T7"/>
                  </a:cxn>
                  <a:cxn ang="0">
                    <a:pos x="T8" y="T9"/>
                  </a:cxn>
                  <a:cxn ang="0">
                    <a:pos x="T10" y="T11"/>
                  </a:cxn>
                  <a:cxn ang="0">
                    <a:pos x="T12" y="T13"/>
                  </a:cxn>
                </a:cxnLst>
                <a:rect l="0" t="0" r="r" b="b"/>
                <a:pathLst>
                  <a:path w="152" h="602">
                    <a:moveTo>
                      <a:pt x="152" y="592"/>
                    </a:moveTo>
                    <a:lnTo>
                      <a:pt x="62" y="602"/>
                    </a:lnTo>
                    <a:lnTo>
                      <a:pt x="0" y="10"/>
                    </a:lnTo>
                    <a:lnTo>
                      <a:pt x="90" y="0"/>
                    </a:lnTo>
                    <a:lnTo>
                      <a:pt x="152" y="592"/>
                    </a:lnTo>
                    <a:moveTo>
                      <a:pt x="152" y="592"/>
                    </a:moveTo>
                    <a:lnTo>
                      <a:pt x="152" y="59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5" name="Freeform 130"/>
              <p:cNvSpPr>
                <a:spLocks noEditPoints="1"/>
              </p:cNvSpPr>
              <p:nvPr/>
            </p:nvSpPr>
            <p:spPr bwMode="auto">
              <a:xfrm>
                <a:off x="1607457" y="3158191"/>
                <a:ext cx="147259" cy="25892"/>
              </a:xfrm>
              <a:custGeom>
                <a:avLst/>
                <a:gdLst>
                  <a:gd name="T0" fmla="*/ 91 w 91"/>
                  <a:gd name="T1" fmla="*/ 7 h 16"/>
                  <a:gd name="T2" fmla="*/ 0 w 91"/>
                  <a:gd name="T3" fmla="*/ 16 h 16"/>
                  <a:gd name="T4" fmla="*/ 0 w 91"/>
                  <a:gd name="T5" fmla="*/ 10 h 16"/>
                  <a:gd name="T6" fmla="*/ 90 w 91"/>
                  <a:gd name="T7" fmla="*/ 0 h 16"/>
                  <a:gd name="T8" fmla="*/ 91 w 91"/>
                  <a:gd name="T9" fmla="*/ 7 h 16"/>
                  <a:gd name="T10" fmla="*/ 91 w 91"/>
                  <a:gd name="T11" fmla="*/ 7 h 16"/>
                  <a:gd name="T12" fmla="*/ 91 w 91"/>
                  <a:gd name="T13" fmla="*/ 7 h 16"/>
                </a:gdLst>
                <a:ahLst/>
                <a:cxnLst>
                  <a:cxn ang="0">
                    <a:pos x="T0" y="T1"/>
                  </a:cxn>
                  <a:cxn ang="0">
                    <a:pos x="T2" y="T3"/>
                  </a:cxn>
                  <a:cxn ang="0">
                    <a:pos x="T4" y="T5"/>
                  </a:cxn>
                  <a:cxn ang="0">
                    <a:pos x="T6" y="T7"/>
                  </a:cxn>
                  <a:cxn ang="0">
                    <a:pos x="T8" y="T9"/>
                  </a:cxn>
                  <a:cxn ang="0">
                    <a:pos x="T10" y="T11"/>
                  </a:cxn>
                  <a:cxn ang="0">
                    <a:pos x="T12" y="T13"/>
                  </a:cxn>
                </a:cxnLst>
                <a:rect l="0" t="0" r="r" b="b"/>
                <a:pathLst>
                  <a:path w="91" h="16">
                    <a:moveTo>
                      <a:pt x="91" y="7"/>
                    </a:moveTo>
                    <a:lnTo>
                      <a:pt x="0" y="16"/>
                    </a:lnTo>
                    <a:lnTo>
                      <a:pt x="0" y="10"/>
                    </a:lnTo>
                    <a:lnTo>
                      <a:pt x="90" y="0"/>
                    </a:lnTo>
                    <a:lnTo>
                      <a:pt x="91" y="7"/>
                    </a:lnTo>
                    <a:close/>
                    <a:moveTo>
                      <a:pt x="91" y="7"/>
                    </a:moveTo>
                    <a:lnTo>
                      <a:pt x="91" y="7"/>
                    </a:lnTo>
                    <a:close/>
                  </a:path>
                </a:pathLst>
              </a:custGeom>
              <a:solidFill>
                <a:srgbClr val="9E9D8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6" name="Freeform 131"/>
              <p:cNvSpPr>
                <a:spLocks noEditPoints="1"/>
              </p:cNvSpPr>
              <p:nvPr/>
            </p:nvSpPr>
            <p:spPr bwMode="auto">
              <a:xfrm>
                <a:off x="1607457" y="3158191"/>
                <a:ext cx="147259" cy="25892"/>
              </a:xfrm>
              <a:custGeom>
                <a:avLst/>
                <a:gdLst>
                  <a:gd name="T0" fmla="*/ 91 w 91"/>
                  <a:gd name="T1" fmla="*/ 7 h 16"/>
                  <a:gd name="T2" fmla="*/ 0 w 91"/>
                  <a:gd name="T3" fmla="*/ 16 h 16"/>
                  <a:gd name="T4" fmla="*/ 0 w 91"/>
                  <a:gd name="T5" fmla="*/ 10 h 16"/>
                  <a:gd name="T6" fmla="*/ 90 w 91"/>
                  <a:gd name="T7" fmla="*/ 0 h 16"/>
                  <a:gd name="T8" fmla="*/ 91 w 91"/>
                  <a:gd name="T9" fmla="*/ 7 h 16"/>
                  <a:gd name="T10" fmla="*/ 91 w 91"/>
                  <a:gd name="T11" fmla="*/ 7 h 16"/>
                  <a:gd name="T12" fmla="*/ 91 w 91"/>
                  <a:gd name="T13" fmla="*/ 7 h 16"/>
                </a:gdLst>
                <a:ahLst/>
                <a:cxnLst>
                  <a:cxn ang="0">
                    <a:pos x="T0" y="T1"/>
                  </a:cxn>
                  <a:cxn ang="0">
                    <a:pos x="T2" y="T3"/>
                  </a:cxn>
                  <a:cxn ang="0">
                    <a:pos x="T4" y="T5"/>
                  </a:cxn>
                  <a:cxn ang="0">
                    <a:pos x="T6" y="T7"/>
                  </a:cxn>
                  <a:cxn ang="0">
                    <a:pos x="T8" y="T9"/>
                  </a:cxn>
                  <a:cxn ang="0">
                    <a:pos x="T10" y="T11"/>
                  </a:cxn>
                  <a:cxn ang="0">
                    <a:pos x="T12" y="T13"/>
                  </a:cxn>
                </a:cxnLst>
                <a:rect l="0" t="0" r="r" b="b"/>
                <a:pathLst>
                  <a:path w="91" h="16">
                    <a:moveTo>
                      <a:pt x="91" y="7"/>
                    </a:moveTo>
                    <a:lnTo>
                      <a:pt x="0" y="16"/>
                    </a:lnTo>
                    <a:lnTo>
                      <a:pt x="0" y="10"/>
                    </a:lnTo>
                    <a:lnTo>
                      <a:pt x="90" y="0"/>
                    </a:lnTo>
                    <a:lnTo>
                      <a:pt x="91" y="7"/>
                    </a:lnTo>
                    <a:moveTo>
                      <a:pt x="91" y="7"/>
                    </a:moveTo>
                    <a:lnTo>
                      <a:pt x="91" y="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7" name="Freeform 132"/>
              <p:cNvSpPr>
                <a:spLocks noEditPoints="1"/>
              </p:cNvSpPr>
              <p:nvPr/>
            </p:nvSpPr>
            <p:spPr bwMode="auto">
              <a:xfrm>
                <a:off x="1565383" y="2756873"/>
                <a:ext cx="179623" cy="347917"/>
              </a:xfrm>
              <a:custGeom>
                <a:avLst/>
                <a:gdLst>
                  <a:gd name="T0" fmla="*/ 111 w 111"/>
                  <a:gd name="T1" fmla="*/ 206 h 215"/>
                  <a:gd name="T2" fmla="*/ 21 w 111"/>
                  <a:gd name="T3" fmla="*/ 215 h 215"/>
                  <a:gd name="T4" fmla="*/ 0 w 111"/>
                  <a:gd name="T5" fmla="*/ 11 h 215"/>
                  <a:gd name="T6" fmla="*/ 89 w 111"/>
                  <a:gd name="T7" fmla="*/ 0 h 215"/>
                  <a:gd name="T8" fmla="*/ 111 w 111"/>
                  <a:gd name="T9" fmla="*/ 206 h 215"/>
                  <a:gd name="T10" fmla="*/ 111 w 111"/>
                  <a:gd name="T11" fmla="*/ 206 h 215"/>
                  <a:gd name="T12" fmla="*/ 111 w 111"/>
                  <a:gd name="T13" fmla="*/ 206 h 215"/>
                </a:gdLst>
                <a:ahLst/>
                <a:cxnLst>
                  <a:cxn ang="0">
                    <a:pos x="T0" y="T1"/>
                  </a:cxn>
                  <a:cxn ang="0">
                    <a:pos x="T2" y="T3"/>
                  </a:cxn>
                  <a:cxn ang="0">
                    <a:pos x="T4" y="T5"/>
                  </a:cxn>
                  <a:cxn ang="0">
                    <a:pos x="T6" y="T7"/>
                  </a:cxn>
                  <a:cxn ang="0">
                    <a:pos x="T8" y="T9"/>
                  </a:cxn>
                  <a:cxn ang="0">
                    <a:pos x="T10" y="T11"/>
                  </a:cxn>
                  <a:cxn ang="0">
                    <a:pos x="T12" y="T13"/>
                  </a:cxn>
                </a:cxnLst>
                <a:rect l="0" t="0" r="r" b="b"/>
                <a:pathLst>
                  <a:path w="111" h="215">
                    <a:moveTo>
                      <a:pt x="111" y="206"/>
                    </a:moveTo>
                    <a:lnTo>
                      <a:pt x="21" y="215"/>
                    </a:lnTo>
                    <a:lnTo>
                      <a:pt x="0" y="11"/>
                    </a:lnTo>
                    <a:lnTo>
                      <a:pt x="89" y="0"/>
                    </a:lnTo>
                    <a:lnTo>
                      <a:pt x="111" y="206"/>
                    </a:lnTo>
                    <a:close/>
                    <a:moveTo>
                      <a:pt x="111" y="206"/>
                    </a:moveTo>
                    <a:lnTo>
                      <a:pt x="111" y="206"/>
                    </a:lnTo>
                    <a:close/>
                  </a:path>
                </a:pathLst>
              </a:custGeom>
              <a:solidFill>
                <a:srgbClr val="E79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8" name="Freeform 133"/>
              <p:cNvSpPr>
                <a:spLocks noEditPoints="1"/>
              </p:cNvSpPr>
              <p:nvPr/>
            </p:nvSpPr>
            <p:spPr bwMode="auto">
              <a:xfrm>
                <a:off x="1565383" y="2756873"/>
                <a:ext cx="179623" cy="347917"/>
              </a:xfrm>
              <a:custGeom>
                <a:avLst/>
                <a:gdLst>
                  <a:gd name="T0" fmla="*/ 111 w 111"/>
                  <a:gd name="T1" fmla="*/ 206 h 215"/>
                  <a:gd name="T2" fmla="*/ 21 w 111"/>
                  <a:gd name="T3" fmla="*/ 215 h 215"/>
                  <a:gd name="T4" fmla="*/ 0 w 111"/>
                  <a:gd name="T5" fmla="*/ 11 h 215"/>
                  <a:gd name="T6" fmla="*/ 89 w 111"/>
                  <a:gd name="T7" fmla="*/ 0 h 215"/>
                  <a:gd name="T8" fmla="*/ 111 w 111"/>
                  <a:gd name="T9" fmla="*/ 206 h 215"/>
                  <a:gd name="T10" fmla="*/ 111 w 111"/>
                  <a:gd name="T11" fmla="*/ 206 h 215"/>
                  <a:gd name="T12" fmla="*/ 111 w 111"/>
                  <a:gd name="T13" fmla="*/ 206 h 215"/>
                </a:gdLst>
                <a:ahLst/>
                <a:cxnLst>
                  <a:cxn ang="0">
                    <a:pos x="T0" y="T1"/>
                  </a:cxn>
                  <a:cxn ang="0">
                    <a:pos x="T2" y="T3"/>
                  </a:cxn>
                  <a:cxn ang="0">
                    <a:pos x="T4" y="T5"/>
                  </a:cxn>
                  <a:cxn ang="0">
                    <a:pos x="T6" y="T7"/>
                  </a:cxn>
                  <a:cxn ang="0">
                    <a:pos x="T8" y="T9"/>
                  </a:cxn>
                  <a:cxn ang="0">
                    <a:pos x="T10" y="T11"/>
                  </a:cxn>
                  <a:cxn ang="0">
                    <a:pos x="T12" y="T13"/>
                  </a:cxn>
                </a:cxnLst>
                <a:rect l="0" t="0" r="r" b="b"/>
                <a:pathLst>
                  <a:path w="111" h="215">
                    <a:moveTo>
                      <a:pt x="111" y="206"/>
                    </a:moveTo>
                    <a:lnTo>
                      <a:pt x="21" y="215"/>
                    </a:lnTo>
                    <a:lnTo>
                      <a:pt x="0" y="11"/>
                    </a:lnTo>
                    <a:lnTo>
                      <a:pt x="89" y="0"/>
                    </a:lnTo>
                    <a:lnTo>
                      <a:pt x="111" y="206"/>
                    </a:lnTo>
                    <a:moveTo>
                      <a:pt x="111" y="206"/>
                    </a:moveTo>
                    <a:lnTo>
                      <a:pt x="111" y="20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9" name="Freeform 134"/>
              <p:cNvSpPr>
                <a:spLocks noEditPoints="1"/>
              </p:cNvSpPr>
              <p:nvPr/>
            </p:nvSpPr>
            <p:spPr bwMode="auto">
              <a:xfrm>
                <a:off x="1717496" y="3057862"/>
                <a:ext cx="16182" cy="17800"/>
              </a:xfrm>
              <a:custGeom>
                <a:avLst/>
                <a:gdLst>
                  <a:gd name="T0" fmla="*/ 10 w 10"/>
                  <a:gd name="T1" fmla="*/ 5 h 11"/>
                  <a:gd name="T2" fmla="*/ 5 w 10"/>
                  <a:gd name="T3" fmla="*/ 11 h 11"/>
                  <a:gd name="T4" fmla="*/ 0 w 10"/>
                  <a:gd name="T5" fmla="*/ 5 h 11"/>
                  <a:gd name="T6" fmla="*/ 5 w 10"/>
                  <a:gd name="T7" fmla="*/ 0 h 11"/>
                  <a:gd name="T8" fmla="*/ 10 w 10"/>
                  <a:gd name="T9" fmla="*/ 5 h 11"/>
                  <a:gd name="T10" fmla="*/ 10 w 10"/>
                  <a:gd name="T11" fmla="*/ 5 h 11"/>
                  <a:gd name="T12" fmla="*/ 10 w 10"/>
                  <a:gd name="T13" fmla="*/ 5 h 11"/>
                </a:gdLst>
                <a:ahLst/>
                <a:cxnLst>
                  <a:cxn ang="0">
                    <a:pos x="T0" y="T1"/>
                  </a:cxn>
                  <a:cxn ang="0">
                    <a:pos x="T2" y="T3"/>
                  </a:cxn>
                  <a:cxn ang="0">
                    <a:pos x="T4" y="T5"/>
                  </a:cxn>
                  <a:cxn ang="0">
                    <a:pos x="T6" y="T7"/>
                  </a:cxn>
                  <a:cxn ang="0">
                    <a:pos x="T8" y="T9"/>
                  </a:cxn>
                  <a:cxn ang="0">
                    <a:pos x="T10" y="T11"/>
                  </a:cxn>
                  <a:cxn ang="0">
                    <a:pos x="T12" y="T13"/>
                  </a:cxn>
                </a:cxnLst>
                <a:rect l="0" t="0" r="r" b="b"/>
                <a:pathLst>
                  <a:path w="10" h="11">
                    <a:moveTo>
                      <a:pt x="10" y="5"/>
                    </a:moveTo>
                    <a:cubicBezTo>
                      <a:pt x="10" y="8"/>
                      <a:pt x="8" y="11"/>
                      <a:pt x="5" y="11"/>
                    </a:cubicBezTo>
                    <a:cubicBezTo>
                      <a:pt x="2" y="11"/>
                      <a:pt x="0" y="8"/>
                      <a:pt x="0" y="5"/>
                    </a:cubicBezTo>
                    <a:cubicBezTo>
                      <a:pt x="0" y="3"/>
                      <a:pt x="2" y="0"/>
                      <a:pt x="5" y="0"/>
                    </a:cubicBezTo>
                    <a:cubicBezTo>
                      <a:pt x="8" y="0"/>
                      <a:pt x="10" y="3"/>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0" name="Freeform 135"/>
              <p:cNvSpPr>
                <a:spLocks noEditPoints="1"/>
              </p:cNvSpPr>
              <p:nvPr/>
            </p:nvSpPr>
            <p:spPr bwMode="auto">
              <a:xfrm>
                <a:off x="1678659" y="3062716"/>
                <a:ext cx="17801" cy="16182"/>
              </a:xfrm>
              <a:custGeom>
                <a:avLst/>
                <a:gdLst>
                  <a:gd name="T0" fmla="*/ 11 w 11"/>
                  <a:gd name="T1" fmla="*/ 5 h 10"/>
                  <a:gd name="T2" fmla="*/ 5 w 11"/>
                  <a:gd name="T3" fmla="*/ 10 h 10"/>
                  <a:gd name="T4" fmla="*/ 0 w 11"/>
                  <a:gd name="T5" fmla="*/ 5 h 10"/>
                  <a:gd name="T6" fmla="*/ 5 w 11"/>
                  <a:gd name="T7" fmla="*/ 0 h 10"/>
                  <a:gd name="T8" fmla="*/ 11 w 11"/>
                  <a:gd name="T9" fmla="*/ 5 h 10"/>
                  <a:gd name="T10" fmla="*/ 11 w 11"/>
                  <a:gd name="T11" fmla="*/ 5 h 10"/>
                  <a:gd name="T12" fmla="*/ 11 w 11"/>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1" h="10">
                    <a:moveTo>
                      <a:pt x="11" y="5"/>
                    </a:moveTo>
                    <a:cubicBezTo>
                      <a:pt x="11" y="8"/>
                      <a:pt x="8" y="10"/>
                      <a:pt x="5" y="10"/>
                    </a:cubicBezTo>
                    <a:cubicBezTo>
                      <a:pt x="3" y="10"/>
                      <a:pt x="0" y="8"/>
                      <a:pt x="0" y="5"/>
                    </a:cubicBezTo>
                    <a:cubicBezTo>
                      <a:pt x="0" y="2"/>
                      <a:pt x="3" y="0"/>
                      <a:pt x="5" y="0"/>
                    </a:cubicBezTo>
                    <a:cubicBezTo>
                      <a:pt x="8" y="0"/>
                      <a:pt x="11" y="2"/>
                      <a:pt x="11" y="5"/>
                    </a:cubicBezTo>
                    <a:close/>
                    <a:moveTo>
                      <a:pt x="11" y="5"/>
                    </a:moveTo>
                    <a:cubicBezTo>
                      <a:pt x="11" y="5"/>
                      <a:pt x="11" y="5"/>
                      <a:pt x="11"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1" name="Freeform 136"/>
              <p:cNvSpPr>
                <a:spLocks noEditPoints="1"/>
              </p:cNvSpPr>
              <p:nvPr/>
            </p:nvSpPr>
            <p:spPr bwMode="auto">
              <a:xfrm>
                <a:off x="1641440" y="3065952"/>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3"/>
                      <a:pt x="2" y="0"/>
                      <a:pt x="5" y="0"/>
                    </a:cubicBezTo>
                    <a:cubicBezTo>
                      <a:pt x="8" y="0"/>
                      <a:pt x="10" y="3"/>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2" name="Freeform 137"/>
              <p:cNvSpPr>
                <a:spLocks noEditPoints="1"/>
              </p:cNvSpPr>
              <p:nvPr/>
            </p:nvSpPr>
            <p:spPr bwMode="auto">
              <a:xfrm>
                <a:off x="1602603" y="3070808"/>
                <a:ext cx="17801" cy="16182"/>
              </a:xfrm>
              <a:custGeom>
                <a:avLst/>
                <a:gdLst>
                  <a:gd name="T0" fmla="*/ 11 w 11"/>
                  <a:gd name="T1" fmla="*/ 5 h 10"/>
                  <a:gd name="T2" fmla="*/ 6 w 11"/>
                  <a:gd name="T3" fmla="*/ 10 h 10"/>
                  <a:gd name="T4" fmla="*/ 0 w 11"/>
                  <a:gd name="T5" fmla="*/ 5 h 10"/>
                  <a:gd name="T6" fmla="*/ 6 w 11"/>
                  <a:gd name="T7" fmla="*/ 0 h 10"/>
                  <a:gd name="T8" fmla="*/ 11 w 11"/>
                  <a:gd name="T9" fmla="*/ 5 h 10"/>
                  <a:gd name="T10" fmla="*/ 11 w 11"/>
                  <a:gd name="T11" fmla="*/ 5 h 10"/>
                  <a:gd name="T12" fmla="*/ 11 w 11"/>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1" h="10">
                    <a:moveTo>
                      <a:pt x="11" y="5"/>
                    </a:moveTo>
                    <a:cubicBezTo>
                      <a:pt x="11" y="8"/>
                      <a:pt x="8" y="10"/>
                      <a:pt x="6" y="10"/>
                    </a:cubicBezTo>
                    <a:cubicBezTo>
                      <a:pt x="3" y="10"/>
                      <a:pt x="0" y="8"/>
                      <a:pt x="0" y="5"/>
                    </a:cubicBezTo>
                    <a:cubicBezTo>
                      <a:pt x="0" y="2"/>
                      <a:pt x="3" y="0"/>
                      <a:pt x="6" y="0"/>
                    </a:cubicBezTo>
                    <a:cubicBezTo>
                      <a:pt x="8" y="0"/>
                      <a:pt x="11" y="2"/>
                      <a:pt x="11" y="5"/>
                    </a:cubicBezTo>
                    <a:close/>
                    <a:moveTo>
                      <a:pt x="11" y="5"/>
                    </a:moveTo>
                    <a:cubicBezTo>
                      <a:pt x="11" y="5"/>
                      <a:pt x="11" y="5"/>
                      <a:pt x="11"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3" name="Freeform 138"/>
              <p:cNvSpPr>
                <a:spLocks noEditPoints="1"/>
              </p:cNvSpPr>
              <p:nvPr/>
            </p:nvSpPr>
            <p:spPr bwMode="auto">
              <a:xfrm>
                <a:off x="1709405" y="2988279"/>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3" y="10"/>
                      <a:pt x="0" y="8"/>
                      <a:pt x="0" y="5"/>
                    </a:cubicBezTo>
                    <a:cubicBezTo>
                      <a:pt x="0" y="2"/>
                      <a:pt x="3"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4" name="Freeform 139"/>
              <p:cNvSpPr>
                <a:spLocks noEditPoints="1"/>
              </p:cNvSpPr>
              <p:nvPr/>
            </p:nvSpPr>
            <p:spPr bwMode="auto">
              <a:xfrm>
                <a:off x="1672186" y="2991515"/>
                <a:ext cx="16182" cy="17800"/>
              </a:xfrm>
              <a:custGeom>
                <a:avLst/>
                <a:gdLst>
                  <a:gd name="T0" fmla="*/ 10 w 10"/>
                  <a:gd name="T1" fmla="*/ 5 h 11"/>
                  <a:gd name="T2" fmla="*/ 5 w 10"/>
                  <a:gd name="T3" fmla="*/ 11 h 11"/>
                  <a:gd name="T4" fmla="*/ 0 w 10"/>
                  <a:gd name="T5" fmla="*/ 5 h 11"/>
                  <a:gd name="T6" fmla="*/ 5 w 10"/>
                  <a:gd name="T7" fmla="*/ 0 h 11"/>
                  <a:gd name="T8" fmla="*/ 10 w 10"/>
                  <a:gd name="T9" fmla="*/ 5 h 11"/>
                  <a:gd name="T10" fmla="*/ 10 w 10"/>
                  <a:gd name="T11" fmla="*/ 5 h 11"/>
                  <a:gd name="T12" fmla="*/ 10 w 10"/>
                  <a:gd name="T13" fmla="*/ 5 h 11"/>
                </a:gdLst>
                <a:ahLst/>
                <a:cxnLst>
                  <a:cxn ang="0">
                    <a:pos x="T0" y="T1"/>
                  </a:cxn>
                  <a:cxn ang="0">
                    <a:pos x="T2" y="T3"/>
                  </a:cxn>
                  <a:cxn ang="0">
                    <a:pos x="T4" y="T5"/>
                  </a:cxn>
                  <a:cxn ang="0">
                    <a:pos x="T6" y="T7"/>
                  </a:cxn>
                  <a:cxn ang="0">
                    <a:pos x="T8" y="T9"/>
                  </a:cxn>
                  <a:cxn ang="0">
                    <a:pos x="T10" y="T11"/>
                  </a:cxn>
                  <a:cxn ang="0">
                    <a:pos x="T12" y="T13"/>
                  </a:cxn>
                </a:cxnLst>
                <a:rect l="0" t="0" r="r" b="b"/>
                <a:pathLst>
                  <a:path w="10" h="11">
                    <a:moveTo>
                      <a:pt x="10" y="5"/>
                    </a:moveTo>
                    <a:cubicBezTo>
                      <a:pt x="10" y="8"/>
                      <a:pt x="8" y="11"/>
                      <a:pt x="5" y="11"/>
                    </a:cubicBezTo>
                    <a:cubicBezTo>
                      <a:pt x="2" y="11"/>
                      <a:pt x="0" y="8"/>
                      <a:pt x="0" y="5"/>
                    </a:cubicBezTo>
                    <a:cubicBezTo>
                      <a:pt x="0" y="3"/>
                      <a:pt x="2" y="0"/>
                      <a:pt x="5" y="0"/>
                    </a:cubicBezTo>
                    <a:cubicBezTo>
                      <a:pt x="8" y="0"/>
                      <a:pt x="10" y="3"/>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5" name="Freeform 140"/>
              <p:cNvSpPr>
                <a:spLocks noEditPoints="1"/>
              </p:cNvSpPr>
              <p:nvPr/>
            </p:nvSpPr>
            <p:spPr bwMode="auto">
              <a:xfrm>
                <a:off x="1633349" y="2996369"/>
                <a:ext cx="17801" cy="16182"/>
              </a:xfrm>
              <a:custGeom>
                <a:avLst/>
                <a:gdLst>
                  <a:gd name="T0" fmla="*/ 11 w 11"/>
                  <a:gd name="T1" fmla="*/ 5 h 10"/>
                  <a:gd name="T2" fmla="*/ 5 w 11"/>
                  <a:gd name="T3" fmla="*/ 10 h 10"/>
                  <a:gd name="T4" fmla="*/ 0 w 11"/>
                  <a:gd name="T5" fmla="*/ 5 h 10"/>
                  <a:gd name="T6" fmla="*/ 5 w 11"/>
                  <a:gd name="T7" fmla="*/ 0 h 10"/>
                  <a:gd name="T8" fmla="*/ 11 w 11"/>
                  <a:gd name="T9" fmla="*/ 5 h 10"/>
                  <a:gd name="T10" fmla="*/ 11 w 11"/>
                  <a:gd name="T11" fmla="*/ 5 h 10"/>
                  <a:gd name="T12" fmla="*/ 11 w 11"/>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1" h="10">
                    <a:moveTo>
                      <a:pt x="11" y="5"/>
                    </a:moveTo>
                    <a:cubicBezTo>
                      <a:pt x="11" y="8"/>
                      <a:pt x="8" y="10"/>
                      <a:pt x="5" y="10"/>
                    </a:cubicBezTo>
                    <a:cubicBezTo>
                      <a:pt x="3" y="10"/>
                      <a:pt x="0" y="8"/>
                      <a:pt x="0" y="5"/>
                    </a:cubicBezTo>
                    <a:cubicBezTo>
                      <a:pt x="0" y="2"/>
                      <a:pt x="3" y="0"/>
                      <a:pt x="5" y="0"/>
                    </a:cubicBezTo>
                    <a:cubicBezTo>
                      <a:pt x="8" y="0"/>
                      <a:pt x="11" y="2"/>
                      <a:pt x="11" y="5"/>
                    </a:cubicBezTo>
                    <a:close/>
                    <a:moveTo>
                      <a:pt x="11" y="5"/>
                    </a:moveTo>
                    <a:cubicBezTo>
                      <a:pt x="11" y="5"/>
                      <a:pt x="11" y="5"/>
                      <a:pt x="11"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6" name="Freeform 141"/>
              <p:cNvSpPr>
                <a:spLocks noEditPoints="1"/>
              </p:cNvSpPr>
              <p:nvPr/>
            </p:nvSpPr>
            <p:spPr bwMode="auto">
              <a:xfrm>
                <a:off x="1596130" y="2999606"/>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3"/>
                      <a:pt x="2" y="0"/>
                      <a:pt x="5" y="0"/>
                    </a:cubicBezTo>
                    <a:cubicBezTo>
                      <a:pt x="8" y="0"/>
                      <a:pt x="10" y="3"/>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7" name="Freeform 142"/>
              <p:cNvSpPr>
                <a:spLocks noEditPoints="1"/>
              </p:cNvSpPr>
              <p:nvPr/>
            </p:nvSpPr>
            <p:spPr bwMode="auto">
              <a:xfrm>
                <a:off x="1702933" y="2915458"/>
                <a:ext cx="16182" cy="17800"/>
              </a:xfrm>
              <a:custGeom>
                <a:avLst/>
                <a:gdLst>
                  <a:gd name="T0" fmla="*/ 10 w 10"/>
                  <a:gd name="T1" fmla="*/ 5 h 11"/>
                  <a:gd name="T2" fmla="*/ 5 w 10"/>
                  <a:gd name="T3" fmla="*/ 11 h 11"/>
                  <a:gd name="T4" fmla="*/ 0 w 10"/>
                  <a:gd name="T5" fmla="*/ 5 h 11"/>
                  <a:gd name="T6" fmla="*/ 5 w 10"/>
                  <a:gd name="T7" fmla="*/ 0 h 11"/>
                  <a:gd name="T8" fmla="*/ 10 w 10"/>
                  <a:gd name="T9" fmla="*/ 5 h 11"/>
                  <a:gd name="T10" fmla="*/ 10 w 10"/>
                  <a:gd name="T11" fmla="*/ 5 h 11"/>
                  <a:gd name="T12" fmla="*/ 10 w 10"/>
                  <a:gd name="T13" fmla="*/ 5 h 11"/>
                </a:gdLst>
                <a:ahLst/>
                <a:cxnLst>
                  <a:cxn ang="0">
                    <a:pos x="T0" y="T1"/>
                  </a:cxn>
                  <a:cxn ang="0">
                    <a:pos x="T2" y="T3"/>
                  </a:cxn>
                  <a:cxn ang="0">
                    <a:pos x="T4" y="T5"/>
                  </a:cxn>
                  <a:cxn ang="0">
                    <a:pos x="T6" y="T7"/>
                  </a:cxn>
                  <a:cxn ang="0">
                    <a:pos x="T8" y="T9"/>
                  </a:cxn>
                  <a:cxn ang="0">
                    <a:pos x="T10" y="T11"/>
                  </a:cxn>
                  <a:cxn ang="0">
                    <a:pos x="T12" y="T13"/>
                  </a:cxn>
                </a:cxnLst>
                <a:rect l="0" t="0" r="r" b="b"/>
                <a:pathLst>
                  <a:path w="10" h="11">
                    <a:moveTo>
                      <a:pt x="10" y="5"/>
                    </a:moveTo>
                    <a:cubicBezTo>
                      <a:pt x="10" y="8"/>
                      <a:pt x="8" y="11"/>
                      <a:pt x="5" y="11"/>
                    </a:cubicBezTo>
                    <a:cubicBezTo>
                      <a:pt x="2" y="11"/>
                      <a:pt x="0" y="8"/>
                      <a:pt x="0" y="5"/>
                    </a:cubicBezTo>
                    <a:cubicBezTo>
                      <a:pt x="0" y="3"/>
                      <a:pt x="2" y="0"/>
                      <a:pt x="5" y="0"/>
                    </a:cubicBezTo>
                    <a:cubicBezTo>
                      <a:pt x="8" y="0"/>
                      <a:pt x="10" y="3"/>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8" name="Freeform 143"/>
              <p:cNvSpPr>
                <a:spLocks noEditPoints="1"/>
              </p:cNvSpPr>
              <p:nvPr/>
            </p:nvSpPr>
            <p:spPr bwMode="auto">
              <a:xfrm>
                <a:off x="1664095" y="2920314"/>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3" y="10"/>
                      <a:pt x="0" y="8"/>
                      <a:pt x="0" y="5"/>
                    </a:cubicBezTo>
                    <a:cubicBezTo>
                      <a:pt x="0" y="2"/>
                      <a:pt x="3"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9" name="Freeform 144"/>
              <p:cNvSpPr>
                <a:spLocks noEditPoints="1"/>
              </p:cNvSpPr>
              <p:nvPr/>
            </p:nvSpPr>
            <p:spPr bwMode="auto">
              <a:xfrm>
                <a:off x="1626876" y="2923550"/>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3"/>
                      <a:pt x="2" y="0"/>
                      <a:pt x="5" y="0"/>
                    </a:cubicBezTo>
                    <a:cubicBezTo>
                      <a:pt x="8" y="0"/>
                      <a:pt x="10" y="3"/>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0" name="Freeform 145"/>
              <p:cNvSpPr>
                <a:spLocks noEditPoints="1"/>
              </p:cNvSpPr>
              <p:nvPr/>
            </p:nvSpPr>
            <p:spPr bwMode="auto">
              <a:xfrm>
                <a:off x="1588039" y="2928404"/>
                <a:ext cx="17801" cy="16182"/>
              </a:xfrm>
              <a:custGeom>
                <a:avLst/>
                <a:gdLst>
                  <a:gd name="T0" fmla="*/ 11 w 11"/>
                  <a:gd name="T1" fmla="*/ 5 h 10"/>
                  <a:gd name="T2" fmla="*/ 5 w 11"/>
                  <a:gd name="T3" fmla="*/ 10 h 10"/>
                  <a:gd name="T4" fmla="*/ 0 w 11"/>
                  <a:gd name="T5" fmla="*/ 5 h 10"/>
                  <a:gd name="T6" fmla="*/ 5 w 11"/>
                  <a:gd name="T7" fmla="*/ 0 h 10"/>
                  <a:gd name="T8" fmla="*/ 11 w 11"/>
                  <a:gd name="T9" fmla="*/ 5 h 10"/>
                  <a:gd name="T10" fmla="*/ 11 w 11"/>
                  <a:gd name="T11" fmla="*/ 5 h 10"/>
                  <a:gd name="T12" fmla="*/ 11 w 11"/>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1" h="10">
                    <a:moveTo>
                      <a:pt x="11" y="5"/>
                    </a:moveTo>
                    <a:cubicBezTo>
                      <a:pt x="11" y="8"/>
                      <a:pt x="8" y="10"/>
                      <a:pt x="5" y="10"/>
                    </a:cubicBezTo>
                    <a:cubicBezTo>
                      <a:pt x="3" y="10"/>
                      <a:pt x="0" y="8"/>
                      <a:pt x="0" y="5"/>
                    </a:cubicBezTo>
                    <a:cubicBezTo>
                      <a:pt x="0" y="2"/>
                      <a:pt x="3" y="0"/>
                      <a:pt x="5" y="0"/>
                    </a:cubicBezTo>
                    <a:cubicBezTo>
                      <a:pt x="8" y="0"/>
                      <a:pt x="11" y="2"/>
                      <a:pt x="11" y="5"/>
                    </a:cubicBezTo>
                    <a:close/>
                    <a:moveTo>
                      <a:pt x="11" y="5"/>
                    </a:moveTo>
                    <a:cubicBezTo>
                      <a:pt x="11" y="5"/>
                      <a:pt x="11" y="5"/>
                      <a:pt x="11"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1" name="Freeform 146"/>
              <p:cNvSpPr>
                <a:spLocks noEditPoints="1"/>
              </p:cNvSpPr>
              <p:nvPr/>
            </p:nvSpPr>
            <p:spPr bwMode="auto">
              <a:xfrm>
                <a:off x="1694841" y="3025497"/>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2" name="Freeform 147"/>
              <p:cNvSpPr>
                <a:spLocks noEditPoints="1"/>
              </p:cNvSpPr>
              <p:nvPr/>
            </p:nvSpPr>
            <p:spPr bwMode="auto">
              <a:xfrm>
                <a:off x="1657622" y="3030353"/>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7"/>
                      <a:pt x="8" y="10"/>
                      <a:pt x="5" y="10"/>
                    </a:cubicBezTo>
                    <a:cubicBezTo>
                      <a:pt x="2" y="10"/>
                      <a:pt x="0" y="7"/>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3" name="Freeform 148"/>
              <p:cNvSpPr>
                <a:spLocks noEditPoints="1"/>
              </p:cNvSpPr>
              <p:nvPr/>
            </p:nvSpPr>
            <p:spPr bwMode="auto">
              <a:xfrm>
                <a:off x="1618785" y="3033589"/>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3" y="10"/>
                      <a:pt x="0" y="8"/>
                      <a:pt x="0" y="5"/>
                    </a:cubicBezTo>
                    <a:cubicBezTo>
                      <a:pt x="0" y="2"/>
                      <a:pt x="3"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4" name="Freeform 149"/>
              <p:cNvSpPr>
                <a:spLocks noEditPoints="1"/>
              </p:cNvSpPr>
              <p:nvPr/>
            </p:nvSpPr>
            <p:spPr bwMode="auto">
              <a:xfrm>
                <a:off x="1688368" y="2955914"/>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7" y="10"/>
                      <a:pt x="5" y="10"/>
                    </a:cubicBezTo>
                    <a:cubicBezTo>
                      <a:pt x="2" y="10"/>
                      <a:pt x="0" y="8"/>
                      <a:pt x="0" y="5"/>
                    </a:cubicBezTo>
                    <a:cubicBezTo>
                      <a:pt x="0" y="2"/>
                      <a:pt x="2" y="0"/>
                      <a:pt x="5" y="0"/>
                    </a:cubicBezTo>
                    <a:cubicBezTo>
                      <a:pt x="7"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5" name="Freeform 150"/>
              <p:cNvSpPr>
                <a:spLocks noEditPoints="1"/>
              </p:cNvSpPr>
              <p:nvPr/>
            </p:nvSpPr>
            <p:spPr bwMode="auto">
              <a:xfrm>
                <a:off x="1649531" y="2959151"/>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6" name="Freeform 151"/>
              <p:cNvSpPr>
                <a:spLocks noEditPoints="1"/>
              </p:cNvSpPr>
              <p:nvPr/>
            </p:nvSpPr>
            <p:spPr bwMode="auto">
              <a:xfrm>
                <a:off x="1612312" y="2964005"/>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7"/>
                      <a:pt x="8" y="10"/>
                      <a:pt x="5" y="10"/>
                    </a:cubicBezTo>
                    <a:cubicBezTo>
                      <a:pt x="2" y="10"/>
                      <a:pt x="0" y="7"/>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7" name="Freeform 152"/>
              <p:cNvSpPr>
                <a:spLocks noEditPoints="1"/>
              </p:cNvSpPr>
              <p:nvPr/>
            </p:nvSpPr>
            <p:spPr bwMode="auto">
              <a:xfrm>
                <a:off x="1694841" y="2845876"/>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8" name="Freeform 153"/>
              <p:cNvSpPr>
                <a:spLocks noEditPoints="1"/>
              </p:cNvSpPr>
              <p:nvPr/>
            </p:nvSpPr>
            <p:spPr bwMode="auto">
              <a:xfrm>
                <a:off x="1657622" y="2849112"/>
                <a:ext cx="16182" cy="17800"/>
              </a:xfrm>
              <a:custGeom>
                <a:avLst/>
                <a:gdLst>
                  <a:gd name="T0" fmla="*/ 10 w 10"/>
                  <a:gd name="T1" fmla="*/ 5 h 11"/>
                  <a:gd name="T2" fmla="*/ 5 w 10"/>
                  <a:gd name="T3" fmla="*/ 11 h 11"/>
                  <a:gd name="T4" fmla="*/ 0 w 10"/>
                  <a:gd name="T5" fmla="*/ 5 h 11"/>
                  <a:gd name="T6" fmla="*/ 5 w 10"/>
                  <a:gd name="T7" fmla="*/ 0 h 11"/>
                  <a:gd name="T8" fmla="*/ 10 w 10"/>
                  <a:gd name="T9" fmla="*/ 5 h 11"/>
                  <a:gd name="T10" fmla="*/ 10 w 10"/>
                  <a:gd name="T11" fmla="*/ 5 h 11"/>
                  <a:gd name="T12" fmla="*/ 10 w 10"/>
                  <a:gd name="T13" fmla="*/ 5 h 11"/>
                </a:gdLst>
                <a:ahLst/>
                <a:cxnLst>
                  <a:cxn ang="0">
                    <a:pos x="T0" y="T1"/>
                  </a:cxn>
                  <a:cxn ang="0">
                    <a:pos x="T2" y="T3"/>
                  </a:cxn>
                  <a:cxn ang="0">
                    <a:pos x="T4" y="T5"/>
                  </a:cxn>
                  <a:cxn ang="0">
                    <a:pos x="T6" y="T7"/>
                  </a:cxn>
                  <a:cxn ang="0">
                    <a:pos x="T8" y="T9"/>
                  </a:cxn>
                  <a:cxn ang="0">
                    <a:pos x="T10" y="T11"/>
                  </a:cxn>
                  <a:cxn ang="0">
                    <a:pos x="T12" y="T13"/>
                  </a:cxn>
                </a:cxnLst>
                <a:rect l="0" t="0" r="r" b="b"/>
                <a:pathLst>
                  <a:path w="10" h="11">
                    <a:moveTo>
                      <a:pt x="10" y="5"/>
                    </a:moveTo>
                    <a:cubicBezTo>
                      <a:pt x="10" y="8"/>
                      <a:pt x="8" y="11"/>
                      <a:pt x="5" y="11"/>
                    </a:cubicBezTo>
                    <a:cubicBezTo>
                      <a:pt x="2" y="11"/>
                      <a:pt x="0" y="8"/>
                      <a:pt x="0" y="5"/>
                    </a:cubicBezTo>
                    <a:cubicBezTo>
                      <a:pt x="0" y="3"/>
                      <a:pt x="2" y="0"/>
                      <a:pt x="5" y="0"/>
                    </a:cubicBezTo>
                    <a:cubicBezTo>
                      <a:pt x="8" y="0"/>
                      <a:pt x="10" y="3"/>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9" name="Freeform 154"/>
              <p:cNvSpPr>
                <a:spLocks noEditPoints="1"/>
              </p:cNvSpPr>
              <p:nvPr/>
            </p:nvSpPr>
            <p:spPr bwMode="auto">
              <a:xfrm>
                <a:off x="1618785" y="2853966"/>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3" y="10"/>
                      <a:pt x="0" y="8"/>
                      <a:pt x="0" y="5"/>
                    </a:cubicBezTo>
                    <a:cubicBezTo>
                      <a:pt x="0" y="2"/>
                      <a:pt x="3"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0" name="Freeform 155"/>
              <p:cNvSpPr>
                <a:spLocks noEditPoints="1"/>
              </p:cNvSpPr>
              <p:nvPr/>
            </p:nvSpPr>
            <p:spPr bwMode="auto">
              <a:xfrm>
                <a:off x="1581566" y="2857203"/>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3"/>
                      <a:pt x="2" y="0"/>
                      <a:pt x="5" y="0"/>
                    </a:cubicBezTo>
                    <a:cubicBezTo>
                      <a:pt x="8" y="0"/>
                      <a:pt x="10" y="3"/>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1" name="Freeform 156"/>
              <p:cNvSpPr>
                <a:spLocks noEditPoints="1"/>
              </p:cNvSpPr>
              <p:nvPr/>
            </p:nvSpPr>
            <p:spPr bwMode="auto">
              <a:xfrm>
                <a:off x="1688368" y="2774674"/>
                <a:ext cx="16182" cy="17800"/>
              </a:xfrm>
              <a:custGeom>
                <a:avLst/>
                <a:gdLst>
                  <a:gd name="T0" fmla="*/ 10 w 10"/>
                  <a:gd name="T1" fmla="*/ 5 h 11"/>
                  <a:gd name="T2" fmla="*/ 5 w 10"/>
                  <a:gd name="T3" fmla="*/ 11 h 11"/>
                  <a:gd name="T4" fmla="*/ 0 w 10"/>
                  <a:gd name="T5" fmla="*/ 5 h 11"/>
                  <a:gd name="T6" fmla="*/ 5 w 10"/>
                  <a:gd name="T7" fmla="*/ 0 h 11"/>
                  <a:gd name="T8" fmla="*/ 10 w 10"/>
                  <a:gd name="T9" fmla="*/ 5 h 11"/>
                  <a:gd name="T10" fmla="*/ 10 w 10"/>
                  <a:gd name="T11" fmla="*/ 5 h 11"/>
                  <a:gd name="T12" fmla="*/ 10 w 10"/>
                  <a:gd name="T13" fmla="*/ 5 h 11"/>
                </a:gdLst>
                <a:ahLst/>
                <a:cxnLst>
                  <a:cxn ang="0">
                    <a:pos x="T0" y="T1"/>
                  </a:cxn>
                  <a:cxn ang="0">
                    <a:pos x="T2" y="T3"/>
                  </a:cxn>
                  <a:cxn ang="0">
                    <a:pos x="T4" y="T5"/>
                  </a:cxn>
                  <a:cxn ang="0">
                    <a:pos x="T6" y="T7"/>
                  </a:cxn>
                  <a:cxn ang="0">
                    <a:pos x="T8" y="T9"/>
                  </a:cxn>
                  <a:cxn ang="0">
                    <a:pos x="T10" y="T11"/>
                  </a:cxn>
                  <a:cxn ang="0">
                    <a:pos x="T12" y="T13"/>
                  </a:cxn>
                </a:cxnLst>
                <a:rect l="0" t="0" r="r" b="b"/>
                <a:pathLst>
                  <a:path w="10" h="11">
                    <a:moveTo>
                      <a:pt x="10" y="5"/>
                    </a:moveTo>
                    <a:cubicBezTo>
                      <a:pt x="10" y="8"/>
                      <a:pt x="8" y="11"/>
                      <a:pt x="5" y="11"/>
                    </a:cubicBezTo>
                    <a:cubicBezTo>
                      <a:pt x="2" y="11"/>
                      <a:pt x="0" y="8"/>
                      <a:pt x="0" y="5"/>
                    </a:cubicBezTo>
                    <a:cubicBezTo>
                      <a:pt x="0" y="3"/>
                      <a:pt x="2" y="0"/>
                      <a:pt x="5" y="0"/>
                    </a:cubicBezTo>
                    <a:cubicBezTo>
                      <a:pt x="8" y="0"/>
                      <a:pt x="10" y="3"/>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2" name="Freeform 157"/>
              <p:cNvSpPr>
                <a:spLocks noEditPoints="1"/>
              </p:cNvSpPr>
              <p:nvPr/>
            </p:nvSpPr>
            <p:spPr bwMode="auto">
              <a:xfrm>
                <a:off x="1649531" y="2779528"/>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3" name="Freeform 158"/>
              <p:cNvSpPr>
                <a:spLocks noEditPoints="1"/>
              </p:cNvSpPr>
              <p:nvPr/>
            </p:nvSpPr>
            <p:spPr bwMode="auto">
              <a:xfrm>
                <a:off x="1612312" y="2782764"/>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3"/>
                      <a:pt x="2" y="0"/>
                      <a:pt x="5" y="0"/>
                    </a:cubicBezTo>
                    <a:cubicBezTo>
                      <a:pt x="8" y="0"/>
                      <a:pt x="10" y="3"/>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4" name="Freeform 159"/>
              <p:cNvSpPr>
                <a:spLocks noEditPoints="1"/>
              </p:cNvSpPr>
              <p:nvPr/>
            </p:nvSpPr>
            <p:spPr bwMode="auto">
              <a:xfrm>
                <a:off x="1573475" y="2787620"/>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5" name="Freeform 160"/>
              <p:cNvSpPr>
                <a:spLocks noEditPoints="1"/>
              </p:cNvSpPr>
              <p:nvPr/>
            </p:nvSpPr>
            <p:spPr bwMode="auto">
              <a:xfrm>
                <a:off x="1680278" y="2883094"/>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6" name="Freeform 161"/>
              <p:cNvSpPr>
                <a:spLocks noEditPoints="1"/>
              </p:cNvSpPr>
              <p:nvPr/>
            </p:nvSpPr>
            <p:spPr bwMode="auto">
              <a:xfrm>
                <a:off x="1643058" y="2887949"/>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7"/>
                      <a:pt x="7" y="10"/>
                      <a:pt x="5" y="10"/>
                    </a:cubicBezTo>
                    <a:cubicBezTo>
                      <a:pt x="2" y="10"/>
                      <a:pt x="0" y="7"/>
                      <a:pt x="0" y="5"/>
                    </a:cubicBezTo>
                    <a:cubicBezTo>
                      <a:pt x="0" y="2"/>
                      <a:pt x="2" y="0"/>
                      <a:pt x="5" y="0"/>
                    </a:cubicBezTo>
                    <a:cubicBezTo>
                      <a:pt x="7"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7" name="Freeform 162"/>
              <p:cNvSpPr>
                <a:spLocks noEditPoints="1"/>
              </p:cNvSpPr>
              <p:nvPr/>
            </p:nvSpPr>
            <p:spPr bwMode="auto">
              <a:xfrm>
                <a:off x="1604221" y="2891186"/>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8" name="Freeform 163"/>
              <p:cNvSpPr>
                <a:spLocks noEditPoints="1"/>
              </p:cNvSpPr>
              <p:nvPr/>
            </p:nvSpPr>
            <p:spPr bwMode="auto">
              <a:xfrm>
                <a:off x="1672186" y="2813511"/>
                <a:ext cx="17801" cy="16182"/>
              </a:xfrm>
              <a:custGeom>
                <a:avLst/>
                <a:gdLst>
                  <a:gd name="T0" fmla="*/ 11 w 11"/>
                  <a:gd name="T1" fmla="*/ 5 h 10"/>
                  <a:gd name="T2" fmla="*/ 6 w 11"/>
                  <a:gd name="T3" fmla="*/ 10 h 10"/>
                  <a:gd name="T4" fmla="*/ 0 w 11"/>
                  <a:gd name="T5" fmla="*/ 5 h 10"/>
                  <a:gd name="T6" fmla="*/ 6 w 11"/>
                  <a:gd name="T7" fmla="*/ 0 h 10"/>
                  <a:gd name="T8" fmla="*/ 11 w 11"/>
                  <a:gd name="T9" fmla="*/ 5 h 10"/>
                  <a:gd name="T10" fmla="*/ 11 w 11"/>
                  <a:gd name="T11" fmla="*/ 5 h 10"/>
                  <a:gd name="T12" fmla="*/ 11 w 11"/>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1" h="10">
                    <a:moveTo>
                      <a:pt x="11" y="5"/>
                    </a:moveTo>
                    <a:cubicBezTo>
                      <a:pt x="11" y="8"/>
                      <a:pt x="8" y="10"/>
                      <a:pt x="6" y="10"/>
                    </a:cubicBezTo>
                    <a:cubicBezTo>
                      <a:pt x="3" y="10"/>
                      <a:pt x="0" y="8"/>
                      <a:pt x="0" y="5"/>
                    </a:cubicBezTo>
                    <a:cubicBezTo>
                      <a:pt x="0" y="2"/>
                      <a:pt x="3" y="0"/>
                      <a:pt x="6" y="0"/>
                    </a:cubicBezTo>
                    <a:cubicBezTo>
                      <a:pt x="8" y="0"/>
                      <a:pt x="11" y="2"/>
                      <a:pt x="11" y="5"/>
                    </a:cubicBezTo>
                    <a:close/>
                    <a:moveTo>
                      <a:pt x="11" y="5"/>
                    </a:moveTo>
                    <a:cubicBezTo>
                      <a:pt x="11" y="5"/>
                      <a:pt x="11" y="5"/>
                      <a:pt x="11"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9" name="Freeform 164"/>
              <p:cNvSpPr>
                <a:spLocks noEditPoints="1"/>
              </p:cNvSpPr>
              <p:nvPr/>
            </p:nvSpPr>
            <p:spPr bwMode="auto">
              <a:xfrm>
                <a:off x="1634967" y="2816748"/>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0" name="Freeform 165"/>
              <p:cNvSpPr>
                <a:spLocks noEditPoints="1"/>
              </p:cNvSpPr>
              <p:nvPr/>
            </p:nvSpPr>
            <p:spPr bwMode="auto">
              <a:xfrm>
                <a:off x="1597748" y="2821602"/>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7"/>
                      <a:pt x="7" y="10"/>
                      <a:pt x="5" y="10"/>
                    </a:cubicBezTo>
                    <a:cubicBezTo>
                      <a:pt x="2" y="10"/>
                      <a:pt x="0" y="7"/>
                      <a:pt x="0" y="5"/>
                    </a:cubicBezTo>
                    <a:cubicBezTo>
                      <a:pt x="0" y="2"/>
                      <a:pt x="2" y="0"/>
                      <a:pt x="5" y="0"/>
                    </a:cubicBezTo>
                    <a:cubicBezTo>
                      <a:pt x="7"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1" name="Freeform 166"/>
              <p:cNvSpPr>
                <a:spLocks noEditPoints="1"/>
              </p:cNvSpPr>
              <p:nvPr/>
            </p:nvSpPr>
            <p:spPr bwMode="auto">
              <a:xfrm>
                <a:off x="1748243" y="2829693"/>
                <a:ext cx="215224" cy="970932"/>
              </a:xfrm>
              <a:custGeom>
                <a:avLst/>
                <a:gdLst>
                  <a:gd name="T0" fmla="*/ 133 w 133"/>
                  <a:gd name="T1" fmla="*/ 7 h 600"/>
                  <a:gd name="T2" fmla="*/ 90 w 133"/>
                  <a:gd name="T3" fmla="*/ 600 h 600"/>
                  <a:gd name="T4" fmla="*/ 0 w 133"/>
                  <a:gd name="T5" fmla="*/ 593 h 600"/>
                  <a:gd name="T6" fmla="*/ 42 w 133"/>
                  <a:gd name="T7" fmla="*/ 0 h 600"/>
                  <a:gd name="T8" fmla="*/ 133 w 133"/>
                  <a:gd name="T9" fmla="*/ 7 h 600"/>
                  <a:gd name="T10" fmla="*/ 133 w 133"/>
                  <a:gd name="T11" fmla="*/ 7 h 600"/>
                  <a:gd name="T12" fmla="*/ 133 w 133"/>
                  <a:gd name="T13" fmla="*/ 7 h 600"/>
                </a:gdLst>
                <a:ahLst/>
                <a:cxnLst>
                  <a:cxn ang="0">
                    <a:pos x="T0" y="T1"/>
                  </a:cxn>
                  <a:cxn ang="0">
                    <a:pos x="T2" y="T3"/>
                  </a:cxn>
                  <a:cxn ang="0">
                    <a:pos x="T4" y="T5"/>
                  </a:cxn>
                  <a:cxn ang="0">
                    <a:pos x="T6" y="T7"/>
                  </a:cxn>
                  <a:cxn ang="0">
                    <a:pos x="T8" y="T9"/>
                  </a:cxn>
                  <a:cxn ang="0">
                    <a:pos x="T10" y="T11"/>
                  </a:cxn>
                  <a:cxn ang="0">
                    <a:pos x="T12" y="T13"/>
                  </a:cxn>
                </a:cxnLst>
                <a:rect l="0" t="0" r="r" b="b"/>
                <a:pathLst>
                  <a:path w="133" h="600">
                    <a:moveTo>
                      <a:pt x="133" y="7"/>
                    </a:moveTo>
                    <a:lnTo>
                      <a:pt x="90" y="600"/>
                    </a:lnTo>
                    <a:lnTo>
                      <a:pt x="0" y="593"/>
                    </a:lnTo>
                    <a:lnTo>
                      <a:pt x="42" y="0"/>
                    </a:lnTo>
                    <a:lnTo>
                      <a:pt x="133" y="7"/>
                    </a:lnTo>
                    <a:close/>
                    <a:moveTo>
                      <a:pt x="133" y="7"/>
                    </a:moveTo>
                    <a:lnTo>
                      <a:pt x="133" y="7"/>
                    </a:lnTo>
                    <a:close/>
                  </a:path>
                </a:pathLst>
              </a:custGeom>
              <a:solidFill>
                <a:srgbClr val="EFEEE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2" name="Freeform 167"/>
              <p:cNvSpPr>
                <a:spLocks noEditPoints="1"/>
              </p:cNvSpPr>
              <p:nvPr/>
            </p:nvSpPr>
            <p:spPr bwMode="auto">
              <a:xfrm>
                <a:off x="1748243" y="2829693"/>
                <a:ext cx="215224" cy="970932"/>
              </a:xfrm>
              <a:custGeom>
                <a:avLst/>
                <a:gdLst>
                  <a:gd name="T0" fmla="*/ 133 w 133"/>
                  <a:gd name="T1" fmla="*/ 7 h 600"/>
                  <a:gd name="T2" fmla="*/ 90 w 133"/>
                  <a:gd name="T3" fmla="*/ 600 h 600"/>
                  <a:gd name="T4" fmla="*/ 0 w 133"/>
                  <a:gd name="T5" fmla="*/ 593 h 600"/>
                  <a:gd name="T6" fmla="*/ 42 w 133"/>
                  <a:gd name="T7" fmla="*/ 0 h 600"/>
                  <a:gd name="T8" fmla="*/ 133 w 133"/>
                  <a:gd name="T9" fmla="*/ 7 h 600"/>
                  <a:gd name="T10" fmla="*/ 133 w 133"/>
                  <a:gd name="T11" fmla="*/ 7 h 600"/>
                  <a:gd name="T12" fmla="*/ 133 w 133"/>
                  <a:gd name="T13" fmla="*/ 7 h 600"/>
                </a:gdLst>
                <a:ahLst/>
                <a:cxnLst>
                  <a:cxn ang="0">
                    <a:pos x="T0" y="T1"/>
                  </a:cxn>
                  <a:cxn ang="0">
                    <a:pos x="T2" y="T3"/>
                  </a:cxn>
                  <a:cxn ang="0">
                    <a:pos x="T4" y="T5"/>
                  </a:cxn>
                  <a:cxn ang="0">
                    <a:pos x="T6" y="T7"/>
                  </a:cxn>
                  <a:cxn ang="0">
                    <a:pos x="T8" y="T9"/>
                  </a:cxn>
                  <a:cxn ang="0">
                    <a:pos x="T10" y="T11"/>
                  </a:cxn>
                  <a:cxn ang="0">
                    <a:pos x="T12" y="T13"/>
                  </a:cxn>
                </a:cxnLst>
                <a:rect l="0" t="0" r="r" b="b"/>
                <a:pathLst>
                  <a:path w="133" h="600">
                    <a:moveTo>
                      <a:pt x="133" y="7"/>
                    </a:moveTo>
                    <a:lnTo>
                      <a:pt x="90" y="600"/>
                    </a:lnTo>
                    <a:lnTo>
                      <a:pt x="0" y="593"/>
                    </a:lnTo>
                    <a:lnTo>
                      <a:pt x="42" y="0"/>
                    </a:lnTo>
                    <a:lnTo>
                      <a:pt x="133" y="7"/>
                    </a:lnTo>
                    <a:moveTo>
                      <a:pt x="133" y="7"/>
                    </a:moveTo>
                    <a:lnTo>
                      <a:pt x="133" y="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3" name="Freeform 168"/>
              <p:cNvSpPr>
                <a:spLocks noEditPoints="1"/>
              </p:cNvSpPr>
              <p:nvPr/>
            </p:nvSpPr>
            <p:spPr bwMode="auto">
              <a:xfrm>
                <a:off x="1798407" y="3088607"/>
                <a:ext cx="147259" cy="21036"/>
              </a:xfrm>
              <a:custGeom>
                <a:avLst/>
                <a:gdLst>
                  <a:gd name="T0" fmla="*/ 91 w 91"/>
                  <a:gd name="T1" fmla="*/ 6 h 13"/>
                  <a:gd name="T2" fmla="*/ 90 w 91"/>
                  <a:gd name="T3" fmla="*/ 13 h 13"/>
                  <a:gd name="T4" fmla="*/ 0 w 91"/>
                  <a:gd name="T5" fmla="*/ 7 h 13"/>
                  <a:gd name="T6" fmla="*/ 0 w 91"/>
                  <a:gd name="T7" fmla="*/ 0 h 13"/>
                  <a:gd name="T8" fmla="*/ 91 w 91"/>
                  <a:gd name="T9" fmla="*/ 6 h 13"/>
                  <a:gd name="T10" fmla="*/ 91 w 91"/>
                  <a:gd name="T11" fmla="*/ 6 h 13"/>
                  <a:gd name="T12" fmla="*/ 91 w 91"/>
                  <a:gd name="T13" fmla="*/ 6 h 13"/>
                </a:gdLst>
                <a:ahLst/>
                <a:cxnLst>
                  <a:cxn ang="0">
                    <a:pos x="T0" y="T1"/>
                  </a:cxn>
                  <a:cxn ang="0">
                    <a:pos x="T2" y="T3"/>
                  </a:cxn>
                  <a:cxn ang="0">
                    <a:pos x="T4" y="T5"/>
                  </a:cxn>
                  <a:cxn ang="0">
                    <a:pos x="T6" y="T7"/>
                  </a:cxn>
                  <a:cxn ang="0">
                    <a:pos x="T8" y="T9"/>
                  </a:cxn>
                  <a:cxn ang="0">
                    <a:pos x="T10" y="T11"/>
                  </a:cxn>
                  <a:cxn ang="0">
                    <a:pos x="T12" y="T13"/>
                  </a:cxn>
                </a:cxnLst>
                <a:rect l="0" t="0" r="r" b="b"/>
                <a:pathLst>
                  <a:path w="91" h="13">
                    <a:moveTo>
                      <a:pt x="91" y="6"/>
                    </a:moveTo>
                    <a:lnTo>
                      <a:pt x="90" y="13"/>
                    </a:lnTo>
                    <a:lnTo>
                      <a:pt x="0" y="7"/>
                    </a:lnTo>
                    <a:lnTo>
                      <a:pt x="0" y="0"/>
                    </a:lnTo>
                    <a:lnTo>
                      <a:pt x="91" y="6"/>
                    </a:lnTo>
                    <a:close/>
                    <a:moveTo>
                      <a:pt x="91" y="6"/>
                    </a:moveTo>
                    <a:lnTo>
                      <a:pt x="91" y="6"/>
                    </a:lnTo>
                    <a:close/>
                  </a:path>
                </a:pathLst>
              </a:custGeom>
              <a:solidFill>
                <a:srgbClr val="9E9D8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4" name="Freeform 169"/>
              <p:cNvSpPr>
                <a:spLocks noEditPoints="1"/>
              </p:cNvSpPr>
              <p:nvPr/>
            </p:nvSpPr>
            <p:spPr bwMode="auto">
              <a:xfrm>
                <a:off x="1798407" y="3088607"/>
                <a:ext cx="147259" cy="21036"/>
              </a:xfrm>
              <a:custGeom>
                <a:avLst/>
                <a:gdLst>
                  <a:gd name="T0" fmla="*/ 91 w 91"/>
                  <a:gd name="T1" fmla="*/ 6 h 13"/>
                  <a:gd name="T2" fmla="*/ 90 w 91"/>
                  <a:gd name="T3" fmla="*/ 13 h 13"/>
                  <a:gd name="T4" fmla="*/ 0 w 91"/>
                  <a:gd name="T5" fmla="*/ 7 h 13"/>
                  <a:gd name="T6" fmla="*/ 0 w 91"/>
                  <a:gd name="T7" fmla="*/ 0 h 13"/>
                  <a:gd name="T8" fmla="*/ 91 w 91"/>
                  <a:gd name="T9" fmla="*/ 6 h 13"/>
                  <a:gd name="T10" fmla="*/ 91 w 91"/>
                  <a:gd name="T11" fmla="*/ 6 h 13"/>
                  <a:gd name="T12" fmla="*/ 91 w 91"/>
                  <a:gd name="T13" fmla="*/ 6 h 13"/>
                </a:gdLst>
                <a:ahLst/>
                <a:cxnLst>
                  <a:cxn ang="0">
                    <a:pos x="T0" y="T1"/>
                  </a:cxn>
                  <a:cxn ang="0">
                    <a:pos x="T2" y="T3"/>
                  </a:cxn>
                  <a:cxn ang="0">
                    <a:pos x="T4" y="T5"/>
                  </a:cxn>
                  <a:cxn ang="0">
                    <a:pos x="T6" y="T7"/>
                  </a:cxn>
                  <a:cxn ang="0">
                    <a:pos x="T8" y="T9"/>
                  </a:cxn>
                  <a:cxn ang="0">
                    <a:pos x="T10" y="T11"/>
                  </a:cxn>
                  <a:cxn ang="0">
                    <a:pos x="T12" y="T13"/>
                  </a:cxn>
                </a:cxnLst>
                <a:rect l="0" t="0" r="r" b="b"/>
                <a:pathLst>
                  <a:path w="91" h="13">
                    <a:moveTo>
                      <a:pt x="91" y="6"/>
                    </a:moveTo>
                    <a:lnTo>
                      <a:pt x="90" y="13"/>
                    </a:lnTo>
                    <a:lnTo>
                      <a:pt x="0" y="7"/>
                    </a:lnTo>
                    <a:lnTo>
                      <a:pt x="0" y="0"/>
                    </a:lnTo>
                    <a:lnTo>
                      <a:pt x="91" y="6"/>
                    </a:lnTo>
                    <a:moveTo>
                      <a:pt x="91" y="6"/>
                    </a:moveTo>
                    <a:lnTo>
                      <a:pt x="91" y="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5" name="Freeform 170"/>
              <p:cNvSpPr>
                <a:spLocks noEditPoints="1"/>
              </p:cNvSpPr>
              <p:nvPr/>
            </p:nvSpPr>
            <p:spPr bwMode="auto">
              <a:xfrm>
                <a:off x="1803262" y="2687290"/>
                <a:ext cx="169914" cy="343063"/>
              </a:xfrm>
              <a:custGeom>
                <a:avLst/>
                <a:gdLst>
                  <a:gd name="T0" fmla="*/ 105 w 105"/>
                  <a:gd name="T1" fmla="*/ 7 h 212"/>
                  <a:gd name="T2" fmla="*/ 91 w 105"/>
                  <a:gd name="T3" fmla="*/ 212 h 212"/>
                  <a:gd name="T4" fmla="*/ 0 w 105"/>
                  <a:gd name="T5" fmla="*/ 206 h 212"/>
                  <a:gd name="T6" fmla="*/ 14 w 105"/>
                  <a:gd name="T7" fmla="*/ 0 h 212"/>
                  <a:gd name="T8" fmla="*/ 105 w 105"/>
                  <a:gd name="T9" fmla="*/ 7 h 212"/>
                  <a:gd name="T10" fmla="*/ 105 w 105"/>
                  <a:gd name="T11" fmla="*/ 7 h 212"/>
                  <a:gd name="T12" fmla="*/ 105 w 105"/>
                  <a:gd name="T13" fmla="*/ 7 h 212"/>
                </a:gdLst>
                <a:ahLst/>
                <a:cxnLst>
                  <a:cxn ang="0">
                    <a:pos x="T0" y="T1"/>
                  </a:cxn>
                  <a:cxn ang="0">
                    <a:pos x="T2" y="T3"/>
                  </a:cxn>
                  <a:cxn ang="0">
                    <a:pos x="T4" y="T5"/>
                  </a:cxn>
                  <a:cxn ang="0">
                    <a:pos x="T6" y="T7"/>
                  </a:cxn>
                  <a:cxn ang="0">
                    <a:pos x="T8" y="T9"/>
                  </a:cxn>
                  <a:cxn ang="0">
                    <a:pos x="T10" y="T11"/>
                  </a:cxn>
                  <a:cxn ang="0">
                    <a:pos x="T12" y="T13"/>
                  </a:cxn>
                </a:cxnLst>
                <a:rect l="0" t="0" r="r" b="b"/>
                <a:pathLst>
                  <a:path w="105" h="212">
                    <a:moveTo>
                      <a:pt x="105" y="7"/>
                    </a:moveTo>
                    <a:lnTo>
                      <a:pt x="91" y="212"/>
                    </a:lnTo>
                    <a:lnTo>
                      <a:pt x="0" y="206"/>
                    </a:lnTo>
                    <a:lnTo>
                      <a:pt x="14" y="0"/>
                    </a:lnTo>
                    <a:lnTo>
                      <a:pt x="105" y="7"/>
                    </a:lnTo>
                    <a:close/>
                    <a:moveTo>
                      <a:pt x="105" y="7"/>
                    </a:moveTo>
                    <a:lnTo>
                      <a:pt x="105" y="7"/>
                    </a:lnTo>
                    <a:close/>
                  </a:path>
                </a:pathLst>
              </a:custGeom>
              <a:solidFill>
                <a:srgbClr val="E79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6" name="Freeform 171"/>
              <p:cNvSpPr>
                <a:spLocks noEditPoints="1"/>
              </p:cNvSpPr>
              <p:nvPr/>
            </p:nvSpPr>
            <p:spPr bwMode="auto">
              <a:xfrm>
                <a:off x="1803262" y="2687290"/>
                <a:ext cx="169914" cy="343063"/>
              </a:xfrm>
              <a:custGeom>
                <a:avLst/>
                <a:gdLst>
                  <a:gd name="T0" fmla="*/ 105 w 105"/>
                  <a:gd name="T1" fmla="*/ 7 h 212"/>
                  <a:gd name="T2" fmla="*/ 91 w 105"/>
                  <a:gd name="T3" fmla="*/ 212 h 212"/>
                  <a:gd name="T4" fmla="*/ 0 w 105"/>
                  <a:gd name="T5" fmla="*/ 206 h 212"/>
                  <a:gd name="T6" fmla="*/ 14 w 105"/>
                  <a:gd name="T7" fmla="*/ 0 h 212"/>
                  <a:gd name="T8" fmla="*/ 105 w 105"/>
                  <a:gd name="T9" fmla="*/ 7 h 212"/>
                  <a:gd name="T10" fmla="*/ 105 w 105"/>
                  <a:gd name="T11" fmla="*/ 7 h 212"/>
                  <a:gd name="T12" fmla="*/ 105 w 105"/>
                  <a:gd name="T13" fmla="*/ 7 h 212"/>
                </a:gdLst>
                <a:ahLst/>
                <a:cxnLst>
                  <a:cxn ang="0">
                    <a:pos x="T0" y="T1"/>
                  </a:cxn>
                  <a:cxn ang="0">
                    <a:pos x="T2" y="T3"/>
                  </a:cxn>
                  <a:cxn ang="0">
                    <a:pos x="T4" y="T5"/>
                  </a:cxn>
                  <a:cxn ang="0">
                    <a:pos x="T6" y="T7"/>
                  </a:cxn>
                  <a:cxn ang="0">
                    <a:pos x="T8" y="T9"/>
                  </a:cxn>
                  <a:cxn ang="0">
                    <a:pos x="T10" y="T11"/>
                  </a:cxn>
                  <a:cxn ang="0">
                    <a:pos x="T12" y="T13"/>
                  </a:cxn>
                </a:cxnLst>
                <a:rect l="0" t="0" r="r" b="b"/>
                <a:pathLst>
                  <a:path w="105" h="212">
                    <a:moveTo>
                      <a:pt x="105" y="7"/>
                    </a:moveTo>
                    <a:lnTo>
                      <a:pt x="91" y="212"/>
                    </a:lnTo>
                    <a:lnTo>
                      <a:pt x="0" y="206"/>
                    </a:lnTo>
                    <a:lnTo>
                      <a:pt x="14" y="0"/>
                    </a:lnTo>
                    <a:lnTo>
                      <a:pt x="105" y="7"/>
                    </a:lnTo>
                    <a:moveTo>
                      <a:pt x="105" y="7"/>
                    </a:moveTo>
                    <a:lnTo>
                      <a:pt x="105" y="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7" name="Freeform 172"/>
              <p:cNvSpPr>
                <a:spLocks noEditPoints="1"/>
              </p:cNvSpPr>
              <p:nvPr/>
            </p:nvSpPr>
            <p:spPr bwMode="auto">
              <a:xfrm>
                <a:off x="1926247" y="2996369"/>
                <a:ext cx="17801"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7" y="10"/>
                      <a:pt x="5" y="10"/>
                    </a:cubicBezTo>
                    <a:cubicBezTo>
                      <a:pt x="2" y="10"/>
                      <a:pt x="0" y="8"/>
                      <a:pt x="0" y="5"/>
                    </a:cubicBezTo>
                    <a:cubicBezTo>
                      <a:pt x="0" y="3"/>
                      <a:pt x="2" y="0"/>
                      <a:pt x="5" y="0"/>
                    </a:cubicBezTo>
                    <a:cubicBezTo>
                      <a:pt x="7" y="0"/>
                      <a:pt x="10" y="3"/>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8" name="Freeform 173"/>
              <p:cNvSpPr>
                <a:spLocks noEditPoints="1"/>
              </p:cNvSpPr>
              <p:nvPr/>
            </p:nvSpPr>
            <p:spPr bwMode="auto">
              <a:xfrm>
                <a:off x="1887410" y="2994752"/>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9" name="Freeform 174"/>
              <p:cNvSpPr>
                <a:spLocks noEditPoints="1"/>
              </p:cNvSpPr>
              <p:nvPr/>
            </p:nvSpPr>
            <p:spPr bwMode="auto">
              <a:xfrm>
                <a:off x="1850190" y="2991515"/>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7" y="10"/>
                      <a:pt x="5" y="10"/>
                    </a:cubicBezTo>
                    <a:cubicBezTo>
                      <a:pt x="2" y="10"/>
                      <a:pt x="0" y="8"/>
                      <a:pt x="0" y="5"/>
                    </a:cubicBezTo>
                    <a:cubicBezTo>
                      <a:pt x="0" y="2"/>
                      <a:pt x="2" y="0"/>
                      <a:pt x="5" y="0"/>
                    </a:cubicBezTo>
                    <a:cubicBezTo>
                      <a:pt x="7"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0" name="Freeform 175"/>
              <p:cNvSpPr>
                <a:spLocks noEditPoints="1"/>
              </p:cNvSpPr>
              <p:nvPr/>
            </p:nvSpPr>
            <p:spPr bwMode="auto">
              <a:xfrm>
                <a:off x="1811353" y="2988279"/>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3"/>
                      <a:pt x="2" y="0"/>
                      <a:pt x="5" y="0"/>
                    </a:cubicBezTo>
                    <a:cubicBezTo>
                      <a:pt x="8" y="0"/>
                      <a:pt x="10" y="3"/>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1" name="Freeform 176"/>
              <p:cNvSpPr>
                <a:spLocks noEditPoints="1"/>
              </p:cNvSpPr>
              <p:nvPr/>
            </p:nvSpPr>
            <p:spPr bwMode="auto">
              <a:xfrm>
                <a:off x="1931101" y="2925168"/>
                <a:ext cx="17801"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2" name="Freeform 177"/>
              <p:cNvSpPr>
                <a:spLocks noEditPoints="1"/>
              </p:cNvSpPr>
              <p:nvPr/>
            </p:nvSpPr>
            <p:spPr bwMode="auto">
              <a:xfrm>
                <a:off x="1892264" y="2921931"/>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3" name="Freeform 178"/>
              <p:cNvSpPr>
                <a:spLocks noEditPoints="1"/>
              </p:cNvSpPr>
              <p:nvPr/>
            </p:nvSpPr>
            <p:spPr bwMode="auto">
              <a:xfrm>
                <a:off x="1855045" y="2918695"/>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7" y="10"/>
                      <a:pt x="5" y="10"/>
                    </a:cubicBezTo>
                    <a:cubicBezTo>
                      <a:pt x="2" y="10"/>
                      <a:pt x="0" y="8"/>
                      <a:pt x="0" y="5"/>
                    </a:cubicBezTo>
                    <a:cubicBezTo>
                      <a:pt x="0" y="3"/>
                      <a:pt x="2" y="0"/>
                      <a:pt x="5" y="0"/>
                    </a:cubicBezTo>
                    <a:cubicBezTo>
                      <a:pt x="7" y="0"/>
                      <a:pt x="10" y="3"/>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4" name="Freeform 179"/>
              <p:cNvSpPr>
                <a:spLocks noEditPoints="1"/>
              </p:cNvSpPr>
              <p:nvPr/>
            </p:nvSpPr>
            <p:spPr bwMode="auto">
              <a:xfrm>
                <a:off x="1816208" y="2917077"/>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5" name="Freeform 180"/>
              <p:cNvSpPr>
                <a:spLocks noEditPoints="1"/>
              </p:cNvSpPr>
              <p:nvPr/>
            </p:nvSpPr>
            <p:spPr bwMode="auto">
              <a:xfrm>
                <a:off x="1937574" y="2853966"/>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6" name="Freeform 181"/>
              <p:cNvSpPr>
                <a:spLocks noEditPoints="1"/>
              </p:cNvSpPr>
              <p:nvPr/>
            </p:nvSpPr>
            <p:spPr bwMode="auto">
              <a:xfrm>
                <a:off x="1897119" y="2850730"/>
                <a:ext cx="16182" cy="17800"/>
              </a:xfrm>
              <a:custGeom>
                <a:avLst/>
                <a:gdLst>
                  <a:gd name="T0" fmla="*/ 10 w 10"/>
                  <a:gd name="T1" fmla="*/ 5 h 11"/>
                  <a:gd name="T2" fmla="*/ 5 w 10"/>
                  <a:gd name="T3" fmla="*/ 11 h 11"/>
                  <a:gd name="T4" fmla="*/ 0 w 10"/>
                  <a:gd name="T5" fmla="*/ 5 h 11"/>
                  <a:gd name="T6" fmla="*/ 5 w 10"/>
                  <a:gd name="T7" fmla="*/ 0 h 11"/>
                  <a:gd name="T8" fmla="*/ 10 w 10"/>
                  <a:gd name="T9" fmla="*/ 5 h 11"/>
                  <a:gd name="T10" fmla="*/ 10 w 10"/>
                  <a:gd name="T11" fmla="*/ 5 h 11"/>
                  <a:gd name="T12" fmla="*/ 10 w 10"/>
                  <a:gd name="T13" fmla="*/ 5 h 11"/>
                </a:gdLst>
                <a:ahLst/>
                <a:cxnLst>
                  <a:cxn ang="0">
                    <a:pos x="T0" y="T1"/>
                  </a:cxn>
                  <a:cxn ang="0">
                    <a:pos x="T2" y="T3"/>
                  </a:cxn>
                  <a:cxn ang="0">
                    <a:pos x="T4" y="T5"/>
                  </a:cxn>
                  <a:cxn ang="0">
                    <a:pos x="T6" y="T7"/>
                  </a:cxn>
                  <a:cxn ang="0">
                    <a:pos x="T8" y="T9"/>
                  </a:cxn>
                  <a:cxn ang="0">
                    <a:pos x="T10" y="T11"/>
                  </a:cxn>
                  <a:cxn ang="0">
                    <a:pos x="T12" y="T13"/>
                  </a:cxn>
                </a:cxnLst>
                <a:rect l="0" t="0" r="r" b="b"/>
                <a:pathLst>
                  <a:path w="10" h="11">
                    <a:moveTo>
                      <a:pt x="10" y="5"/>
                    </a:moveTo>
                    <a:cubicBezTo>
                      <a:pt x="10" y="8"/>
                      <a:pt x="8" y="11"/>
                      <a:pt x="5" y="11"/>
                    </a:cubicBezTo>
                    <a:cubicBezTo>
                      <a:pt x="3" y="11"/>
                      <a:pt x="0" y="8"/>
                      <a:pt x="0" y="5"/>
                    </a:cubicBezTo>
                    <a:cubicBezTo>
                      <a:pt x="0" y="3"/>
                      <a:pt x="3" y="0"/>
                      <a:pt x="5" y="0"/>
                    </a:cubicBezTo>
                    <a:cubicBezTo>
                      <a:pt x="8" y="0"/>
                      <a:pt x="10" y="3"/>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7" name="Freeform 182"/>
              <p:cNvSpPr>
                <a:spLocks noEditPoints="1"/>
              </p:cNvSpPr>
              <p:nvPr/>
            </p:nvSpPr>
            <p:spPr bwMode="auto">
              <a:xfrm>
                <a:off x="1859899" y="2849112"/>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8" name="Freeform 183"/>
              <p:cNvSpPr>
                <a:spLocks noEditPoints="1"/>
              </p:cNvSpPr>
              <p:nvPr/>
            </p:nvSpPr>
            <p:spPr bwMode="auto">
              <a:xfrm>
                <a:off x="1821062" y="2845876"/>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9" name="Freeform 184"/>
              <p:cNvSpPr>
                <a:spLocks noEditPoints="1"/>
              </p:cNvSpPr>
              <p:nvPr/>
            </p:nvSpPr>
            <p:spPr bwMode="auto">
              <a:xfrm>
                <a:off x="1910065" y="2960769"/>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0" name="Freeform 185"/>
              <p:cNvSpPr>
                <a:spLocks noEditPoints="1"/>
              </p:cNvSpPr>
              <p:nvPr/>
            </p:nvSpPr>
            <p:spPr bwMode="auto">
              <a:xfrm>
                <a:off x="1871227" y="2957532"/>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3"/>
                      <a:pt x="2" y="0"/>
                      <a:pt x="5" y="0"/>
                    </a:cubicBezTo>
                    <a:cubicBezTo>
                      <a:pt x="8" y="0"/>
                      <a:pt x="10" y="3"/>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1" name="Freeform 186"/>
              <p:cNvSpPr>
                <a:spLocks noEditPoints="1"/>
              </p:cNvSpPr>
              <p:nvPr/>
            </p:nvSpPr>
            <p:spPr bwMode="auto">
              <a:xfrm>
                <a:off x="1834008" y="2955914"/>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7"/>
                      <a:pt x="7" y="10"/>
                      <a:pt x="5" y="10"/>
                    </a:cubicBezTo>
                    <a:cubicBezTo>
                      <a:pt x="2" y="10"/>
                      <a:pt x="0" y="7"/>
                      <a:pt x="0" y="5"/>
                    </a:cubicBezTo>
                    <a:cubicBezTo>
                      <a:pt x="0" y="2"/>
                      <a:pt x="2" y="0"/>
                      <a:pt x="5" y="0"/>
                    </a:cubicBezTo>
                    <a:cubicBezTo>
                      <a:pt x="7"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2" name="Freeform 187"/>
              <p:cNvSpPr>
                <a:spLocks noEditPoints="1"/>
              </p:cNvSpPr>
              <p:nvPr/>
            </p:nvSpPr>
            <p:spPr bwMode="auto">
              <a:xfrm>
                <a:off x="1914919" y="2887949"/>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3"/>
                      <a:pt x="2" y="0"/>
                      <a:pt x="5" y="0"/>
                    </a:cubicBezTo>
                    <a:cubicBezTo>
                      <a:pt x="8" y="0"/>
                      <a:pt x="10" y="3"/>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3" name="Freeform 188"/>
              <p:cNvSpPr>
                <a:spLocks noEditPoints="1"/>
              </p:cNvSpPr>
              <p:nvPr/>
            </p:nvSpPr>
            <p:spPr bwMode="auto">
              <a:xfrm>
                <a:off x="1876082" y="2886331"/>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4" name="Freeform 189"/>
              <p:cNvSpPr>
                <a:spLocks noEditPoints="1"/>
              </p:cNvSpPr>
              <p:nvPr/>
            </p:nvSpPr>
            <p:spPr bwMode="auto">
              <a:xfrm>
                <a:off x="1838863" y="2883094"/>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5" name="Freeform 190"/>
              <p:cNvSpPr>
                <a:spLocks noEditPoints="1"/>
              </p:cNvSpPr>
              <p:nvPr/>
            </p:nvSpPr>
            <p:spPr bwMode="auto">
              <a:xfrm>
                <a:off x="1942429" y="2782764"/>
                <a:ext cx="16182" cy="17800"/>
              </a:xfrm>
              <a:custGeom>
                <a:avLst/>
                <a:gdLst>
                  <a:gd name="T0" fmla="*/ 10 w 10"/>
                  <a:gd name="T1" fmla="*/ 6 h 11"/>
                  <a:gd name="T2" fmla="*/ 5 w 10"/>
                  <a:gd name="T3" fmla="*/ 11 h 11"/>
                  <a:gd name="T4" fmla="*/ 0 w 10"/>
                  <a:gd name="T5" fmla="*/ 6 h 11"/>
                  <a:gd name="T6" fmla="*/ 5 w 10"/>
                  <a:gd name="T7" fmla="*/ 0 h 11"/>
                  <a:gd name="T8" fmla="*/ 10 w 10"/>
                  <a:gd name="T9" fmla="*/ 6 h 11"/>
                  <a:gd name="T10" fmla="*/ 10 w 10"/>
                  <a:gd name="T11" fmla="*/ 6 h 11"/>
                  <a:gd name="T12" fmla="*/ 10 w 10"/>
                  <a:gd name="T13" fmla="*/ 6 h 11"/>
                </a:gdLst>
                <a:ahLst/>
                <a:cxnLst>
                  <a:cxn ang="0">
                    <a:pos x="T0" y="T1"/>
                  </a:cxn>
                  <a:cxn ang="0">
                    <a:pos x="T2" y="T3"/>
                  </a:cxn>
                  <a:cxn ang="0">
                    <a:pos x="T4" y="T5"/>
                  </a:cxn>
                  <a:cxn ang="0">
                    <a:pos x="T6" y="T7"/>
                  </a:cxn>
                  <a:cxn ang="0">
                    <a:pos x="T8" y="T9"/>
                  </a:cxn>
                  <a:cxn ang="0">
                    <a:pos x="T10" y="T11"/>
                  </a:cxn>
                  <a:cxn ang="0">
                    <a:pos x="T12" y="T13"/>
                  </a:cxn>
                </a:cxnLst>
                <a:rect l="0" t="0" r="r" b="b"/>
                <a:pathLst>
                  <a:path w="10" h="11">
                    <a:moveTo>
                      <a:pt x="10" y="6"/>
                    </a:moveTo>
                    <a:cubicBezTo>
                      <a:pt x="10" y="8"/>
                      <a:pt x="8" y="11"/>
                      <a:pt x="5" y="11"/>
                    </a:cubicBezTo>
                    <a:cubicBezTo>
                      <a:pt x="2" y="11"/>
                      <a:pt x="0" y="8"/>
                      <a:pt x="0" y="6"/>
                    </a:cubicBezTo>
                    <a:cubicBezTo>
                      <a:pt x="0" y="3"/>
                      <a:pt x="2" y="0"/>
                      <a:pt x="5" y="0"/>
                    </a:cubicBezTo>
                    <a:cubicBezTo>
                      <a:pt x="8" y="0"/>
                      <a:pt x="10" y="3"/>
                      <a:pt x="10" y="6"/>
                    </a:cubicBezTo>
                    <a:close/>
                    <a:moveTo>
                      <a:pt x="10" y="6"/>
                    </a:moveTo>
                    <a:cubicBezTo>
                      <a:pt x="10" y="6"/>
                      <a:pt x="10" y="6"/>
                      <a:pt x="10" y="6"/>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6" name="Freeform 191"/>
              <p:cNvSpPr>
                <a:spLocks noEditPoints="1"/>
              </p:cNvSpPr>
              <p:nvPr/>
            </p:nvSpPr>
            <p:spPr bwMode="auto">
              <a:xfrm>
                <a:off x="1901973" y="2781147"/>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3" y="10"/>
                      <a:pt x="0" y="8"/>
                      <a:pt x="0" y="5"/>
                    </a:cubicBezTo>
                    <a:cubicBezTo>
                      <a:pt x="0" y="2"/>
                      <a:pt x="3"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7" name="Freeform 192"/>
              <p:cNvSpPr>
                <a:spLocks noEditPoints="1"/>
              </p:cNvSpPr>
              <p:nvPr/>
            </p:nvSpPr>
            <p:spPr bwMode="auto">
              <a:xfrm>
                <a:off x="1864755" y="2777910"/>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8" name="Freeform 193"/>
              <p:cNvSpPr>
                <a:spLocks noEditPoints="1"/>
              </p:cNvSpPr>
              <p:nvPr/>
            </p:nvSpPr>
            <p:spPr bwMode="auto">
              <a:xfrm>
                <a:off x="1825917" y="2774674"/>
                <a:ext cx="16182" cy="17800"/>
              </a:xfrm>
              <a:custGeom>
                <a:avLst/>
                <a:gdLst>
                  <a:gd name="T0" fmla="*/ 10 w 10"/>
                  <a:gd name="T1" fmla="*/ 5 h 11"/>
                  <a:gd name="T2" fmla="*/ 5 w 10"/>
                  <a:gd name="T3" fmla="*/ 11 h 11"/>
                  <a:gd name="T4" fmla="*/ 0 w 10"/>
                  <a:gd name="T5" fmla="*/ 5 h 11"/>
                  <a:gd name="T6" fmla="*/ 5 w 10"/>
                  <a:gd name="T7" fmla="*/ 0 h 11"/>
                  <a:gd name="T8" fmla="*/ 10 w 10"/>
                  <a:gd name="T9" fmla="*/ 5 h 11"/>
                  <a:gd name="T10" fmla="*/ 10 w 10"/>
                  <a:gd name="T11" fmla="*/ 5 h 11"/>
                  <a:gd name="T12" fmla="*/ 10 w 10"/>
                  <a:gd name="T13" fmla="*/ 5 h 11"/>
                </a:gdLst>
                <a:ahLst/>
                <a:cxnLst>
                  <a:cxn ang="0">
                    <a:pos x="T0" y="T1"/>
                  </a:cxn>
                  <a:cxn ang="0">
                    <a:pos x="T2" y="T3"/>
                  </a:cxn>
                  <a:cxn ang="0">
                    <a:pos x="T4" y="T5"/>
                  </a:cxn>
                  <a:cxn ang="0">
                    <a:pos x="T6" y="T7"/>
                  </a:cxn>
                  <a:cxn ang="0">
                    <a:pos x="T8" y="T9"/>
                  </a:cxn>
                  <a:cxn ang="0">
                    <a:pos x="T10" y="T11"/>
                  </a:cxn>
                  <a:cxn ang="0">
                    <a:pos x="T12" y="T13"/>
                  </a:cxn>
                </a:cxnLst>
                <a:rect l="0" t="0" r="r" b="b"/>
                <a:pathLst>
                  <a:path w="10" h="11">
                    <a:moveTo>
                      <a:pt x="10" y="5"/>
                    </a:moveTo>
                    <a:cubicBezTo>
                      <a:pt x="10" y="8"/>
                      <a:pt x="8" y="11"/>
                      <a:pt x="5" y="11"/>
                    </a:cubicBezTo>
                    <a:cubicBezTo>
                      <a:pt x="3" y="11"/>
                      <a:pt x="0" y="8"/>
                      <a:pt x="0" y="5"/>
                    </a:cubicBezTo>
                    <a:cubicBezTo>
                      <a:pt x="0" y="3"/>
                      <a:pt x="3" y="0"/>
                      <a:pt x="5" y="0"/>
                    </a:cubicBezTo>
                    <a:cubicBezTo>
                      <a:pt x="8" y="0"/>
                      <a:pt x="10" y="3"/>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9" name="Freeform 194"/>
              <p:cNvSpPr>
                <a:spLocks noEditPoints="1"/>
              </p:cNvSpPr>
              <p:nvPr/>
            </p:nvSpPr>
            <p:spPr bwMode="auto">
              <a:xfrm>
                <a:off x="1947283" y="2711563"/>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0" name="Freeform 195"/>
              <p:cNvSpPr>
                <a:spLocks noEditPoints="1"/>
              </p:cNvSpPr>
              <p:nvPr/>
            </p:nvSpPr>
            <p:spPr bwMode="auto">
              <a:xfrm>
                <a:off x="1906828" y="2708326"/>
                <a:ext cx="17801" cy="16182"/>
              </a:xfrm>
              <a:custGeom>
                <a:avLst/>
                <a:gdLst>
                  <a:gd name="T0" fmla="*/ 11 w 11"/>
                  <a:gd name="T1" fmla="*/ 5 h 10"/>
                  <a:gd name="T2" fmla="*/ 6 w 11"/>
                  <a:gd name="T3" fmla="*/ 10 h 10"/>
                  <a:gd name="T4" fmla="*/ 0 w 11"/>
                  <a:gd name="T5" fmla="*/ 5 h 10"/>
                  <a:gd name="T6" fmla="*/ 6 w 11"/>
                  <a:gd name="T7" fmla="*/ 0 h 10"/>
                  <a:gd name="T8" fmla="*/ 11 w 11"/>
                  <a:gd name="T9" fmla="*/ 5 h 10"/>
                  <a:gd name="T10" fmla="*/ 11 w 11"/>
                  <a:gd name="T11" fmla="*/ 5 h 10"/>
                  <a:gd name="T12" fmla="*/ 11 w 11"/>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1" h="10">
                    <a:moveTo>
                      <a:pt x="11" y="5"/>
                    </a:moveTo>
                    <a:cubicBezTo>
                      <a:pt x="11" y="8"/>
                      <a:pt x="8" y="10"/>
                      <a:pt x="6" y="10"/>
                    </a:cubicBezTo>
                    <a:cubicBezTo>
                      <a:pt x="3" y="10"/>
                      <a:pt x="0" y="8"/>
                      <a:pt x="0" y="5"/>
                    </a:cubicBezTo>
                    <a:cubicBezTo>
                      <a:pt x="0" y="2"/>
                      <a:pt x="3" y="0"/>
                      <a:pt x="6" y="0"/>
                    </a:cubicBezTo>
                    <a:cubicBezTo>
                      <a:pt x="8" y="0"/>
                      <a:pt x="11" y="2"/>
                      <a:pt x="11" y="5"/>
                    </a:cubicBezTo>
                    <a:close/>
                    <a:moveTo>
                      <a:pt x="11" y="5"/>
                    </a:moveTo>
                    <a:cubicBezTo>
                      <a:pt x="11" y="5"/>
                      <a:pt x="11" y="5"/>
                      <a:pt x="11"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1" name="Freeform 196"/>
              <p:cNvSpPr>
                <a:spLocks noEditPoints="1"/>
              </p:cNvSpPr>
              <p:nvPr/>
            </p:nvSpPr>
            <p:spPr bwMode="auto">
              <a:xfrm>
                <a:off x="1869609" y="2705090"/>
                <a:ext cx="16182" cy="17800"/>
              </a:xfrm>
              <a:custGeom>
                <a:avLst/>
                <a:gdLst>
                  <a:gd name="T0" fmla="*/ 10 w 10"/>
                  <a:gd name="T1" fmla="*/ 6 h 11"/>
                  <a:gd name="T2" fmla="*/ 5 w 10"/>
                  <a:gd name="T3" fmla="*/ 11 h 11"/>
                  <a:gd name="T4" fmla="*/ 0 w 10"/>
                  <a:gd name="T5" fmla="*/ 6 h 11"/>
                  <a:gd name="T6" fmla="*/ 5 w 10"/>
                  <a:gd name="T7" fmla="*/ 0 h 11"/>
                  <a:gd name="T8" fmla="*/ 10 w 10"/>
                  <a:gd name="T9" fmla="*/ 6 h 11"/>
                  <a:gd name="T10" fmla="*/ 10 w 10"/>
                  <a:gd name="T11" fmla="*/ 6 h 11"/>
                  <a:gd name="T12" fmla="*/ 10 w 10"/>
                  <a:gd name="T13" fmla="*/ 6 h 11"/>
                </a:gdLst>
                <a:ahLst/>
                <a:cxnLst>
                  <a:cxn ang="0">
                    <a:pos x="T0" y="T1"/>
                  </a:cxn>
                  <a:cxn ang="0">
                    <a:pos x="T2" y="T3"/>
                  </a:cxn>
                  <a:cxn ang="0">
                    <a:pos x="T4" y="T5"/>
                  </a:cxn>
                  <a:cxn ang="0">
                    <a:pos x="T6" y="T7"/>
                  </a:cxn>
                  <a:cxn ang="0">
                    <a:pos x="T8" y="T9"/>
                  </a:cxn>
                  <a:cxn ang="0">
                    <a:pos x="T10" y="T11"/>
                  </a:cxn>
                  <a:cxn ang="0">
                    <a:pos x="T12" y="T13"/>
                  </a:cxn>
                </a:cxnLst>
                <a:rect l="0" t="0" r="r" b="b"/>
                <a:pathLst>
                  <a:path w="10" h="11">
                    <a:moveTo>
                      <a:pt x="10" y="6"/>
                    </a:moveTo>
                    <a:cubicBezTo>
                      <a:pt x="10" y="8"/>
                      <a:pt x="8" y="11"/>
                      <a:pt x="5" y="11"/>
                    </a:cubicBezTo>
                    <a:cubicBezTo>
                      <a:pt x="2" y="11"/>
                      <a:pt x="0" y="8"/>
                      <a:pt x="0" y="6"/>
                    </a:cubicBezTo>
                    <a:cubicBezTo>
                      <a:pt x="0" y="3"/>
                      <a:pt x="2" y="0"/>
                      <a:pt x="5" y="0"/>
                    </a:cubicBezTo>
                    <a:cubicBezTo>
                      <a:pt x="8" y="0"/>
                      <a:pt x="10" y="3"/>
                      <a:pt x="10" y="6"/>
                    </a:cubicBezTo>
                    <a:close/>
                    <a:moveTo>
                      <a:pt x="10" y="6"/>
                    </a:moveTo>
                    <a:cubicBezTo>
                      <a:pt x="10" y="6"/>
                      <a:pt x="10" y="6"/>
                      <a:pt x="10" y="6"/>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2" name="Freeform 197"/>
              <p:cNvSpPr>
                <a:spLocks noEditPoints="1"/>
              </p:cNvSpPr>
              <p:nvPr/>
            </p:nvSpPr>
            <p:spPr bwMode="auto">
              <a:xfrm>
                <a:off x="1830771" y="2703472"/>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3" y="10"/>
                      <a:pt x="0" y="8"/>
                      <a:pt x="0" y="5"/>
                    </a:cubicBezTo>
                    <a:cubicBezTo>
                      <a:pt x="0" y="2"/>
                      <a:pt x="3"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3" name="Freeform 198"/>
              <p:cNvSpPr>
                <a:spLocks noEditPoints="1"/>
              </p:cNvSpPr>
              <p:nvPr/>
            </p:nvSpPr>
            <p:spPr bwMode="auto">
              <a:xfrm>
                <a:off x="1919774" y="2818365"/>
                <a:ext cx="17801"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4" name="Freeform 199"/>
              <p:cNvSpPr>
                <a:spLocks noEditPoints="1"/>
              </p:cNvSpPr>
              <p:nvPr/>
            </p:nvSpPr>
            <p:spPr bwMode="auto">
              <a:xfrm>
                <a:off x="1880937" y="2815129"/>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3" y="10"/>
                      <a:pt x="0" y="8"/>
                      <a:pt x="0" y="5"/>
                    </a:cubicBezTo>
                    <a:cubicBezTo>
                      <a:pt x="0" y="2"/>
                      <a:pt x="3"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5" name="Freeform 200"/>
              <p:cNvSpPr>
                <a:spLocks noEditPoints="1"/>
              </p:cNvSpPr>
              <p:nvPr/>
            </p:nvSpPr>
            <p:spPr bwMode="auto">
              <a:xfrm>
                <a:off x="1843717" y="2811892"/>
                <a:ext cx="16182" cy="17800"/>
              </a:xfrm>
              <a:custGeom>
                <a:avLst/>
                <a:gdLst>
                  <a:gd name="T0" fmla="*/ 10 w 10"/>
                  <a:gd name="T1" fmla="*/ 5 h 11"/>
                  <a:gd name="T2" fmla="*/ 5 w 10"/>
                  <a:gd name="T3" fmla="*/ 11 h 11"/>
                  <a:gd name="T4" fmla="*/ 0 w 10"/>
                  <a:gd name="T5" fmla="*/ 5 h 11"/>
                  <a:gd name="T6" fmla="*/ 5 w 10"/>
                  <a:gd name="T7" fmla="*/ 0 h 11"/>
                  <a:gd name="T8" fmla="*/ 10 w 10"/>
                  <a:gd name="T9" fmla="*/ 5 h 11"/>
                  <a:gd name="T10" fmla="*/ 10 w 10"/>
                  <a:gd name="T11" fmla="*/ 5 h 11"/>
                  <a:gd name="T12" fmla="*/ 10 w 10"/>
                  <a:gd name="T13" fmla="*/ 5 h 11"/>
                </a:gdLst>
                <a:ahLst/>
                <a:cxnLst>
                  <a:cxn ang="0">
                    <a:pos x="T0" y="T1"/>
                  </a:cxn>
                  <a:cxn ang="0">
                    <a:pos x="T2" y="T3"/>
                  </a:cxn>
                  <a:cxn ang="0">
                    <a:pos x="T4" y="T5"/>
                  </a:cxn>
                  <a:cxn ang="0">
                    <a:pos x="T6" y="T7"/>
                  </a:cxn>
                  <a:cxn ang="0">
                    <a:pos x="T8" y="T9"/>
                  </a:cxn>
                  <a:cxn ang="0">
                    <a:pos x="T10" y="T11"/>
                  </a:cxn>
                  <a:cxn ang="0">
                    <a:pos x="T12" y="T13"/>
                  </a:cxn>
                </a:cxnLst>
                <a:rect l="0" t="0" r="r" b="b"/>
                <a:pathLst>
                  <a:path w="10" h="11">
                    <a:moveTo>
                      <a:pt x="10" y="5"/>
                    </a:moveTo>
                    <a:cubicBezTo>
                      <a:pt x="10" y="8"/>
                      <a:pt x="8" y="11"/>
                      <a:pt x="5" y="11"/>
                    </a:cubicBezTo>
                    <a:cubicBezTo>
                      <a:pt x="2" y="11"/>
                      <a:pt x="0" y="8"/>
                      <a:pt x="0" y="5"/>
                    </a:cubicBezTo>
                    <a:cubicBezTo>
                      <a:pt x="0" y="3"/>
                      <a:pt x="2" y="0"/>
                      <a:pt x="5" y="0"/>
                    </a:cubicBezTo>
                    <a:cubicBezTo>
                      <a:pt x="8" y="0"/>
                      <a:pt x="10" y="3"/>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6" name="Freeform 201"/>
              <p:cNvSpPr>
                <a:spLocks noEditPoints="1"/>
              </p:cNvSpPr>
              <p:nvPr/>
            </p:nvSpPr>
            <p:spPr bwMode="auto">
              <a:xfrm>
                <a:off x="1924628" y="2745546"/>
                <a:ext cx="17801" cy="17800"/>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7" name="Freeform 202"/>
              <p:cNvSpPr>
                <a:spLocks noEditPoints="1"/>
              </p:cNvSpPr>
              <p:nvPr/>
            </p:nvSpPr>
            <p:spPr bwMode="auto">
              <a:xfrm>
                <a:off x="1885791" y="2742309"/>
                <a:ext cx="17801" cy="17800"/>
              </a:xfrm>
              <a:custGeom>
                <a:avLst/>
                <a:gdLst>
                  <a:gd name="T0" fmla="*/ 11 w 11"/>
                  <a:gd name="T1" fmla="*/ 6 h 11"/>
                  <a:gd name="T2" fmla="*/ 5 w 11"/>
                  <a:gd name="T3" fmla="*/ 11 h 11"/>
                  <a:gd name="T4" fmla="*/ 0 w 11"/>
                  <a:gd name="T5" fmla="*/ 6 h 11"/>
                  <a:gd name="T6" fmla="*/ 5 w 11"/>
                  <a:gd name="T7" fmla="*/ 0 h 11"/>
                  <a:gd name="T8" fmla="*/ 11 w 11"/>
                  <a:gd name="T9" fmla="*/ 6 h 11"/>
                  <a:gd name="T10" fmla="*/ 11 w 11"/>
                  <a:gd name="T11" fmla="*/ 6 h 11"/>
                  <a:gd name="T12" fmla="*/ 11 w 11"/>
                  <a:gd name="T13" fmla="*/ 6 h 11"/>
                </a:gdLst>
                <a:ahLst/>
                <a:cxnLst>
                  <a:cxn ang="0">
                    <a:pos x="T0" y="T1"/>
                  </a:cxn>
                  <a:cxn ang="0">
                    <a:pos x="T2" y="T3"/>
                  </a:cxn>
                  <a:cxn ang="0">
                    <a:pos x="T4" y="T5"/>
                  </a:cxn>
                  <a:cxn ang="0">
                    <a:pos x="T6" y="T7"/>
                  </a:cxn>
                  <a:cxn ang="0">
                    <a:pos x="T8" y="T9"/>
                  </a:cxn>
                  <a:cxn ang="0">
                    <a:pos x="T10" y="T11"/>
                  </a:cxn>
                  <a:cxn ang="0">
                    <a:pos x="T12" y="T13"/>
                  </a:cxn>
                </a:cxnLst>
                <a:rect l="0" t="0" r="r" b="b"/>
                <a:pathLst>
                  <a:path w="11" h="11">
                    <a:moveTo>
                      <a:pt x="11" y="6"/>
                    </a:moveTo>
                    <a:cubicBezTo>
                      <a:pt x="11" y="8"/>
                      <a:pt x="8" y="11"/>
                      <a:pt x="5" y="11"/>
                    </a:cubicBezTo>
                    <a:cubicBezTo>
                      <a:pt x="3" y="11"/>
                      <a:pt x="0" y="8"/>
                      <a:pt x="0" y="6"/>
                    </a:cubicBezTo>
                    <a:cubicBezTo>
                      <a:pt x="0" y="3"/>
                      <a:pt x="3" y="0"/>
                      <a:pt x="5" y="0"/>
                    </a:cubicBezTo>
                    <a:cubicBezTo>
                      <a:pt x="8" y="0"/>
                      <a:pt x="11" y="3"/>
                      <a:pt x="11" y="6"/>
                    </a:cubicBezTo>
                    <a:close/>
                    <a:moveTo>
                      <a:pt x="11" y="6"/>
                    </a:moveTo>
                    <a:cubicBezTo>
                      <a:pt x="11" y="6"/>
                      <a:pt x="11" y="6"/>
                      <a:pt x="11" y="6"/>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8" name="Freeform 203"/>
              <p:cNvSpPr>
                <a:spLocks noEditPoints="1"/>
              </p:cNvSpPr>
              <p:nvPr/>
            </p:nvSpPr>
            <p:spPr bwMode="auto">
              <a:xfrm>
                <a:off x="1848572" y="2740691"/>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9" name="Freeform 204"/>
              <p:cNvSpPr>
                <a:spLocks noEditPoints="1"/>
              </p:cNvSpPr>
              <p:nvPr/>
            </p:nvSpPr>
            <p:spPr bwMode="auto">
              <a:xfrm>
                <a:off x="1929483" y="2572396"/>
                <a:ext cx="208751" cy="970932"/>
              </a:xfrm>
              <a:custGeom>
                <a:avLst/>
                <a:gdLst>
                  <a:gd name="T0" fmla="*/ 129 w 129"/>
                  <a:gd name="T1" fmla="*/ 594 h 600"/>
                  <a:gd name="T2" fmla="*/ 38 w 129"/>
                  <a:gd name="T3" fmla="*/ 600 h 600"/>
                  <a:gd name="T4" fmla="*/ 0 w 129"/>
                  <a:gd name="T5" fmla="*/ 6 h 600"/>
                  <a:gd name="T6" fmla="*/ 91 w 129"/>
                  <a:gd name="T7" fmla="*/ 0 h 600"/>
                  <a:gd name="T8" fmla="*/ 129 w 129"/>
                  <a:gd name="T9" fmla="*/ 594 h 600"/>
                  <a:gd name="T10" fmla="*/ 129 w 129"/>
                  <a:gd name="T11" fmla="*/ 594 h 600"/>
                  <a:gd name="T12" fmla="*/ 129 w 129"/>
                  <a:gd name="T13" fmla="*/ 594 h 600"/>
                </a:gdLst>
                <a:ahLst/>
                <a:cxnLst>
                  <a:cxn ang="0">
                    <a:pos x="T0" y="T1"/>
                  </a:cxn>
                  <a:cxn ang="0">
                    <a:pos x="T2" y="T3"/>
                  </a:cxn>
                  <a:cxn ang="0">
                    <a:pos x="T4" y="T5"/>
                  </a:cxn>
                  <a:cxn ang="0">
                    <a:pos x="T6" y="T7"/>
                  </a:cxn>
                  <a:cxn ang="0">
                    <a:pos x="T8" y="T9"/>
                  </a:cxn>
                  <a:cxn ang="0">
                    <a:pos x="T10" y="T11"/>
                  </a:cxn>
                  <a:cxn ang="0">
                    <a:pos x="T12" y="T13"/>
                  </a:cxn>
                </a:cxnLst>
                <a:rect l="0" t="0" r="r" b="b"/>
                <a:pathLst>
                  <a:path w="129" h="600">
                    <a:moveTo>
                      <a:pt x="129" y="594"/>
                    </a:moveTo>
                    <a:lnTo>
                      <a:pt x="38" y="600"/>
                    </a:lnTo>
                    <a:lnTo>
                      <a:pt x="0" y="6"/>
                    </a:lnTo>
                    <a:lnTo>
                      <a:pt x="91" y="0"/>
                    </a:lnTo>
                    <a:lnTo>
                      <a:pt x="129" y="594"/>
                    </a:lnTo>
                    <a:close/>
                    <a:moveTo>
                      <a:pt x="129" y="594"/>
                    </a:moveTo>
                    <a:lnTo>
                      <a:pt x="129" y="594"/>
                    </a:lnTo>
                    <a:close/>
                  </a:path>
                </a:pathLst>
              </a:custGeom>
              <a:solidFill>
                <a:srgbClr val="EFEEE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0" name="Freeform 205"/>
              <p:cNvSpPr>
                <a:spLocks noEditPoints="1"/>
              </p:cNvSpPr>
              <p:nvPr/>
            </p:nvSpPr>
            <p:spPr bwMode="auto">
              <a:xfrm>
                <a:off x="1929483" y="2572396"/>
                <a:ext cx="208751" cy="970932"/>
              </a:xfrm>
              <a:custGeom>
                <a:avLst/>
                <a:gdLst>
                  <a:gd name="T0" fmla="*/ 129 w 129"/>
                  <a:gd name="T1" fmla="*/ 594 h 600"/>
                  <a:gd name="T2" fmla="*/ 38 w 129"/>
                  <a:gd name="T3" fmla="*/ 600 h 600"/>
                  <a:gd name="T4" fmla="*/ 0 w 129"/>
                  <a:gd name="T5" fmla="*/ 6 h 600"/>
                  <a:gd name="T6" fmla="*/ 91 w 129"/>
                  <a:gd name="T7" fmla="*/ 0 h 600"/>
                  <a:gd name="T8" fmla="*/ 129 w 129"/>
                  <a:gd name="T9" fmla="*/ 594 h 600"/>
                  <a:gd name="T10" fmla="*/ 129 w 129"/>
                  <a:gd name="T11" fmla="*/ 594 h 600"/>
                  <a:gd name="T12" fmla="*/ 129 w 129"/>
                  <a:gd name="T13" fmla="*/ 594 h 600"/>
                </a:gdLst>
                <a:ahLst/>
                <a:cxnLst>
                  <a:cxn ang="0">
                    <a:pos x="T0" y="T1"/>
                  </a:cxn>
                  <a:cxn ang="0">
                    <a:pos x="T2" y="T3"/>
                  </a:cxn>
                  <a:cxn ang="0">
                    <a:pos x="T4" y="T5"/>
                  </a:cxn>
                  <a:cxn ang="0">
                    <a:pos x="T6" y="T7"/>
                  </a:cxn>
                  <a:cxn ang="0">
                    <a:pos x="T8" y="T9"/>
                  </a:cxn>
                  <a:cxn ang="0">
                    <a:pos x="T10" y="T11"/>
                  </a:cxn>
                  <a:cxn ang="0">
                    <a:pos x="T12" y="T13"/>
                  </a:cxn>
                </a:cxnLst>
                <a:rect l="0" t="0" r="r" b="b"/>
                <a:pathLst>
                  <a:path w="129" h="600">
                    <a:moveTo>
                      <a:pt x="129" y="594"/>
                    </a:moveTo>
                    <a:lnTo>
                      <a:pt x="38" y="600"/>
                    </a:lnTo>
                    <a:lnTo>
                      <a:pt x="0" y="6"/>
                    </a:lnTo>
                    <a:lnTo>
                      <a:pt x="91" y="0"/>
                    </a:lnTo>
                    <a:lnTo>
                      <a:pt x="129" y="594"/>
                    </a:lnTo>
                    <a:moveTo>
                      <a:pt x="129" y="594"/>
                    </a:moveTo>
                    <a:lnTo>
                      <a:pt x="129" y="59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1" name="Freeform 206"/>
              <p:cNvSpPr>
                <a:spLocks noEditPoints="1"/>
              </p:cNvSpPr>
              <p:nvPr/>
            </p:nvSpPr>
            <p:spPr bwMode="auto">
              <a:xfrm>
                <a:off x="1947283" y="2831311"/>
                <a:ext cx="145640" cy="21036"/>
              </a:xfrm>
              <a:custGeom>
                <a:avLst/>
                <a:gdLst>
                  <a:gd name="T0" fmla="*/ 90 w 90"/>
                  <a:gd name="T1" fmla="*/ 7 h 13"/>
                  <a:gd name="T2" fmla="*/ 0 w 90"/>
                  <a:gd name="T3" fmla="*/ 13 h 13"/>
                  <a:gd name="T4" fmla="*/ 0 w 90"/>
                  <a:gd name="T5" fmla="*/ 6 h 13"/>
                  <a:gd name="T6" fmla="*/ 90 w 90"/>
                  <a:gd name="T7" fmla="*/ 0 h 13"/>
                  <a:gd name="T8" fmla="*/ 90 w 90"/>
                  <a:gd name="T9" fmla="*/ 7 h 13"/>
                  <a:gd name="T10" fmla="*/ 90 w 90"/>
                  <a:gd name="T11" fmla="*/ 7 h 13"/>
                  <a:gd name="T12" fmla="*/ 90 w 90"/>
                  <a:gd name="T13" fmla="*/ 7 h 13"/>
                </a:gdLst>
                <a:ahLst/>
                <a:cxnLst>
                  <a:cxn ang="0">
                    <a:pos x="T0" y="T1"/>
                  </a:cxn>
                  <a:cxn ang="0">
                    <a:pos x="T2" y="T3"/>
                  </a:cxn>
                  <a:cxn ang="0">
                    <a:pos x="T4" y="T5"/>
                  </a:cxn>
                  <a:cxn ang="0">
                    <a:pos x="T6" y="T7"/>
                  </a:cxn>
                  <a:cxn ang="0">
                    <a:pos x="T8" y="T9"/>
                  </a:cxn>
                  <a:cxn ang="0">
                    <a:pos x="T10" y="T11"/>
                  </a:cxn>
                  <a:cxn ang="0">
                    <a:pos x="T12" y="T13"/>
                  </a:cxn>
                </a:cxnLst>
                <a:rect l="0" t="0" r="r" b="b"/>
                <a:pathLst>
                  <a:path w="90" h="13">
                    <a:moveTo>
                      <a:pt x="90" y="7"/>
                    </a:moveTo>
                    <a:lnTo>
                      <a:pt x="0" y="13"/>
                    </a:lnTo>
                    <a:lnTo>
                      <a:pt x="0" y="6"/>
                    </a:lnTo>
                    <a:lnTo>
                      <a:pt x="90" y="0"/>
                    </a:lnTo>
                    <a:lnTo>
                      <a:pt x="90" y="7"/>
                    </a:lnTo>
                    <a:close/>
                    <a:moveTo>
                      <a:pt x="90" y="7"/>
                    </a:moveTo>
                    <a:lnTo>
                      <a:pt x="90" y="7"/>
                    </a:lnTo>
                    <a:close/>
                  </a:path>
                </a:pathLst>
              </a:custGeom>
              <a:solidFill>
                <a:srgbClr val="9E9D8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2" name="Freeform 207"/>
              <p:cNvSpPr>
                <a:spLocks noEditPoints="1"/>
              </p:cNvSpPr>
              <p:nvPr/>
            </p:nvSpPr>
            <p:spPr bwMode="auto">
              <a:xfrm>
                <a:off x="1947283" y="2831311"/>
                <a:ext cx="145640" cy="21036"/>
              </a:xfrm>
              <a:custGeom>
                <a:avLst/>
                <a:gdLst>
                  <a:gd name="T0" fmla="*/ 90 w 90"/>
                  <a:gd name="T1" fmla="*/ 7 h 13"/>
                  <a:gd name="T2" fmla="*/ 0 w 90"/>
                  <a:gd name="T3" fmla="*/ 13 h 13"/>
                  <a:gd name="T4" fmla="*/ 0 w 90"/>
                  <a:gd name="T5" fmla="*/ 6 h 13"/>
                  <a:gd name="T6" fmla="*/ 90 w 90"/>
                  <a:gd name="T7" fmla="*/ 0 h 13"/>
                  <a:gd name="T8" fmla="*/ 90 w 90"/>
                  <a:gd name="T9" fmla="*/ 7 h 13"/>
                  <a:gd name="T10" fmla="*/ 90 w 90"/>
                  <a:gd name="T11" fmla="*/ 7 h 13"/>
                  <a:gd name="T12" fmla="*/ 90 w 90"/>
                  <a:gd name="T13" fmla="*/ 7 h 13"/>
                </a:gdLst>
                <a:ahLst/>
                <a:cxnLst>
                  <a:cxn ang="0">
                    <a:pos x="T0" y="T1"/>
                  </a:cxn>
                  <a:cxn ang="0">
                    <a:pos x="T2" y="T3"/>
                  </a:cxn>
                  <a:cxn ang="0">
                    <a:pos x="T4" y="T5"/>
                  </a:cxn>
                  <a:cxn ang="0">
                    <a:pos x="T6" y="T7"/>
                  </a:cxn>
                  <a:cxn ang="0">
                    <a:pos x="T8" y="T9"/>
                  </a:cxn>
                  <a:cxn ang="0">
                    <a:pos x="T10" y="T11"/>
                  </a:cxn>
                  <a:cxn ang="0">
                    <a:pos x="T12" y="T13"/>
                  </a:cxn>
                </a:cxnLst>
                <a:rect l="0" t="0" r="r" b="b"/>
                <a:pathLst>
                  <a:path w="90" h="13">
                    <a:moveTo>
                      <a:pt x="90" y="7"/>
                    </a:moveTo>
                    <a:lnTo>
                      <a:pt x="0" y="13"/>
                    </a:lnTo>
                    <a:lnTo>
                      <a:pt x="0" y="6"/>
                    </a:lnTo>
                    <a:lnTo>
                      <a:pt x="90" y="0"/>
                    </a:lnTo>
                    <a:lnTo>
                      <a:pt x="90" y="7"/>
                    </a:lnTo>
                    <a:moveTo>
                      <a:pt x="90" y="7"/>
                    </a:moveTo>
                    <a:lnTo>
                      <a:pt x="90" y="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3" name="Freeform 208"/>
              <p:cNvSpPr>
                <a:spLocks noEditPoints="1"/>
              </p:cNvSpPr>
              <p:nvPr/>
            </p:nvSpPr>
            <p:spPr bwMode="auto">
              <a:xfrm>
                <a:off x="1919774" y="2429993"/>
                <a:ext cx="168295" cy="343063"/>
              </a:xfrm>
              <a:custGeom>
                <a:avLst/>
                <a:gdLst>
                  <a:gd name="T0" fmla="*/ 104 w 104"/>
                  <a:gd name="T1" fmla="*/ 206 h 212"/>
                  <a:gd name="T2" fmla="*/ 14 w 104"/>
                  <a:gd name="T3" fmla="*/ 212 h 212"/>
                  <a:gd name="T4" fmla="*/ 0 w 104"/>
                  <a:gd name="T5" fmla="*/ 6 h 212"/>
                  <a:gd name="T6" fmla="*/ 91 w 104"/>
                  <a:gd name="T7" fmla="*/ 0 h 212"/>
                  <a:gd name="T8" fmla="*/ 104 w 104"/>
                  <a:gd name="T9" fmla="*/ 206 h 212"/>
                  <a:gd name="T10" fmla="*/ 104 w 104"/>
                  <a:gd name="T11" fmla="*/ 206 h 212"/>
                  <a:gd name="T12" fmla="*/ 104 w 104"/>
                  <a:gd name="T13" fmla="*/ 206 h 212"/>
                </a:gdLst>
                <a:ahLst/>
                <a:cxnLst>
                  <a:cxn ang="0">
                    <a:pos x="T0" y="T1"/>
                  </a:cxn>
                  <a:cxn ang="0">
                    <a:pos x="T2" y="T3"/>
                  </a:cxn>
                  <a:cxn ang="0">
                    <a:pos x="T4" y="T5"/>
                  </a:cxn>
                  <a:cxn ang="0">
                    <a:pos x="T6" y="T7"/>
                  </a:cxn>
                  <a:cxn ang="0">
                    <a:pos x="T8" y="T9"/>
                  </a:cxn>
                  <a:cxn ang="0">
                    <a:pos x="T10" y="T11"/>
                  </a:cxn>
                  <a:cxn ang="0">
                    <a:pos x="T12" y="T13"/>
                  </a:cxn>
                </a:cxnLst>
                <a:rect l="0" t="0" r="r" b="b"/>
                <a:pathLst>
                  <a:path w="104" h="212">
                    <a:moveTo>
                      <a:pt x="104" y="206"/>
                    </a:moveTo>
                    <a:lnTo>
                      <a:pt x="14" y="212"/>
                    </a:lnTo>
                    <a:lnTo>
                      <a:pt x="0" y="6"/>
                    </a:lnTo>
                    <a:lnTo>
                      <a:pt x="91" y="0"/>
                    </a:lnTo>
                    <a:lnTo>
                      <a:pt x="104" y="206"/>
                    </a:lnTo>
                    <a:close/>
                    <a:moveTo>
                      <a:pt x="104" y="206"/>
                    </a:moveTo>
                    <a:lnTo>
                      <a:pt x="104" y="206"/>
                    </a:lnTo>
                    <a:close/>
                  </a:path>
                </a:pathLst>
              </a:custGeom>
              <a:solidFill>
                <a:srgbClr val="E79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4" name="Freeform 209"/>
              <p:cNvSpPr>
                <a:spLocks noEditPoints="1"/>
              </p:cNvSpPr>
              <p:nvPr/>
            </p:nvSpPr>
            <p:spPr bwMode="auto">
              <a:xfrm>
                <a:off x="1919774" y="2429993"/>
                <a:ext cx="168295" cy="343063"/>
              </a:xfrm>
              <a:custGeom>
                <a:avLst/>
                <a:gdLst>
                  <a:gd name="T0" fmla="*/ 104 w 104"/>
                  <a:gd name="T1" fmla="*/ 206 h 212"/>
                  <a:gd name="T2" fmla="*/ 14 w 104"/>
                  <a:gd name="T3" fmla="*/ 212 h 212"/>
                  <a:gd name="T4" fmla="*/ 0 w 104"/>
                  <a:gd name="T5" fmla="*/ 6 h 212"/>
                  <a:gd name="T6" fmla="*/ 91 w 104"/>
                  <a:gd name="T7" fmla="*/ 0 h 212"/>
                  <a:gd name="T8" fmla="*/ 104 w 104"/>
                  <a:gd name="T9" fmla="*/ 206 h 212"/>
                  <a:gd name="T10" fmla="*/ 104 w 104"/>
                  <a:gd name="T11" fmla="*/ 206 h 212"/>
                  <a:gd name="T12" fmla="*/ 104 w 104"/>
                  <a:gd name="T13" fmla="*/ 206 h 212"/>
                </a:gdLst>
                <a:ahLst/>
                <a:cxnLst>
                  <a:cxn ang="0">
                    <a:pos x="T0" y="T1"/>
                  </a:cxn>
                  <a:cxn ang="0">
                    <a:pos x="T2" y="T3"/>
                  </a:cxn>
                  <a:cxn ang="0">
                    <a:pos x="T4" y="T5"/>
                  </a:cxn>
                  <a:cxn ang="0">
                    <a:pos x="T6" y="T7"/>
                  </a:cxn>
                  <a:cxn ang="0">
                    <a:pos x="T8" y="T9"/>
                  </a:cxn>
                  <a:cxn ang="0">
                    <a:pos x="T10" y="T11"/>
                  </a:cxn>
                  <a:cxn ang="0">
                    <a:pos x="T12" y="T13"/>
                  </a:cxn>
                </a:cxnLst>
                <a:rect l="0" t="0" r="r" b="b"/>
                <a:pathLst>
                  <a:path w="104" h="212">
                    <a:moveTo>
                      <a:pt x="104" y="206"/>
                    </a:moveTo>
                    <a:lnTo>
                      <a:pt x="14" y="212"/>
                    </a:lnTo>
                    <a:lnTo>
                      <a:pt x="0" y="6"/>
                    </a:lnTo>
                    <a:lnTo>
                      <a:pt x="91" y="0"/>
                    </a:lnTo>
                    <a:lnTo>
                      <a:pt x="104" y="206"/>
                    </a:lnTo>
                    <a:moveTo>
                      <a:pt x="104" y="206"/>
                    </a:moveTo>
                    <a:lnTo>
                      <a:pt x="104" y="20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5" name="Freeform 210"/>
              <p:cNvSpPr>
                <a:spLocks noEditPoints="1"/>
              </p:cNvSpPr>
              <p:nvPr/>
            </p:nvSpPr>
            <p:spPr bwMode="auto">
              <a:xfrm>
                <a:off x="2062177" y="2730981"/>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7"/>
                      <a:pt x="8" y="10"/>
                      <a:pt x="5" y="10"/>
                    </a:cubicBezTo>
                    <a:cubicBezTo>
                      <a:pt x="2" y="10"/>
                      <a:pt x="0" y="7"/>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6" name="Freeform 211"/>
              <p:cNvSpPr>
                <a:spLocks noEditPoints="1"/>
              </p:cNvSpPr>
              <p:nvPr/>
            </p:nvSpPr>
            <p:spPr bwMode="auto">
              <a:xfrm>
                <a:off x="2023340" y="2732600"/>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7" name="Freeform 212"/>
              <p:cNvSpPr>
                <a:spLocks noEditPoints="1"/>
              </p:cNvSpPr>
              <p:nvPr/>
            </p:nvSpPr>
            <p:spPr bwMode="auto">
              <a:xfrm>
                <a:off x="1986121" y="2734218"/>
                <a:ext cx="16182" cy="17800"/>
              </a:xfrm>
              <a:custGeom>
                <a:avLst/>
                <a:gdLst>
                  <a:gd name="T0" fmla="*/ 10 w 10"/>
                  <a:gd name="T1" fmla="*/ 6 h 11"/>
                  <a:gd name="T2" fmla="*/ 5 w 10"/>
                  <a:gd name="T3" fmla="*/ 11 h 11"/>
                  <a:gd name="T4" fmla="*/ 0 w 10"/>
                  <a:gd name="T5" fmla="*/ 6 h 11"/>
                  <a:gd name="T6" fmla="*/ 5 w 10"/>
                  <a:gd name="T7" fmla="*/ 0 h 11"/>
                  <a:gd name="T8" fmla="*/ 10 w 10"/>
                  <a:gd name="T9" fmla="*/ 6 h 11"/>
                  <a:gd name="T10" fmla="*/ 10 w 10"/>
                  <a:gd name="T11" fmla="*/ 6 h 11"/>
                  <a:gd name="T12" fmla="*/ 10 w 10"/>
                  <a:gd name="T13" fmla="*/ 6 h 11"/>
                </a:gdLst>
                <a:ahLst/>
                <a:cxnLst>
                  <a:cxn ang="0">
                    <a:pos x="T0" y="T1"/>
                  </a:cxn>
                  <a:cxn ang="0">
                    <a:pos x="T2" y="T3"/>
                  </a:cxn>
                  <a:cxn ang="0">
                    <a:pos x="T4" y="T5"/>
                  </a:cxn>
                  <a:cxn ang="0">
                    <a:pos x="T6" y="T7"/>
                  </a:cxn>
                  <a:cxn ang="0">
                    <a:pos x="T8" y="T9"/>
                  </a:cxn>
                  <a:cxn ang="0">
                    <a:pos x="T10" y="T11"/>
                  </a:cxn>
                  <a:cxn ang="0">
                    <a:pos x="T12" y="T13"/>
                  </a:cxn>
                </a:cxnLst>
                <a:rect l="0" t="0" r="r" b="b"/>
                <a:pathLst>
                  <a:path w="10" h="11">
                    <a:moveTo>
                      <a:pt x="10" y="6"/>
                    </a:moveTo>
                    <a:cubicBezTo>
                      <a:pt x="10" y="8"/>
                      <a:pt x="7" y="11"/>
                      <a:pt x="5" y="11"/>
                    </a:cubicBezTo>
                    <a:cubicBezTo>
                      <a:pt x="2" y="11"/>
                      <a:pt x="0" y="8"/>
                      <a:pt x="0" y="6"/>
                    </a:cubicBezTo>
                    <a:cubicBezTo>
                      <a:pt x="0" y="3"/>
                      <a:pt x="2" y="0"/>
                      <a:pt x="5" y="0"/>
                    </a:cubicBezTo>
                    <a:cubicBezTo>
                      <a:pt x="7" y="0"/>
                      <a:pt x="10" y="3"/>
                      <a:pt x="10" y="6"/>
                    </a:cubicBezTo>
                    <a:close/>
                    <a:moveTo>
                      <a:pt x="10" y="6"/>
                    </a:moveTo>
                    <a:cubicBezTo>
                      <a:pt x="10" y="6"/>
                      <a:pt x="10" y="6"/>
                      <a:pt x="10" y="6"/>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8" name="Freeform 213"/>
              <p:cNvSpPr>
                <a:spLocks noEditPoints="1"/>
              </p:cNvSpPr>
              <p:nvPr/>
            </p:nvSpPr>
            <p:spPr bwMode="auto">
              <a:xfrm>
                <a:off x="1947283" y="2737454"/>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9" name="Freeform 214"/>
              <p:cNvSpPr>
                <a:spLocks noEditPoints="1"/>
              </p:cNvSpPr>
              <p:nvPr/>
            </p:nvSpPr>
            <p:spPr bwMode="auto">
              <a:xfrm>
                <a:off x="2057322" y="2659780"/>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30" name="Freeform 215"/>
              <p:cNvSpPr>
                <a:spLocks noEditPoints="1"/>
              </p:cNvSpPr>
              <p:nvPr/>
            </p:nvSpPr>
            <p:spPr bwMode="auto">
              <a:xfrm>
                <a:off x="2018485" y="2661398"/>
                <a:ext cx="16182" cy="17800"/>
              </a:xfrm>
              <a:custGeom>
                <a:avLst/>
                <a:gdLst>
                  <a:gd name="T0" fmla="*/ 10 w 10"/>
                  <a:gd name="T1" fmla="*/ 5 h 11"/>
                  <a:gd name="T2" fmla="*/ 5 w 10"/>
                  <a:gd name="T3" fmla="*/ 11 h 11"/>
                  <a:gd name="T4" fmla="*/ 0 w 10"/>
                  <a:gd name="T5" fmla="*/ 5 h 11"/>
                  <a:gd name="T6" fmla="*/ 5 w 10"/>
                  <a:gd name="T7" fmla="*/ 0 h 11"/>
                  <a:gd name="T8" fmla="*/ 10 w 10"/>
                  <a:gd name="T9" fmla="*/ 5 h 11"/>
                  <a:gd name="T10" fmla="*/ 10 w 10"/>
                  <a:gd name="T11" fmla="*/ 5 h 11"/>
                  <a:gd name="T12" fmla="*/ 10 w 10"/>
                  <a:gd name="T13" fmla="*/ 5 h 11"/>
                </a:gdLst>
                <a:ahLst/>
                <a:cxnLst>
                  <a:cxn ang="0">
                    <a:pos x="T0" y="T1"/>
                  </a:cxn>
                  <a:cxn ang="0">
                    <a:pos x="T2" y="T3"/>
                  </a:cxn>
                  <a:cxn ang="0">
                    <a:pos x="T4" y="T5"/>
                  </a:cxn>
                  <a:cxn ang="0">
                    <a:pos x="T6" y="T7"/>
                  </a:cxn>
                  <a:cxn ang="0">
                    <a:pos x="T8" y="T9"/>
                  </a:cxn>
                  <a:cxn ang="0">
                    <a:pos x="T10" y="T11"/>
                  </a:cxn>
                  <a:cxn ang="0">
                    <a:pos x="T12" y="T13"/>
                  </a:cxn>
                </a:cxnLst>
                <a:rect l="0" t="0" r="r" b="b"/>
                <a:pathLst>
                  <a:path w="10" h="11">
                    <a:moveTo>
                      <a:pt x="10" y="5"/>
                    </a:moveTo>
                    <a:cubicBezTo>
                      <a:pt x="10" y="8"/>
                      <a:pt x="8" y="11"/>
                      <a:pt x="5" y="11"/>
                    </a:cubicBezTo>
                    <a:cubicBezTo>
                      <a:pt x="3" y="11"/>
                      <a:pt x="0" y="8"/>
                      <a:pt x="0" y="5"/>
                    </a:cubicBezTo>
                    <a:cubicBezTo>
                      <a:pt x="0" y="3"/>
                      <a:pt x="3" y="0"/>
                      <a:pt x="5" y="0"/>
                    </a:cubicBezTo>
                    <a:cubicBezTo>
                      <a:pt x="8" y="0"/>
                      <a:pt x="10" y="3"/>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31" name="Freeform 216"/>
              <p:cNvSpPr>
                <a:spLocks noEditPoints="1"/>
              </p:cNvSpPr>
              <p:nvPr/>
            </p:nvSpPr>
            <p:spPr bwMode="auto">
              <a:xfrm>
                <a:off x="1981266" y="2664635"/>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32" name="Freeform 217"/>
              <p:cNvSpPr>
                <a:spLocks noEditPoints="1"/>
              </p:cNvSpPr>
              <p:nvPr/>
            </p:nvSpPr>
            <p:spPr bwMode="auto">
              <a:xfrm>
                <a:off x="1942429" y="2666253"/>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3"/>
                      <a:pt x="2" y="0"/>
                      <a:pt x="5" y="0"/>
                    </a:cubicBezTo>
                    <a:cubicBezTo>
                      <a:pt x="8" y="0"/>
                      <a:pt x="10" y="3"/>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33" name="Freeform 218"/>
              <p:cNvSpPr>
                <a:spLocks noEditPoints="1"/>
              </p:cNvSpPr>
              <p:nvPr/>
            </p:nvSpPr>
            <p:spPr bwMode="auto">
              <a:xfrm>
                <a:off x="2052468" y="2588578"/>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3"/>
                      <a:pt x="2" y="0"/>
                      <a:pt x="5" y="0"/>
                    </a:cubicBezTo>
                    <a:cubicBezTo>
                      <a:pt x="8" y="0"/>
                      <a:pt x="10" y="3"/>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34" name="Freeform 219"/>
              <p:cNvSpPr>
                <a:spLocks noEditPoints="1"/>
              </p:cNvSpPr>
              <p:nvPr/>
            </p:nvSpPr>
            <p:spPr bwMode="auto">
              <a:xfrm>
                <a:off x="2015249" y="2591815"/>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7" y="10"/>
                      <a:pt x="5" y="10"/>
                    </a:cubicBezTo>
                    <a:cubicBezTo>
                      <a:pt x="2" y="10"/>
                      <a:pt x="0" y="8"/>
                      <a:pt x="0" y="5"/>
                    </a:cubicBezTo>
                    <a:cubicBezTo>
                      <a:pt x="0" y="2"/>
                      <a:pt x="2" y="0"/>
                      <a:pt x="5" y="0"/>
                    </a:cubicBezTo>
                    <a:cubicBezTo>
                      <a:pt x="7"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35" name="Freeform 220"/>
              <p:cNvSpPr>
                <a:spLocks noEditPoints="1"/>
              </p:cNvSpPr>
              <p:nvPr/>
            </p:nvSpPr>
            <p:spPr bwMode="auto">
              <a:xfrm>
                <a:off x="1976411" y="2593433"/>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36" name="Freeform 221"/>
              <p:cNvSpPr>
                <a:spLocks noEditPoints="1"/>
              </p:cNvSpPr>
              <p:nvPr/>
            </p:nvSpPr>
            <p:spPr bwMode="auto">
              <a:xfrm>
                <a:off x="1937574" y="2596670"/>
                <a:ext cx="17801" cy="16182"/>
              </a:xfrm>
              <a:custGeom>
                <a:avLst/>
                <a:gdLst>
                  <a:gd name="T0" fmla="*/ 11 w 11"/>
                  <a:gd name="T1" fmla="*/ 5 h 10"/>
                  <a:gd name="T2" fmla="*/ 5 w 11"/>
                  <a:gd name="T3" fmla="*/ 10 h 10"/>
                  <a:gd name="T4" fmla="*/ 0 w 11"/>
                  <a:gd name="T5" fmla="*/ 5 h 10"/>
                  <a:gd name="T6" fmla="*/ 5 w 11"/>
                  <a:gd name="T7" fmla="*/ 0 h 10"/>
                  <a:gd name="T8" fmla="*/ 11 w 11"/>
                  <a:gd name="T9" fmla="*/ 5 h 10"/>
                  <a:gd name="T10" fmla="*/ 11 w 11"/>
                  <a:gd name="T11" fmla="*/ 5 h 10"/>
                  <a:gd name="T12" fmla="*/ 11 w 11"/>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1" h="10">
                    <a:moveTo>
                      <a:pt x="11" y="5"/>
                    </a:moveTo>
                    <a:cubicBezTo>
                      <a:pt x="11" y="8"/>
                      <a:pt x="8" y="10"/>
                      <a:pt x="5" y="10"/>
                    </a:cubicBezTo>
                    <a:cubicBezTo>
                      <a:pt x="3" y="10"/>
                      <a:pt x="0" y="8"/>
                      <a:pt x="0" y="5"/>
                    </a:cubicBezTo>
                    <a:cubicBezTo>
                      <a:pt x="0" y="2"/>
                      <a:pt x="3" y="0"/>
                      <a:pt x="5" y="0"/>
                    </a:cubicBezTo>
                    <a:cubicBezTo>
                      <a:pt x="8" y="0"/>
                      <a:pt x="11" y="2"/>
                      <a:pt x="11" y="5"/>
                    </a:cubicBezTo>
                    <a:close/>
                    <a:moveTo>
                      <a:pt x="11" y="5"/>
                    </a:moveTo>
                    <a:cubicBezTo>
                      <a:pt x="11" y="5"/>
                      <a:pt x="11" y="5"/>
                      <a:pt x="11"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37" name="Freeform 222"/>
              <p:cNvSpPr>
                <a:spLocks noEditPoints="1"/>
              </p:cNvSpPr>
              <p:nvPr/>
            </p:nvSpPr>
            <p:spPr bwMode="auto">
              <a:xfrm>
                <a:off x="2041140" y="2696999"/>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38" name="Freeform 223"/>
              <p:cNvSpPr>
                <a:spLocks noEditPoints="1"/>
              </p:cNvSpPr>
              <p:nvPr/>
            </p:nvSpPr>
            <p:spPr bwMode="auto">
              <a:xfrm>
                <a:off x="2002303" y="2698617"/>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39" name="Freeform 224"/>
              <p:cNvSpPr>
                <a:spLocks noEditPoints="1"/>
              </p:cNvSpPr>
              <p:nvPr/>
            </p:nvSpPr>
            <p:spPr bwMode="auto">
              <a:xfrm>
                <a:off x="1965084" y="2701853"/>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40" name="Freeform 225"/>
              <p:cNvSpPr>
                <a:spLocks noEditPoints="1"/>
              </p:cNvSpPr>
              <p:nvPr/>
            </p:nvSpPr>
            <p:spPr bwMode="auto">
              <a:xfrm>
                <a:off x="2036286" y="2625798"/>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41" name="Freeform 226"/>
              <p:cNvSpPr>
                <a:spLocks noEditPoints="1"/>
              </p:cNvSpPr>
              <p:nvPr/>
            </p:nvSpPr>
            <p:spPr bwMode="auto">
              <a:xfrm>
                <a:off x="1997449" y="2629034"/>
                <a:ext cx="17801" cy="16182"/>
              </a:xfrm>
              <a:custGeom>
                <a:avLst/>
                <a:gdLst>
                  <a:gd name="T0" fmla="*/ 11 w 11"/>
                  <a:gd name="T1" fmla="*/ 5 h 10"/>
                  <a:gd name="T2" fmla="*/ 6 w 11"/>
                  <a:gd name="T3" fmla="*/ 10 h 10"/>
                  <a:gd name="T4" fmla="*/ 0 w 11"/>
                  <a:gd name="T5" fmla="*/ 5 h 10"/>
                  <a:gd name="T6" fmla="*/ 6 w 11"/>
                  <a:gd name="T7" fmla="*/ 0 h 10"/>
                  <a:gd name="T8" fmla="*/ 11 w 11"/>
                  <a:gd name="T9" fmla="*/ 5 h 10"/>
                  <a:gd name="T10" fmla="*/ 11 w 11"/>
                  <a:gd name="T11" fmla="*/ 5 h 10"/>
                  <a:gd name="T12" fmla="*/ 11 w 11"/>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1" h="10">
                    <a:moveTo>
                      <a:pt x="11" y="5"/>
                    </a:moveTo>
                    <a:cubicBezTo>
                      <a:pt x="11" y="7"/>
                      <a:pt x="8" y="10"/>
                      <a:pt x="6" y="10"/>
                    </a:cubicBezTo>
                    <a:cubicBezTo>
                      <a:pt x="3" y="10"/>
                      <a:pt x="0" y="7"/>
                      <a:pt x="0" y="5"/>
                    </a:cubicBezTo>
                    <a:cubicBezTo>
                      <a:pt x="0" y="2"/>
                      <a:pt x="3" y="0"/>
                      <a:pt x="6" y="0"/>
                    </a:cubicBezTo>
                    <a:cubicBezTo>
                      <a:pt x="8" y="0"/>
                      <a:pt x="11" y="2"/>
                      <a:pt x="11" y="5"/>
                    </a:cubicBezTo>
                    <a:close/>
                    <a:moveTo>
                      <a:pt x="11" y="5"/>
                    </a:moveTo>
                    <a:cubicBezTo>
                      <a:pt x="11" y="5"/>
                      <a:pt x="11" y="5"/>
                      <a:pt x="11"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42" name="Freeform 227"/>
              <p:cNvSpPr>
                <a:spLocks noEditPoints="1"/>
              </p:cNvSpPr>
              <p:nvPr/>
            </p:nvSpPr>
            <p:spPr bwMode="auto">
              <a:xfrm>
                <a:off x="1960229" y="2630652"/>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43" name="Freeform 228"/>
              <p:cNvSpPr>
                <a:spLocks noEditPoints="1"/>
              </p:cNvSpPr>
              <p:nvPr/>
            </p:nvSpPr>
            <p:spPr bwMode="auto">
              <a:xfrm>
                <a:off x="2047613" y="2517376"/>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7"/>
                      <a:pt x="8" y="10"/>
                      <a:pt x="5" y="10"/>
                    </a:cubicBezTo>
                    <a:cubicBezTo>
                      <a:pt x="3" y="10"/>
                      <a:pt x="0" y="7"/>
                      <a:pt x="0" y="5"/>
                    </a:cubicBezTo>
                    <a:cubicBezTo>
                      <a:pt x="0" y="2"/>
                      <a:pt x="3"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44" name="Freeform 229"/>
              <p:cNvSpPr>
                <a:spLocks noEditPoints="1"/>
              </p:cNvSpPr>
              <p:nvPr/>
            </p:nvSpPr>
            <p:spPr bwMode="auto">
              <a:xfrm>
                <a:off x="2010394" y="2518995"/>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45" name="Freeform 230"/>
              <p:cNvSpPr>
                <a:spLocks noEditPoints="1"/>
              </p:cNvSpPr>
              <p:nvPr/>
            </p:nvSpPr>
            <p:spPr bwMode="auto">
              <a:xfrm>
                <a:off x="1971557" y="2522232"/>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7"/>
                      <a:pt x="8" y="10"/>
                      <a:pt x="5" y="10"/>
                    </a:cubicBezTo>
                    <a:cubicBezTo>
                      <a:pt x="2" y="10"/>
                      <a:pt x="0" y="7"/>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46" name="Freeform 231"/>
              <p:cNvSpPr>
                <a:spLocks noEditPoints="1"/>
              </p:cNvSpPr>
              <p:nvPr/>
            </p:nvSpPr>
            <p:spPr bwMode="auto">
              <a:xfrm>
                <a:off x="1932720" y="2523849"/>
                <a:ext cx="17801"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47" name="Freeform 232"/>
              <p:cNvSpPr>
                <a:spLocks noEditPoints="1"/>
              </p:cNvSpPr>
              <p:nvPr/>
            </p:nvSpPr>
            <p:spPr bwMode="auto">
              <a:xfrm>
                <a:off x="2044376" y="2446175"/>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7" y="10"/>
                      <a:pt x="5" y="10"/>
                    </a:cubicBezTo>
                    <a:cubicBezTo>
                      <a:pt x="2" y="10"/>
                      <a:pt x="0" y="8"/>
                      <a:pt x="0" y="5"/>
                    </a:cubicBezTo>
                    <a:cubicBezTo>
                      <a:pt x="0" y="2"/>
                      <a:pt x="2" y="0"/>
                      <a:pt x="5" y="0"/>
                    </a:cubicBezTo>
                    <a:cubicBezTo>
                      <a:pt x="7"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48" name="Freeform 233"/>
              <p:cNvSpPr>
                <a:spLocks noEditPoints="1"/>
              </p:cNvSpPr>
              <p:nvPr/>
            </p:nvSpPr>
            <p:spPr bwMode="auto">
              <a:xfrm>
                <a:off x="2005539" y="2447793"/>
                <a:ext cx="16182" cy="17800"/>
              </a:xfrm>
              <a:custGeom>
                <a:avLst/>
                <a:gdLst>
                  <a:gd name="T0" fmla="*/ 10 w 10"/>
                  <a:gd name="T1" fmla="*/ 6 h 11"/>
                  <a:gd name="T2" fmla="*/ 5 w 10"/>
                  <a:gd name="T3" fmla="*/ 11 h 11"/>
                  <a:gd name="T4" fmla="*/ 0 w 10"/>
                  <a:gd name="T5" fmla="*/ 6 h 11"/>
                  <a:gd name="T6" fmla="*/ 5 w 10"/>
                  <a:gd name="T7" fmla="*/ 0 h 11"/>
                  <a:gd name="T8" fmla="*/ 10 w 10"/>
                  <a:gd name="T9" fmla="*/ 6 h 11"/>
                  <a:gd name="T10" fmla="*/ 10 w 10"/>
                  <a:gd name="T11" fmla="*/ 6 h 11"/>
                  <a:gd name="T12" fmla="*/ 10 w 10"/>
                  <a:gd name="T13" fmla="*/ 6 h 11"/>
                </a:gdLst>
                <a:ahLst/>
                <a:cxnLst>
                  <a:cxn ang="0">
                    <a:pos x="T0" y="T1"/>
                  </a:cxn>
                  <a:cxn ang="0">
                    <a:pos x="T2" y="T3"/>
                  </a:cxn>
                  <a:cxn ang="0">
                    <a:pos x="T4" y="T5"/>
                  </a:cxn>
                  <a:cxn ang="0">
                    <a:pos x="T6" y="T7"/>
                  </a:cxn>
                  <a:cxn ang="0">
                    <a:pos x="T8" y="T9"/>
                  </a:cxn>
                  <a:cxn ang="0">
                    <a:pos x="T10" y="T11"/>
                  </a:cxn>
                  <a:cxn ang="0">
                    <a:pos x="T12" y="T13"/>
                  </a:cxn>
                </a:cxnLst>
                <a:rect l="0" t="0" r="r" b="b"/>
                <a:pathLst>
                  <a:path w="10" h="11">
                    <a:moveTo>
                      <a:pt x="10" y="6"/>
                    </a:moveTo>
                    <a:cubicBezTo>
                      <a:pt x="10" y="8"/>
                      <a:pt x="8" y="11"/>
                      <a:pt x="5" y="11"/>
                    </a:cubicBezTo>
                    <a:cubicBezTo>
                      <a:pt x="2" y="11"/>
                      <a:pt x="0" y="8"/>
                      <a:pt x="0" y="6"/>
                    </a:cubicBezTo>
                    <a:cubicBezTo>
                      <a:pt x="0" y="3"/>
                      <a:pt x="2" y="0"/>
                      <a:pt x="5" y="0"/>
                    </a:cubicBezTo>
                    <a:cubicBezTo>
                      <a:pt x="8" y="0"/>
                      <a:pt x="10" y="3"/>
                      <a:pt x="10" y="6"/>
                    </a:cubicBezTo>
                    <a:close/>
                    <a:moveTo>
                      <a:pt x="10" y="6"/>
                    </a:moveTo>
                    <a:cubicBezTo>
                      <a:pt x="10" y="6"/>
                      <a:pt x="10" y="6"/>
                      <a:pt x="10" y="6"/>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49" name="Freeform 234"/>
              <p:cNvSpPr>
                <a:spLocks noEditPoints="1"/>
              </p:cNvSpPr>
              <p:nvPr/>
            </p:nvSpPr>
            <p:spPr bwMode="auto">
              <a:xfrm>
                <a:off x="1966702" y="2451030"/>
                <a:ext cx="17801" cy="16182"/>
              </a:xfrm>
              <a:custGeom>
                <a:avLst/>
                <a:gdLst>
                  <a:gd name="T0" fmla="*/ 11 w 11"/>
                  <a:gd name="T1" fmla="*/ 5 h 10"/>
                  <a:gd name="T2" fmla="*/ 6 w 11"/>
                  <a:gd name="T3" fmla="*/ 10 h 10"/>
                  <a:gd name="T4" fmla="*/ 0 w 11"/>
                  <a:gd name="T5" fmla="*/ 5 h 10"/>
                  <a:gd name="T6" fmla="*/ 6 w 11"/>
                  <a:gd name="T7" fmla="*/ 0 h 10"/>
                  <a:gd name="T8" fmla="*/ 11 w 11"/>
                  <a:gd name="T9" fmla="*/ 5 h 10"/>
                  <a:gd name="T10" fmla="*/ 11 w 11"/>
                  <a:gd name="T11" fmla="*/ 5 h 10"/>
                  <a:gd name="T12" fmla="*/ 11 w 11"/>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1" h="10">
                    <a:moveTo>
                      <a:pt x="11" y="5"/>
                    </a:moveTo>
                    <a:cubicBezTo>
                      <a:pt x="11" y="8"/>
                      <a:pt x="8" y="10"/>
                      <a:pt x="6" y="10"/>
                    </a:cubicBezTo>
                    <a:cubicBezTo>
                      <a:pt x="3" y="10"/>
                      <a:pt x="0" y="8"/>
                      <a:pt x="0" y="5"/>
                    </a:cubicBezTo>
                    <a:cubicBezTo>
                      <a:pt x="0" y="2"/>
                      <a:pt x="3" y="0"/>
                      <a:pt x="6" y="0"/>
                    </a:cubicBezTo>
                    <a:cubicBezTo>
                      <a:pt x="8" y="0"/>
                      <a:pt x="11" y="2"/>
                      <a:pt x="11" y="5"/>
                    </a:cubicBezTo>
                    <a:close/>
                    <a:moveTo>
                      <a:pt x="11" y="5"/>
                    </a:moveTo>
                    <a:cubicBezTo>
                      <a:pt x="11" y="5"/>
                      <a:pt x="11" y="5"/>
                      <a:pt x="11"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50" name="Freeform 235"/>
              <p:cNvSpPr>
                <a:spLocks noEditPoints="1"/>
              </p:cNvSpPr>
              <p:nvPr/>
            </p:nvSpPr>
            <p:spPr bwMode="auto">
              <a:xfrm>
                <a:off x="1927865" y="2452648"/>
                <a:ext cx="17801" cy="17800"/>
              </a:xfrm>
              <a:custGeom>
                <a:avLst/>
                <a:gdLst>
                  <a:gd name="T0" fmla="*/ 10 w 10"/>
                  <a:gd name="T1" fmla="*/ 6 h 11"/>
                  <a:gd name="T2" fmla="*/ 5 w 10"/>
                  <a:gd name="T3" fmla="*/ 11 h 11"/>
                  <a:gd name="T4" fmla="*/ 0 w 10"/>
                  <a:gd name="T5" fmla="*/ 6 h 11"/>
                  <a:gd name="T6" fmla="*/ 5 w 10"/>
                  <a:gd name="T7" fmla="*/ 0 h 11"/>
                  <a:gd name="T8" fmla="*/ 10 w 10"/>
                  <a:gd name="T9" fmla="*/ 6 h 11"/>
                  <a:gd name="T10" fmla="*/ 10 w 10"/>
                  <a:gd name="T11" fmla="*/ 6 h 11"/>
                  <a:gd name="T12" fmla="*/ 10 w 10"/>
                  <a:gd name="T13" fmla="*/ 6 h 11"/>
                </a:gdLst>
                <a:ahLst/>
                <a:cxnLst>
                  <a:cxn ang="0">
                    <a:pos x="T0" y="T1"/>
                  </a:cxn>
                  <a:cxn ang="0">
                    <a:pos x="T2" y="T3"/>
                  </a:cxn>
                  <a:cxn ang="0">
                    <a:pos x="T4" y="T5"/>
                  </a:cxn>
                  <a:cxn ang="0">
                    <a:pos x="T6" y="T7"/>
                  </a:cxn>
                  <a:cxn ang="0">
                    <a:pos x="T8" y="T9"/>
                  </a:cxn>
                  <a:cxn ang="0">
                    <a:pos x="T10" y="T11"/>
                  </a:cxn>
                  <a:cxn ang="0">
                    <a:pos x="T12" y="T13"/>
                  </a:cxn>
                </a:cxnLst>
                <a:rect l="0" t="0" r="r" b="b"/>
                <a:pathLst>
                  <a:path w="10" h="11">
                    <a:moveTo>
                      <a:pt x="10" y="6"/>
                    </a:moveTo>
                    <a:cubicBezTo>
                      <a:pt x="10" y="8"/>
                      <a:pt x="8" y="11"/>
                      <a:pt x="5" y="11"/>
                    </a:cubicBezTo>
                    <a:cubicBezTo>
                      <a:pt x="2" y="11"/>
                      <a:pt x="0" y="8"/>
                      <a:pt x="0" y="6"/>
                    </a:cubicBezTo>
                    <a:cubicBezTo>
                      <a:pt x="0" y="3"/>
                      <a:pt x="2" y="0"/>
                      <a:pt x="5" y="0"/>
                    </a:cubicBezTo>
                    <a:cubicBezTo>
                      <a:pt x="8" y="0"/>
                      <a:pt x="10" y="3"/>
                      <a:pt x="10" y="6"/>
                    </a:cubicBezTo>
                    <a:close/>
                    <a:moveTo>
                      <a:pt x="10" y="6"/>
                    </a:moveTo>
                    <a:cubicBezTo>
                      <a:pt x="10" y="6"/>
                      <a:pt x="10" y="6"/>
                      <a:pt x="10" y="6"/>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51" name="Freeform 236"/>
              <p:cNvSpPr>
                <a:spLocks noEditPoints="1"/>
              </p:cNvSpPr>
              <p:nvPr/>
            </p:nvSpPr>
            <p:spPr bwMode="auto">
              <a:xfrm>
                <a:off x="2031431" y="2552977"/>
                <a:ext cx="16182" cy="17800"/>
              </a:xfrm>
              <a:custGeom>
                <a:avLst/>
                <a:gdLst>
                  <a:gd name="T0" fmla="*/ 10 w 10"/>
                  <a:gd name="T1" fmla="*/ 6 h 11"/>
                  <a:gd name="T2" fmla="*/ 5 w 10"/>
                  <a:gd name="T3" fmla="*/ 11 h 11"/>
                  <a:gd name="T4" fmla="*/ 0 w 10"/>
                  <a:gd name="T5" fmla="*/ 6 h 11"/>
                  <a:gd name="T6" fmla="*/ 5 w 10"/>
                  <a:gd name="T7" fmla="*/ 0 h 11"/>
                  <a:gd name="T8" fmla="*/ 10 w 10"/>
                  <a:gd name="T9" fmla="*/ 6 h 11"/>
                  <a:gd name="T10" fmla="*/ 10 w 10"/>
                  <a:gd name="T11" fmla="*/ 6 h 11"/>
                  <a:gd name="T12" fmla="*/ 10 w 10"/>
                  <a:gd name="T13" fmla="*/ 6 h 11"/>
                </a:gdLst>
                <a:ahLst/>
                <a:cxnLst>
                  <a:cxn ang="0">
                    <a:pos x="T0" y="T1"/>
                  </a:cxn>
                  <a:cxn ang="0">
                    <a:pos x="T2" y="T3"/>
                  </a:cxn>
                  <a:cxn ang="0">
                    <a:pos x="T4" y="T5"/>
                  </a:cxn>
                  <a:cxn ang="0">
                    <a:pos x="T6" y="T7"/>
                  </a:cxn>
                  <a:cxn ang="0">
                    <a:pos x="T8" y="T9"/>
                  </a:cxn>
                  <a:cxn ang="0">
                    <a:pos x="T10" y="T11"/>
                  </a:cxn>
                  <a:cxn ang="0">
                    <a:pos x="T12" y="T13"/>
                  </a:cxn>
                </a:cxnLst>
                <a:rect l="0" t="0" r="r" b="b"/>
                <a:pathLst>
                  <a:path w="10" h="11">
                    <a:moveTo>
                      <a:pt x="10" y="6"/>
                    </a:moveTo>
                    <a:cubicBezTo>
                      <a:pt x="10" y="8"/>
                      <a:pt x="8" y="11"/>
                      <a:pt x="5" y="11"/>
                    </a:cubicBezTo>
                    <a:cubicBezTo>
                      <a:pt x="2" y="11"/>
                      <a:pt x="0" y="8"/>
                      <a:pt x="0" y="6"/>
                    </a:cubicBezTo>
                    <a:cubicBezTo>
                      <a:pt x="0" y="3"/>
                      <a:pt x="2" y="0"/>
                      <a:pt x="5" y="0"/>
                    </a:cubicBezTo>
                    <a:cubicBezTo>
                      <a:pt x="8" y="0"/>
                      <a:pt x="10" y="3"/>
                      <a:pt x="10" y="6"/>
                    </a:cubicBezTo>
                    <a:close/>
                    <a:moveTo>
                      <a:pt x="10" y="6"/>
                    </a:moveTo>
                    <a:cubicBezTo>
                      <a:pt x="10" y="6"/>
                      <a:pt x="10" y="6"/>
                      <a:pt x="10" y="6"/>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52" name="Freeform 237"/>
              <p:cNvSpPr>
                <a:spLocks noEditPoints="1"/>
              </p:cNvSpPr>
              <p:nvPr/>
            </p:nvSpPr>
            <p:spPr bwMode="auto">
              <a:xfrm>
                <a:off x="1994212" y="2556214"/>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53" name="Freeform 238"/>
              <p:cNvSpPr>
                <a:spLocks noEditPoints="1"/>
              </p:cNvSpPr>
              <p:nvPr/>
            </p:nvSpPr>
            <p:spPr bwMode="auto">
              <a:xfrm>
                <a:off x="1955375" y="2557832"/>
                <a:ext cx="16182" cy="17800"/>
              </a:xfrm>
              <a:custGeom>
                <a:avLst/>
                <a:gdLst>
                  <a:gd name="T0" fmla="*/ 10 w 10"/>
                  <a:gd name="T1" fmla="*/ 5 h 11"/>
                  <a:gd name="T2" fmla="*/ 5 w 10"/>
                  <a:gd name="T3" fmla="*/ 11 h 11"/>
                  <a:gd name="T4" fmla="*/ 0 w 10"/>
                  <a:gd name="T5" fmla="*/ 5 h 11"/>
                  <a:gd name="T6" fmla="*/ 5 w 10"/>
                  <a:gd name="T7" fmla="*/ 0 h 11"/>
                  <a:gd name="T8" fmla="*/ 10 w 10"/>
                  <a:gd name="T9" fmla="*/ 5 h 11"/>
                  <a:gd name="T10" fmla="*/ 10 w 10"/>
                  <a:gd name="T11" fmla="*/ 5 h 11"/>
                  <a:gd name="T12" fmla="*/ 10 w 10"/>
                  <a:gd name="T13" fmla="*/ 5 h 11"/>
                </a:gdLst>
                <a:ahLst/>
                <a:cxnLst>
                  <a:cxn ang="0">
                    <a:pos x="T0" y="T1"/>
                  </a:cxn>
                  <a:cxn ang="0">
                    <a:pos x="T2" y="T3"/>
                  </a:cxn>
                  <a:cxn ang="0">
                    <a:pos x="T4" y="T5"/>
                  </a:cxn>
                  <a:cxn ang="0">
                    <a:pos x="T6" y="T7"/>
                  </a:cxn>
                  <a:cxn ang="0">
                    <a:pos x="T8" y="T9"/>
                  </a:cxn>
                  <a:cxn ang="0">
                    <a:pos x="T10" y="T11"/>
                  </a:cxn>
                  <a:cxn ang="0">
                    <a:pos x="T12" y="T13"/>
                  </a:cxn>
                </a:cxnLst>
                <a:rect l="0" t="0" r="r" b="b"/>
                <a:pathLst>
                  <a:path w="10" h="11">
                    <a:moveTo>
                      <a:pt x="10" y="5"/>
                    </a:moveTo>
                    <a:cubicBezTo>
                      <a:pt x="10" y="8"/>
                      <a:pt x="8" y="11"/>
                      <a:pt x="5" y="11"/>
                    </a:cubicBezTo>
                    <a:cubicBezTo>
                      <a:pt x="2" y="11"/>
                      <a:pt x="0" y="8"/>
                      <a:pt x="0" y="5"/>
                    </a:cubicBezTo>
                    <a:cubicBezTo>
                      <a:pt x="0" y="3"/>
                      <a:pt x="2" y="0"/>
                      <a:pt x="5" y="0"/>
                    </a:cubicBezTo>
                    <a:cubicBezTo>
                      <a:pt x="8" y="0"/>
                      <a:pt x="10" y="3"/>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54" name="Freeform 239"/>
              <p:cNvSpPr>
                <a:spLocks noEditPoints="1"/>
              </p:cNvSpPr>
              <p:nvPr/>
            </p:nvSpPr>
            <p:spPr bwMode="auto">
              <a:xfrm>
                <a:off x="2026577" y="2483394"/>
                <a:ext cx="17801" cy="16182"/>
              </a:xfrm>
              <a:custGeom>
                <a:avLst/>
                <a:gdLst>
                  <a:gd name="T0" fmla="*/ 11 w 11"/>
                  <a:gd name="T1" fmla="*/ 5 h 10"/>
                  <a:gd name="T2" fmla="*/ 6 w 11"/>
                  <a:gd name="T3" fmla="*/ 10 h 10"/>
                  <a:gd name="T4" fmla="*/ 0 w 11"/>
                  <a:gd name="T5" fmla="*/ 5 h 10"/>
                  <a:gd name="T6" fmla="*/ 6 w 11"/>
                  <a:gd name="T7" fmla="*/ 0 h 10"/>
                  <a:gd name="T8" fmla="*/ 11 w 11"/>
                  <a:gd name="T9" fmla="*/ 5 h 10"/>
                  <a:gd name="T10" fmla="*/ 11 w 11"/>
                  <a:gd name="T11" fmla="*/ 5 h 10"/>
                  <a:gd name="T12" fmla="*/ 11 w 11"/>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1" h="10">
                    <a:moveTo>
                      <a:pt x="11" y="5"/>
                    </a:moveTo>
                    <a:cubicBezTo>
                      <a:pt x="11" y="8"/>
                      <a:pt x="8" y="10"/>
                      <a:pt x="6" y="10"/>
                    </a:cubicBezTo>
                    <a:cubicBezTo>
                      <a:pt x="3" y="10"/>
                      <a:pt x="0" y="8"/>
                      <a:pt x="0" y="5"/>
                    </a:cubicBezTo>
                    <a:cubicBezTo>
                      <a:pt x="0" y="2"/>
                      <a:pt x="3" y="0"/>
                      <a:pt x="6" y="0"/>
                    </a:cubicBezTo>
                    <a:cubicBezTo>
                      <a:pt x="8" y="0"/>
                      <a:pt x="11" y="2"/>
                      <a:pt x="11" y="5"/>
                    </a:cubicBezTo>
                    <a:close/>
                    <a:moveTo>
                      <a:pt x="11" y="5"/>
                    </a:moveTo>
                    <a:cubicBezTo>
                      <a:pt x="11" y="5"/>
                      <a:pt x="11" y="5"/>
                      <a:pt x="11"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55" name="Freeform 240"/>
              <p:cNvSpPr>
                <a:spLocks noEditPoints="1"/>
              </p:cNvSpPr>
              <p:nvPr/>
            </p:nvSpPr>
            <p:spPr bwMode="auto">
              <a:xfrm>
                <a:off x="1989357" y="2485012"/>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3"/>
                      <a:pt x="2" y="0"/>
                      <a:pt x="5" y="0"/>
                    </a:cubicBezTo>
                    <a:cubicBezTo>
                      <a:pt x="8" y="0"/>
                      <a:pt x="10" y="3"/>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56" name="Freeform 241"/>
              <p:cNvSpPr>
                <a:spLocks noEditPoints="1"/>
              </p:cNvSpPr>
              <p:nvPr/>
            </p:nvSpPr>
            <p:spPr bwMode="auto">
              <a:xfrm>
                <a:off x="1950520" y="2488248"/>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3" y="10"/>
                      <a:pt x="0" y="8"/>
                      <a:pt x="0" y="5"/>
                    </a:cubicBezTo>
                    <a:cubicBezTo>
                      <a:pt x="0" y="2"/>
                      <a:pt x="3"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57" name="Rectangle 242"/>
              <p:cNvSpPr>
                <a:spLocks noChangeArrowheads="1"/>
              </p:cNvSpPr>
              <p:nvPr/>
            </p:nvSpPr>
            <p:spPr bwMode="auto">
              <a:xfrm>
                <a:off x="2118815" y="2764965"/>
                <a:ext cx="147259" cy="961223"/>
              </a:xfrm>
              <a:prstGeom prst="rect">
                <a:avLst/>
              </a:prstGeom>
              <a:solidFill>
                <a:srgbClr val="EFEEE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58" name="Rectangle 243"/>
              <p:cNvSpPr>
                <a:spLocks noChangeArrowheads="1"/>
              </p:cNvSpPr>
              <p:nvPr/>
            </p:nvSpPr>
            <p:spPr bwMode="auto">
              <a:xfrm>
                <a:off x="2118815" y="3022261"/>
                <a:ext cx="147259" cy="11327"/>
              </a:xfrm>
              <a:prstGeom prst="rect">
                <a:avLst/>
              </a:prstGeom>
              <a:solidFill>
                <a:srgbClr val="9E9D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0" name="Rectangle 245"/>
              <p:cNvSpPr>
                <a:spLocks noChangeArrowheads="1"/>
              </p:cNvSpPr>
              <p:nvPr/>
            </p:nvSpPr>
            <p:spPr bwMode="auto">
              <a:xfrm>
                <a:off x="2118815" y="2620942"/>
                <a:ext cx="147259" cy="334971"/>
              </a:xfrm>
              <a:prstGeom prst="rect">
                <a:avLst/>
              </a:prstGeom>
              <a:solidFill>
                <a:srgbClr val="E79E2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1" name="Freeform 246"/>
              <p:cNvSpPr>
                <a:spLocks noEditPoints="1"/>
              </p:cNvSpPr>
              <p:nvPr/>
            </p:nvSpPr>
            <p:spPr bwMode="auto">
              <a:xfrm>
                <a:off x="2240181" y="2920314"/>
                <a:ext cx="17801" cy="16182"/>
              </a:xfrm>
              <a:custGeom>
                <a:avLst/>
                <a:gdLst>
                  <a:gd name="T0" fmla="*/ 11 w 11"/>
                  <a:gd name="T1" fmla="*/ 5 h 10"/>
                  <a:gd name="T2" fmla="*/ 5 w 11"/>
                  <a:gd name="T3" fmla="*/ 10 h 10"/>
                  <a:gd name="T4" fmla="*/ 0 w 11"/>
                  <a:gd name="T5" fmla="*/ 5 h 10"/>
                  <a:gd name="T6" fmla="*/ 5 w 11"/>
                  <a:gd name="T7" fmla="*/ 0 h 10"/>
                  <a:gd name="T8" fmla="*/ 11 w 11"/>
                  <a:gd name="T9" fmla="*/ 5 h 10"/>
                  <a:gd name="T10" fmla="*/ 11 w 11"/>
                  <a:gd name="T11" fmla="*/ 5 h 10"/>
                  <a:gd name="T12" fmla="*/ 11 w 11"/>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1" h="10">
                    <a:moveTo>
                      <a:pt x="11" y="5"/>
                    </a:moveTo>
                    <a:cubicBezTo>
                      <a:pt x="11" y="8"/>
                      <a:pt x="8" y="10"/>
                      <a:pt x="5" y="10"/>
                    </a:cubicBezTo>
                    <a:cubicBezTo>
                      <a:pt x="3" y="10"/>
                      <a:pt x="0" y="8"/>
                      <a:pt x="0" y="5"/>
                    </a:cubicBezTo>
                    <a:cubicBezTo>
                      <a:pt x="0" y="2"/>
                      <a:pt x="3" y="0"/>
                      <a:pt x="5" y="0"/>
                    </a:cubicBezTo>
                    <a:cubicBezTo>
                      <a:pt x="8" y="0"/>
                      <a:pt x="11" y="2"/>
                      <a:pt x="11" y="5"/>
                    </a:cubicBezTo>
                    <a:close/>
                    <a:moveTo>
                      <a:pt x="11" y="5"/>
                    </a:moveTo>
                    <a:cubicBezTo>
                      <a:pt x="11" y="5"/>
                      <a:pt x="11" y="5"/>
                      <a:pt x="11"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2" name="Freeform 247"/>
              <p:cNvSpPr>
                <a:spLocks noEditPoints="1"/>
              </p:cNvSpPr>
              <p:nvPr/>
            </p:nvSpPr>
            <p:spPr bwMode="auto">
              <a:xfrm>
                <a:off x="2202962" y="2920314"/>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3" name="Freeform 248"/>
              <p:cNvSpPr>
                <a:spLocks noEditPoints="1"/>
              </p:cNvSpPr>
              <p:nvPr/>
            </p:nvSpPr>
            <p:spPr bwMode="auto">
              <a:xfrm>
                <a:off x="2164125" y="2920314"/>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4" name="Freeform 249"/>
              <p:cNvSpPr>
                <a:spLocks noEditPoints="1"/>
              </p:cNvSpPr>
              <p:nvPr/>
            </p:nvSpPr>
            <p:spPr bwMode="auto">
              <a:xfrm>
                <a:off x="2126905" y="2920314"/>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7" y="10"/>
                      <a:pt x="5" y="10"/>
                    </a:cubicBezTo>
                    <a:cubicBezTo>
                      <a:pt x="2" y="10"/>
                      <a:pt x="0" y="8"/>
                      <a:pt x="0" y="5"/>
                    </a:cubicBezTo>
                    <a:cubicBezTo>
                      <a:pt x="0" y="2"/>
                      <a:pt x="2" y="0"/>
                      <a:pt x="5" y="0"/>
                    </a:cubicBezTo>
                    <a:cubicBezTo>
                      <a:pt x="7"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5" name="Freeform 250"/>
              <p:cNvSpPr>
                <a:spLocks noEditPoints="1"/>
              </p:cNvSpPr>
              <p:nvPr/>
            </p:nvSpPr>
            <p:spPr bwMode="auto">
              <a:xfrm>
                <a:off x="2240181" y="2849112"/>
                <a:ext cx="17801" cy="17800"/>
              </a:xfrm>
              <a:custGeom>
                <a:avLst/>
                <a:gdLst>
                  <a:gd name="T0" fmla="*/ 11 w 11"/>
                  <a:gd name="T1" fmla="*/ 5 h 11"/>
                  <a:gd name="T2" fmla="*/ 5 w 11"/>
                  <a:gd name="T3" fmla="*/ 11 h 11"/>
                  <a:gd name="T4" fmla="*/ 0 w 11"/>
                  <a:gd name="T5" fmla="*/ 5 h 11"/>
                  <a:gd name="T6" fmla="*/ 5 w 11"/>
                  <a:gd name="T7" fmla="*/ 0 h 11"/>
                  <a:gd name="T8" fmla="*/ 11 w 11"/>
                  <a:gd name="T9" fmla="*/ 5 h 11"/>
                  <a:gd name="T10" fmla="*/ 11 w 11"/>
                  <a:gd name="T11" fmla="*/ 5 h 11"/>
                  <a:gd name="T12" fmla="*/ 11 w 11"/>
                  <a:gd name="T13" fmla="*/ 5 h 11"/>
                </a:gdLst>
                <a:ahLst/>
                <a:cxnLst>
                  <a:cxn ang="0">
                    <a:pos x="T0" y="T1"/>
                  </a:cxn>
                  <a:cxn ang="0">
                    <a:pos x="T2" y="T3"/>
                  </a:cxn>
                  <a:cxn ang="0">
                    <a:pos x="T4" y="T5"/>
                  </a:cxn>
                  <a:cxn ang="0">
                    <a:pos x="T6" y="T7"/>
                  </a:cxn>
                  <a:cxn ang="0">
                    <a:pos x="T8" y="T9"/>
                  </a:cxn>
                  <a:cxn ang="0">
                    <a:pos x="T10" y="T11"/>
                  </a:cxn>
                  <a:cxn ang="0">
                    <a:pos x="T12" y="T13"/>
                  </a:cxn>
                </a:cxnLst>
                <a:rect l="0" t="0" r="r" b="b"/>
                <a:pathLst>
                  <a:path w="11" h="11">
                    <a:moveTo>
                      <a:pt x="11" y="5"/>
                    </a:moveTo>
                    <a:cubicBezTo>
                      <a:pt x="11" y="8"/>
                      <a:pt x="8" y="11"/>
                      <a:pt x="5" y="11"/>
                    </a:cubicBezTo>
                    <a:cubicBezTo>
                      <a:pt x="3" y="11"/>
                      <a:pt x="0" y="8"/>
                      <a:pt x="0" y="5"/>
                    </a:cubicBezTo>
                    <a:cubicBezTo>
                      <a:pt x="0" y="3"/>
                      <a:pt x="3" y="0"/>
                      <a:pt x="5" y="0"/>
                    </a:cubicBezTo>
                    <a:cubicBezTo>
                      <a:pt x="8" y="0"/>
                      <a:pt x="11" y="3"/>
                      <a:pt x="11" y="5"/>
                    </a:cubicBezTo>
                    <a:close/>
                    <a:moveTo>
                      <a:pt x="11" y="5"/>
                    </a:moveTo>
                    <a:cubicBezTo>
                      <a:pt x="11" y="5"/>
                      <a:pt x="11" y="5"/>
                      <a:pt x="11"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6" name="Freeform 251"/>
              <p:cNvSpPr>
                <a:spLocks noEditPoints="1"/>
              </p:cNvSpPr>
              <p:nvPr/>
            </p:nvSpPr>
            <p:spPr bwMode="auto">
              <a:xfrm>
                <a:off x="2202962" y="2849112"/>
                <a:ext cx="16182" cy="17800"/>
              </a:xfrm>
              <a:custGeom>
                <a:avLst/>
                <a:gdLst>
                  <a:gd name="T0" fmla="*/ 10 w 10"/>
                  <a:gd name="T1" fmla="*/ 5 h 11"/>
                  <a:gd name="T2" fmla="*/ 5 w 10"/>
                  <a:gd name="T3" fmla="*/ 11 h 11"/>
                  <a:gd name="T4" fmla="*/ 0 w 10"/>
                  <a:gd name="T5" fmla="*/ 5 h 11"/>
                  <a:gd name="T6" fmla="*/ 5 w 10"/>
                  <a:gd name="T7" fmla="*/ 0 h 11"/>
                  <a:gd name="T8" fmla="*/ 10 w 10"/>
                  <a:gd name="T9" fmla="*/ 5 h 11"/>
                  <a:gd name="T10" fmla="*/ 10 w 10"/>
                  <a:gd name="T11" fmla="*/ 5 h 11"/>
                  <a:gd name="T12" fmla="*/ 10 w 10"/>
                  <a:gd name="T13" fmla="*/ 5 h 11"/>
                </a:gdLst>
                <a:ahLst/>
                <a:cxnLst>
                  <a:cxn ang="0">
                    <a:pos x="T0" y="T1"/>
                  </a:cxn>
                  <a:cxn ang="0">
                    <a:pos x="T2" y="T3"/>
                  </a:cxn>
                  <a:cxn ang="0">
                    <a:pos x="T4" y="T5"/>
                  </a:cxn>
                  <a:cxn ang="0">
                    <a:pos x="T6" y="T7"/>
                  </a:cxn>
                  <a:cxn ang="0">
                    <a:pos x="T8" y="T9"/>
                  </a:cxn>
                  <a:cxn ang="0">
                    <a:pos x="T10" y="T11"/>
                  </a:cxn>
                  <a:cxn ang="0">
                    <a:pos x="T12" y="T13"/>
                  </a:cxn>
                </a:cxnLst>
                <a:rect l="0" t="0" r="r" b="b"/>
                <a:pathLst>
                  <a:path w="10" h="11">
                    <a:moveTo>
                      <a:pt x="10" y="5"/>
                    </a:moveTo>
                    <a:cubicBezTo>
                      <a:pt x="10" y="8"/>
                      <a:pt x="8" y="11"/>
                      <a:pt x="5" y="11"/>
                    </a:cubicBezTo>
                    <a:cubicBezTo>
                      <a:pt x="2" y="11"/>
                      <a:pt x="0" y="8"/>
                      <a:pt x="0" y="5"/>
                    </a:cubicBezTo>
                    <a:cubicBezTo>
                      <a:pt x="0" y="3"/>
                      <a:pt x="2" y="0"/>
                      <a:pt x="5" y="0"/>
                    </a:cubicBezTo>
                    <a:cubicBezTo>
                      <a:pt x="8" y="0"/>
                      <a:pt x="10" y="3"/>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7" name="Freeform 252"/>
              <p:cNvSpPr>
                <a:spLocks noEditPoints="1"/>
              </p:cNvSpPr>
              <p:nvPr/>
            </p:nvSpPr>
            <p:spPr bwMode="auto">
              <a:xfrm>
                <a:off x="2164125" y="2849112"/>
                <a:ext cx="16182" cy="17800"/>
              </a:xfrm>
              <a:custGeom>
                <a:avLst/>
                <a:gdLst>
                  <a:gd name="T0" fmla="*/ 10 w 10"/>
                  <a:gd name="T1" fmla="*/ 5 h 11"/>
                  <a:gd name="T2" fmla="*/ 5 w 10"/>
                  <a:gd name="T3" fmla="*/ 11 h 11"/>
                  <a:gd name="T4" fmla="*/ 0 w 10"/>
                  <a:gd name="T5" fmla="*/ 5 h 11"/>
                  <a:gd name="T6" fmla="*/ 5 w 10"/>
                  <a:gd name="T7" fmla="*/ 0 h 11"/>
                  <a:gd name="T8" fmla="*/ 10 w 10"/>
                  <a:gd name="T9" fmla="*/ 5 h 11"/>
                  <a:gd name="T10" fmla="*/ 10 w 10"/>
                  <a:gd name="T11" fmla="*/ 5 h 11"/>
                  <a:gd name="T12" fmla="*/ 10 w 10"/>
                  <a:gd name="T13" fmla="*/ 5 h 11"/>
                </a:gdLst>
                <a:ahLst/>
                <a:cxnLst>
                  <a:cxn ang="0">
                    <a:pos x="T0" y="T1"/>
                  </a:cxn>
                  <a:cxn ang="0">
                    <a:pos x="T2" y="T3"/>
                  </a:cxn>
                  <a:cxn ang="0">
                    <a:pos x="T4" y="T5"/>
                  </a:cxn>
                  <a:cxn ang="0">
                    <a:pos x="T6" y="T7"/>
                  </a:cxn>
                  <a:cxn ang="0">
                    <a:pos x="T8" y="T9"/>
                  </a:cxn>
                  <a:cxn ang="0">
                    <a:pos x="T10" y="T11"/>
                  </a:cxn>
                  <a:cxn ang="0">
                    <a:pos x="T12" y="T13"/>
                  </a:cxn>
                </a:cxnLst>
                <a:rect l="0" t="0" r="r" b="b"/>
                <a:pathLst>
                  <a:path w="10" h="11">
                    <a:moveTo>
                      <a:pt x="10" y="5"/>
                    </a:moveTo>
                    <a:cubicBezTo>
                      <a:pt x="10" y="8"/>
                      <a:pt x="8" y="11"/>
                      <a:pt x="5" y="11"/>
                    </a:cubicBezTo>
                    <a:cubicBezTo>
                      <a:pt x="2" y="11"/>
                      <a:pt x="0" y="8"/>
                      <a:pt x="0" y="5"/>
                    </a:cubicBezTo>
                    <a:cubicBezTo>
                      <a:pt x="0" y="3"/>
                      <a:pt x="2" y="0"/>
                      <a:pt x="5" y="0"/>
                    </a:cubicBezTo>
                    <a:cubicBezTo>
                      <a:pt x="8" y="0"/>
                      <a:pt x="10" y="3"/>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8" name="Freeform 253"/>
              <p:cNvSpPr>
                <a:spLocks noEditPoints="1"/>
              </p:cNvSpPr>
              <p:nvPr/>
            </p:nvSpPr>
            <p:spPr bwMode="auto">
              <a:xfrm>
                <a:off x="2126905" y="2849112"/>
                <a:ext cx="16182" cy="17800"/>
              </a:xfrm>
              <a:custGeom>
                <a:avLst/>
                <a:gdLst>
                  <a:gd name="T0" fmla="*/ 10 w 10"/>
                  <a:gd name="T1" fmla="*/ 5 h 11"/>
                  <a:gd name="T2" fmla="*/ 5 w 10"/>
                  <a:gd name="T3" fmla="*/ 11 h 11"/>
                  <a:gd name="T4" fmla="*/ 0 w 10"/>
                  <a:gd name="T5" fmla="*/ 5 h 11"/>
                  <a:gd name="T6" fmla="*/ 5 w 10"/>
                  <a:gd name="T7" fmla="*/ 0 h 11"/>
                  <a:gd name="T8" fmla="*/ 10 w 10"/>
                  <a:gd name="T9" fmla="*/ 5 h 11"/>
                  <a:gd name="T10" fmla="*/ 10 w 10"/>
                  <a:gd name="T11" fmla="*/ 5 h 11"/>
                  <a:gd name="T12" fmla="*/ 10 w 10"/>
                  <a:gd name="T13" fmla="*/ 5 h 11"/>
                </a:gdLst>
                <a:ahLst/>
                <a:cxnLst>
                  <a:cxn ang="0">
                    <a:pos x="T0" y="T1"/>
                  </a:cxn>
                  <a:cxn ang="0">
                    <a:pos x="T2" y="T3"/>
                  </a:cxn>
                  <a:cxn ang="0">
                    <a:pos x="T4" y="T5"/>
                  </a:cxn>
                  <a:cxn ang="0">
                    <a:pos x="T6" y="T7"/>
                  </a:cxn>
                  <a:cxn ang="0">
                    <a:pos x="T8" y="T9"/>
                  </a:cxn>
                  <a:cxn ang="0">
                    <a:pos x="T10" y="T11"/>
                  </a:cxn>
                  <a:cxn ang="0">
                    <a:pos x="T12" y="T13"/>
                  </a:cxn>
                </a:cxnLst>
                <a:rect l="0" t="0" r="r" b="b"/>
                <a:pathLst>
                  <a:path w="10" h="11">
                    <a:moveTo>
                      <a:pt x="10" y="5"/>
                    </a:moveTo>
                    <a:cubicBezTo>
                      <a:pt x="10" y="8"/>
                      <a:pt x="7" y="11"/>
                      <a:pt x="5" y="11"/>
                    </a:cubicBezTo>
                    <a:cubicBezTo>
                      <a:pt x="2" y="11"/>
                      <a:pt x="0" y="8"/>
                      <a:pt x="0" y="5"/>
                    </a:cubicBezTo>
                    <a:cubicBezTo>
                      <a:pt x="0" y="3"/>
                      <a:pt x="2" y="0"/>
                      <a:pt x="5" y="0"/>
                    </a:cubicBezTo>
                    <a:cubicBezTo>
                      <a:pt x="7" y="0"/>
                      <a:pt x="10" y="3"/>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9" name="Freeform 254"/>
              <p:cNvSpPr>
                <a:spLocks noEditPoints="1"/>
              </p:cNvSpPr>
              <p:nvPr/>
            </p:nvSpPr>
            <p:spPr bwMode="auto">
              <a:xfrm>
                <a:off x="2240181" y="2779528"/>
                <a:ext cx="17801" cy="16182"/>
              </a:xfrm>
              <a:custGeom>
                <a:avLst/>
                <a:gdLst>
                  <a:gd name="T0" fmla="*/ 11 w 11"/>
                  <a:gd name="T1" fmla="*/ 5 h 10"/>
                  <a:gd name="T2" fmla="*/ 5 w 11"/>
                  <a:gd name="T3" fmla="*/ 10 h 10"/>
                  <a:gd name="T4" fmla="*/ 0 w 11"/>
                  <a:gd name="T5" fmla="*/ 5 h 10"/>
                  <a:gd name="T6" fmla="*/ 5 w 11"/>
                  <a:gd name="T7" fmla="*/ 0 h 10"/>
                  <a:gd name="T8" fmla="*/ 11 w 11"/>
                  <a:gd name="T9" fmla="*/ 5 h 10"/>
                  <a:gd name="T10" fmla="*/ 11 w 11"/>
                  <a:gd name="T11" fmla="*/ 5 h 10"/>
                  <a:gd name="T12" fmla="*/ 11 w 11"/>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1" h="10">
                    <a:moveTo>
                      <a:pt x="11" y="5"/>
                    </a:moveTo>
                    <a:cubicBezTo>
                      <a:pt x="11" y="8"/>
                      <a:pt x="8" y="10"/>
                      <a:pt x="5" y="10"/>
                    </a:cubicBezTo>
                    <a:cubicBezTo>
                      <a:pt x="3" y="10"/>
                      <a:pt x="0" y="8"/>
                      <a:pt x="0" y="5"/>
                    </a:cubicBezTo>
                    <a:cubicBezTo>
                      <a:pt x="0" y="2"/>
                      <a:pt x="3" y="0"/>
                      <a:pt x="5" y="0"/>
                    </a:cubicBezTo>
                    <a:cubicBezTo>
                      <a:pt x="8" y="0"/>
                      <a:pt x="11" y="2"/>
                      <a:pt x="11" y="5"/>
                    </a:cubicBezTo>
                    <a:close/>
                    <a:moveTo>
                      <a:pt x="11" y="5"/>
                    </a:moveTo>
                    <a:cubicBezTo>
                      <a:pt x="11" y="5"/>
                      <a:pt x="11" y="5"/>
                      <a:pt x="11"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0" name="Freeform 255"/>
              <p:cNvSpPr>
                <a:spLocks noEditPoints="1"/>
              </p:cNvSpPr>
              <p:nvPr/>
            </p:nvSpPr>
            <p:spPr bwMode="auto">
              <a:xfrm>
                <a:off x="2202962" y="2779528"/>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1" name="Freeform 256"/>
              <p:cNvSpPr>
                <a:spLocks noEditPoints="1"/>
              </p:cNvSpPr>
              <p:nvPr/>
            </p:nvSpPr>
            <p:spPr bwMode="auto">
              <a:xfrm>
                <a:off x="2164125" y="2779528"/>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2" name="Freeform 257"/>
              <p:cNvSpPr>
                <a:spLocks noEditPoints="1"/>
              </p:cNvSpPr>
              <p:nvPr/>
            </p:nvSpPr>
            <p:spPr bwMode="auto">
              <a:xfrm>
                <a:off x="2126905" y="2779528"/>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7" y="10"/>
                      <a:pt x="5" y="10"/>
                    </a:cubicBezTo>
                    <a:cubicBezTo>
                      <a:pt x="2" y="10"/>
                      <a:pt x="0" y="8"/>
                      <a:pt x="0" y="5"/>
                    </a:cubicBezTo>
                    <a:cubicBezTo>
                      <a:pt x="0" y="2"/>
                      <a:pt x="2" y="0"/>
                      <a:pt x="5" y="0"/>
                    </a:cubicBezTo>
                    <a:cubicBezTo>
                      <a:pt x="7"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3" name="Freeform 258"/>
              <p:cNvSpPr>
                <a:spLocks noEditPoints="1"/>
              </p:cNvSpPr>
              <p:nvPr/>
            </p:nvSpPr>
            <p:spPr bwMode="auto">
              <a:xfrm>
                <a:off x="2222381" y="2886331"/>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7"/>
                      <a:pt x="8" y="10"/>
                      <a:pt x="5" y="10"/>
                    </a:cubicBezTo>
                    <a:cubicBezTo>
                      <a:pt x="2" y="10"/>
                      <a:pt x="0" y="7"/>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4" name="Freeform 259"/>
              <p:cNvSpPr>
                <a:spLocks noEditPoints="1"/>
              </p:cNvSpPr>
              <p:nvPr/>
            </p:nvSpPr>
            <p:spPr bwMode="auto">
              <a:xfrm>
                <a:off x="2183543" y="2886331"/>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7"/>
                      <a:pt x="8" y="10"/>
                      <a:pt x="5" y="10"/>
                    </a:cubicBezTo>
                    <a:cubicBezTo>
                      <a:pt x="3" y="10"/>
                      <a:pt x="0" y="7"/>
                      <a:pt x="0" y="5"/>
                    </a:cubicBezTo>
                    <a:cubicBezTo>
                      <a:pt x="0" y="2"/>
                      <a:pt x="3"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5" name="Freeform 260"/>
              <p:cNvSpPr>
                <a:spLocks noEditPoints="1"/>
              </p:cNvSpPr>
              <p:nvPr/>
            </p:nvSpPr>
            <p:spPr bwMode="auto">
              <a:xfrm>
                <a:off x="2146324" y="2886331"/>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7"/>
                      <a:pt x="8" y="10"/>
                      <a:pt x="5" y="10"/>
                    </a:cubicBezTo>
                    <a:cubicBezTo>
                      <a:pt x="2" y="10"/>
                      <a:pt x="0" y="7"/>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6" name="Freeform 261"/>
              <p:cNvSpPr>
                <a:spLocks noEditPoints="1"/>
              </p:cNvSpPr>
              <p:nvPr/>
            </p:nvSpPr>
            <p:spPr bwMode="auto">
              <a:xfrm>
                <a:off x="2222381" y="2815129"/>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7" name="Freeform 262"/>
              <p:cNvSpPr>
                <a:spLocks noEditPoints="1"/>
              </p:cNvSpPr>
              <p:nvPr/>
            </p:nvSpPr>
            <p:spPr bwMode="auto">
              <a:xfrm>
                <a:off x="2183543" y="2815129"/>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3" y="10"/>
                      <a:pt x="0" y="8"/>
                      <a:pt x="0" y="5"/>
                    </a:cubicBezTo>
                    <a:cubicBezTo>
                      <a:pt x="0" y="2"/>
                      <a:pt x="3"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8" name="Freeform 263"/>
              <p:cNvSpPr>
                <a:spLocks noEditPoints="1"/>
              </p:cNvSpPr>
              <p:nvPr/>
            </p:nvSpPr>
            <p:spPr bwMode="auto">
              <a:xfrm>
                <a:off x="2146324" y="2815129"/>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9" name="Freeform 264"/>
              <p:cNvSpPr>
                <a:spLocks noEditPoints="1"/>
              </p:cNvSpPr>
              <p:nvPr/>
            </p:nvSpPr>
            <p:spPr bwMode="auto">
              <a:xfrm>
                <a:off x="2240181" y="2706709"/>
                <a:ext cx="17801" cy="16182"/>
              </a:xfrm>
              <a:custGeom>
                <a:avLst/>
                <a:gdLst>
                  <a:gd name="T0" fmla="*/ 11 w 11"/>
                  <a:gd name="T1" fmla="*/ 5 h 10"/>
                  <a:gd name="T2" fmla="*/ 5 w 11"/>
                  <a:gd name="T3" fmla="*/ 10 h 10"/>
                  <a:gd name="T4" fmla="*/ 0 w 11"/>
                  <a:gd name="T5" fmla="*/ 5 h 10"/>
                  <a:gd name="T6" fmla="*/ 5 w 11"/>
                  <a:gd name="T7" fmla="*/ 0 h 10"/>
                  <a:gd name="T8" fmla="*/ 11 w 11"/>
                  <a:gd name="T9" fmla="*/ 5 h 10"/>
                  <a:gd name="T10" fmla="*/ 11 w 11"/>
                  <a:gd name="T11" fmla="*/ 5 h 10"/>
                  <a:gd name="T12" fmla="*/ 11 w 11"/>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1" h="10">
                    <a:moveTo>
                      <a:pt x="11" y="5"/>
                    </a:moveTo>
                    <a:cubicBezTo>
                      <a:pt x="11" y="8"/>
                      <a:pt x="8" y="10"/>
                      <a:pt x="5" y="10"/>
                    </a:cubicBezTo>
                    <a:cubicBezTo>
                      <a:pt x="3" y="10"/>
                      <a:pt x="0" y="8"/>
                      <a:pt x="0" y="5"/>
                    </a:cubicBezTo>
                    <a:cubicBezTo>
                      <a:pt x="0" y="2"/>
                      <a:pt x="3" y="0"/>
                      <a:pt x="5" y="0"/>
                    </a:cubicBezTo>
                    <a:cubicBezTo>
                      <a:pt x="8" y="0"/>
                      <a:pt x="11" y="2"/>
                      <a:pt x="11" y="5"/>
                    </a:cubicBezTo>
                    <a:close/>
                    <a:moveTo>
                      <a:pt x="11" y="5"/>
                    </a:moveTo>
                    <a:cubicBezTo>
                      <a:pt x="11" y="5"/>
                      <a:pt x="11" y="5"/>
                      <a:pt x="11"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0" name="Freeform 265"/>
              <p:cNvSpPr>
                <a:spLocks noEditPoints="1"/>
              </p:cNvSpPr>
              <p:nvPr/>
            </p:nvSpPr>
            <p:spPr bwMode="auto">
              <a:xfrm>
                <a:off x="2202962" y="2706709"/>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1" name="Freeform 266"/>
              <p:cNvSpPr>
                <a:spLocks noEditPoints="1"/>
              </p:cNvSpPr>
              <p:nvPr/>
            </p:nvSpPr>
            <p:spPr bwMode="auto">
              <a:xfrm>
                <a:off x="2164125" y="2706709"/>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2" name="Freeform 267"/>
              <p:cNvSpPr>
                <a:spLocks noEditPoints="1"/>
              </p:cNvSpPr>
              <p:nvPr/>
            </p:nvSpPr>
            <p:spPr bwMode="auto">
              <a:xfrm>
                <a:off x="2126905" y="2706709"/>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7" y="10"/>
                      <a:pt x="5" y="10"/>
                    </a:cubicBezTo>
                    <a:cubicBezTo>
                      <a:pt x="2" y="10"/>
                      <a:pt x="0" y="8"/>
                      <a:pt x="0" y="5"/>
                    </a:cubicBezTo>
                    <a:cubicBezTo>
                      <a:pt x="0" y="2"/>
                      <a:pt x="2" y="0"/>
                      <a:pt x="5" y="0"/>
                    </a:cubicBezTo>
                    <a:cubicBezTo>
                      <a:pt x="7"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3" name="Freeform 268"/>
              <p:cNvSpPr>
                <a:spLocks noEditPoints="1"/>
              </p:cNvSpPr>
              <p:nvPr/>
            </p:nvSpPr>
            <p:spPr bwMode="auto">
              <a:xfrm>
                <a:off x="2240181" y="2635507"/>
                <a:ext cx="17801" cy="16182"/>
              </a:xfrm>
              <a:custGeom>
                <a:avLst/>
                <a:gdLst>
                  <a:gd name="T0" fmla="*/ 11 w 11"/>
                  <a:gd name="T1" fmla="*/ 5 h 10"/>
                  <a:gd name="T2" fmla="*/ 5 w 11"/>
                  <a:gd name="T3" fmla="*/ 10 h 10"/>
                  <a:gd name="T4" fmla="*/ 0 w 11"/>
                  <a:gd name="T5" fmla="*/ 5 h 10"/>
                  <a:gd name="T6" fmla="*/ 5 w 11"/>
                  <a:gd name="T7" fmla="*/ 0 h 10"/>
                  <a:gd name="T8" fmla="*/ 11 w 11"/>
                  <a:gd name="T9" fmla="*/ 5 h 10"/>
                  <a:gd name="T10" fmla="*/ 11 w 11"/>
                  <a:gd name="T11" fmla="*/ 5 h 10"/>
                  <a:gd name="T12" fmla="*/ 11 w 11"/>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1" h="10">
                    <a:moveTo>
                      <a:pt x="11" y="5"/>
                    </a:moveTo>
                    <a:cubicBezTo>
                      <a:pt x="11" y="8"/>
                      <a:pt x="8" y="10"/>
                      <a:pt x="5" y="10"/>
                    </a:cubicBezTo>
                    <a:cubicBezTo>
                      <a:pt x="3" y="10"/>
                      <a:pt x="0" y="8"/>
                      <a:pt x="0" y="5"/>
                    </a:cubicBezTo>
                    <a:cubicBezTo>
                      <a:pt x="0" y="2"/>
                      <a:pt x="3" y="0"/>
                      <a:pt x="5" y="0"/>
                    </a:cubicBezTo>
                    <a:cubicBezTo>
                      <a:pt x="8" y="0"/>
                      <a:pt x="11" y="2"/>
                      <a:pt x="11" y="5"/>
                    </a:cubicBezTo>
                    <a:close/>
                    <a:moveTo>
                      <a:pt x="11" y="5"/>
                    </a:moveTo>
                    <a:cubicBezTo>
                      <a:pt x="11" y="5"/>
                      <a:pt x="11" y="5"/>
                      <a:pt x="11"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4" name="Freeform 269"/>
              <p:cNvSpPr>
                <a:spLocks noEditPoints="1"/>
              </p:cNvSpPr>
              <p:nvPr/>
            </p:nvSpPr>
            <p:spPr bwMode="auto">
              <a:xfrm>
                <a:off x="2202962" y="2635507"/>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5" name="Freeform 270"/>
              <p:cNvSpPr>
                <a:spLocks noEditPoints="1"/>
              </p:cNvSpPr>
              <p:nvPr/>
            </p:nvSpPr>
            <p:spPr bwMode="auto">
              <a:xfrm>
                <a:off x="2164125" y="2635507"/>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6" name="Freeform 271"/>
              <p:cNvSpPr>
                <a:spLocks noEditPoints="1"/>
              </p:cNvSpPr>
              <p:nvPr/>
            </p:nvSpPr>
            <p:spPr bwMode="auto">
              <a:xfrm>
                <a:off x="2126905" y="2635507"/>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7" y="10"/>
                      <a:pt x="5" y="10"/>
                    </a:cubicBezTo>
                    <a:cubicBezTo>
                      <a:pt x="2" y="10"/>
                      <a:pt x="0" y="8"/>
                      <a:pt x="0" y="5"/>
                    </a:cubicBezTo>
                    <a:cubicBezTo>
                      <a:pt x="0" y="2"/>
                      <a:pt x="2" y="0"/>
                      <a:pt x="5" y="0"/>
                    </a:cubicBezTo>
                    <a:cubicBezTo>
                      <a:pt x="7"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7" name="Freeform 272"/>
              <p:cNvSpPr>
                <a:spLocks noEditPoints="1"/>
              </p:cNvSpPr>
              <p:nvPr/>
            </p:nvSpPr>
            <p:spPr bwMode="auto">
              <a:xfrm>
                <a:off x="2222381" y="2742309"/>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8" name="Freeform 273"/>
              <p:cNvSpPr>
                <a:spLocks noEditPoints="1"/>
              </p:cNvSpPr>
              <p:nvPr/>
            </p:nvSpPr>
            <p:spPr bwMode="auto">
              <a:xfrm>
                <a:off x="2183543" y="2742309"/>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3" y="10"/>
                      <a:pt x="0" y="8"/>
                      <a:pt x="0" y="5"/>
                    </a:cubicBezTo>
                    <a:cubicBezTo>
                      <a:pt x="0" y="2"/>
                      <a:pt x="3"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 name="Freeform 274"/>
              <p:cNvSpPr>
                <a:spLocks noEditPoints="1"/>
              </p:cNvSpPr>
              <p:nvPr/>
            </p:nvSpPr>
            <p:spPr bwMode="auto">
              <a:xfrm>
                <a:off x="2146324" y="2742309"/>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0" name="Freeform 275"/>
              <p:cNvSpPr>
                <a:spLocks noEditPoints="1"/>
              </p:cNvSpPr>
              <p:nvPr/>
            </p:nvSpPr>
            <p:spPr bwMode="auto">
              <a:xfrm>
                <a:off x="2222381" y="2671108"/>
                <a:ext cx="16182" cy="17800"/>
              </a:xfrm>
              <a:custGeom>
                <a:avLst/>
                <a:gdLst>
                  <a:gd name="T0" fmla="*/ 10 w 10"/>
                  <a:gd name="T1" fmla="*/ 5 h 11"/>
                  <a:gd name="T2" fmla="*/ 5 w 10"/>
                  <a:gd name="T3" fmla="*/ 11 h 11"/>
                  <a:gd name="T4" fmla="*/ 0 w 10"/>
                  <a:gd name="T5" fmla="*/ 5 h 11"/>
                  <a:gd name="T6" fmla="*/ 5 w 10"/>
                  <a:gd name="T7" fmla="*/ 0 h 11"/>
                  <a:gd name="T8" fmla="*/ 10 w 10"/>
                  <a:gd name="T9" fmla="*/ 5 h 11"/>
                  <a:gd name="T10" fmla="*/ 10 w 10"/>
                  <a:gd name="T11" fmla="*/ 5 h 11"/>
                  <a:gd name="T12" fmla="*/ 10 w 10"/>
                  <a:gd name="T13" fmla="*/ 5 h 11"/>
                </a:gdLst>
                <a:ahLst/>
                <a:cxnLst>
                  <a:cxn ang="0">
                    <a:pos x="T0" y="T1"/>
                  </a:cxn>
                  <a:cxn ang="0">
                    <a:pos x="T2" y="T3"/>
                  </a:cxn>
                  <a:cxn ang="0">
                    <a:pos x="T4" y="T5"/>
                  </a:cxn>
                  <a:cxn ang="0">
                    <a:pos x="T6" y="T7"/>
                  </a:cxn>
                  <a:cxn ang="0">
                    <a:pos x="T8" y="T9"/>
                  </a:cxn>
                  <a:cxn ang="0">
                    <a:pos x="T10" y="T11"/>
                  </a:cxn>
                  <a:cxn ang="0">
                    <a:pos x="T12" y="T13"/>
                  </a:cxn>
                </a:cxnLst>
                <a:rect l="0" t="0" r="r" b="b"/>
                <a:pathLst>
                  <a:path w="10" h="11">
                    <a:moveTo>
                      <a:pt x="10" y="5"/>
                    </a:moveTo>
                    <a:cubicBezTo>
                      <a:pt x="10" y="8"/>
                      <a:pt x="8" y="11"/>
                      <a:pt x="5" y="11"/>
                    </a:cubicBezTo>
                    <a:cubicBezTo>
                      <a:pt x="2" y="11"/>
                      <a:pt x="0" y="8"/>
                      <a:pt x="0" y="5"/>
                    </a:cubicBezTo>
                    <a:cubicBezTo>
                      <a:pt x="0" y="3"/>
                      <a:pt x="2" y="0"/>
                      <a:pt x="5" y="0"/>
                    </a:cubicBezTo>
                    <a:cubicBezTo>
                      <a:pt x="8" y="0"/>
                      <a:pt x="10" y="3"/>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1" name="Freeform 276"/>
              <p:cNvSpPr>
                <a:spLocks noEditPoints="1"/>
              </p:cNvSpPr>
              <p:nvPr/>
            </p:nvSpPr>
            <p:spPr bwMode="auto">
              <a:xfrm>
                <a:off x="2183543" y="2671108"/>
                <a:ext cx="16182" cy="17800"/>
              </a:xfrm>
              <a:custGeom>
                <a:avLst/>
                <a:gdLst>
                  <a:gd name="T0" fmla="*/ 10 w 10"/>
                  <a:gd name="T1" fmla="*/ 5 h 11"/>
                  <a:gd name="T2" fmla="*/ 5 w 10"/>
                  <a:gd name="T3" fmla="*/ 11 h 11"/>
                  <a:gd name="T4" fmla="*/ 0 w 10"/>
                  <a:gd name="T5" fmla="*/ 5 h 11"/>
                  <a:gd name="T6" fmla="*/ 5 w 10"/>
                  <a:gd name="T7" fmla="*/ 0 h 11"/>
                  <a:gd name="T8" fmla="*/ 10 w 10"/>
                  <a:gd name="T9" fmla="*/ 5 h 11"/>
                  <a:gd name="T10" fmla="*/ 10 w 10"/>
                  <a:gd name="T11" fmla="*/ 5 h 11"/>
                  <a:gd name="T12" fmla="*/ 10 w 10"/>
                  <a:gd name="T13" fmla="*/ 5 h 11"/>
                </a:gdLst>
                <a:ahLst/>
                <a:cxnLst>
                  <a:cxn ang="0">
                    <a:pos x="T0" y="T1"/>
                  </a:cxn>
                  <a:cxn ang="0">
                    <a:pos x="T2" y="T3"/>
                  </a:cxn>
                  <a:cxn ang="0">
                    <a:pos x="T4" y="T5"/>
                  </a:cxn>
                  <a:cxn ang="0">
                    <a:pos x="T6" y="T7"/>
                  </a:cxn>
                  <a:cxn ang="0">
                    <a:pos x="T8" y="T9"/>
                  </a:cxn>
                  <a:cxn ang="0">
                    <a:pos x="T10" y="T11"/>
                  </a:cxn>
                  <a:cxn ang="0">
                    <a:pos x="T12" y="T13"/>
                  </a:cxn>
                </a:cxnLst>
                <a:rect l="0" t="0" r="r" b="b"/>
                <a:pathLst>
                  <a:path w="10" h="11">
                    <a:moveTo>
                      <a:pt x="10" y="5"/>
                    </a:moveTo>
                    <a:cubicBezTo>
                      <a:pt x="10" y="8"/>
                      <a:pt x="8" y="11"/>
                      <a:pt x="5" y="11"/>
                    </a:cubicBezTo>
                    <a:cubicBezTo>
                      <a:pt x="3" y="11"/>
                      <a:pt x="0" y="8"/>
                      <a:pt x="0" y="5"/>
                    </a:cubicBezTo>
                    <a:cubicBezTo>
                      <a:pt x="0" y="3"/>
                      <a:pt x="3" y="0"/>
                      <a:pt x="5" y="0"/>
                    </a:cubicBezTo>
                    <a:cubicBezTo>
                      <a:pt x="8" y="0"/>
                      <a:pt x="10" y="3"/>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2" name="Freeform 277"/>
              <p:cNvSpPr>
                <a:spLocks noEditPoints="1"/>
              </p:cNvSpPr>
              <p:nvPr/>
            </p:nvSpPr>
            <p:spPr bwMode="auto">
              <a:xfrm>
                <a:off x="2146324" y="2671108"/>
                <a:ext cx="16182" cy="17800"/>
              </a:xfrm>
              <a:custGeom>
                <a:avLst/>
                <a:gdLst>
                  <a:gd name="T0" fmla="*/ 10 w 10"/>
                  <a:gd name="T1" fmla="*/ 5 h 11"/>
                  <a:gd name="T2" fmla="*/ 5 w 10"/>
                  <a:gd name="T3" fmla="*/ 11 h 11"/>
                  <a:gd name="T4" fmla="*/ 0 w 10"/>
                  <a:gd name="T5" fmla="*/ 5 h 11"/>
                  <a:gd name="T6" fmla="*/ 5 w 10"/>
                  <a:gd name="T7" fmla="*/ 0 h 11"/>
                  <a:gd name="T8" fmla="*/ 10 w 10"/>
                  <a:gd name="T9" fmla="*/ 5 h 11"/>
                  <a:gd name="T10" fmla="*/ 10 w 10"/>
                  <a:gd name="T11" fmla="*/ 5 h 11"/>
                  <a:gd name="T12" fmla="*/ 10 w 10"/>
                  <a:gd name="T13" fmla="*/ 5 h 11"/>
                </a:gdLst>
                <a:ahLst/>
                <a:cxnLst>
                  <a:cxn ang="0">
                    <a:pos x="T0" y="T1"/>
                  </a:cxn>
                  <a:cxn ang="0">
                    <a:pos x="T2" y="T3"/>
                  </a:cxn>
                  <a:cxn ang="0">
                    <a:pos x="T4" y="T5"/>
                  </a:cxn>
                  <a:cxn ang="0">
                    <a:pos x="T6" y="T7"/>
                  </a:cxn>
                  <a:cxn ang="0">
                    <a:pos x="T8" y="T9"/>
                  </a:cxn>
                  <a:cxn ang="0">
                    <a:pos x="T10" y="T11"/>
                  </a:cxn>
                  <a:cxn ang="0">
                    <a:pos x="T12" y="T13"/>
                  </a:cxn>
                </a:cxnLst>
                <a:rect l="0" t="0" r="r" b="b"/>
                <a:pathLst>
                  <a:path w="10" h="11">
                    <a:moveTo>
                      <a:pt x="10" y="5"/>
                    </a:moveTo>
                    <a:cubicBezTo>
                      <a:pt x="10" y="8"/>
                      <a:pt x="8" y="11"/>
                      <a:pt x="5" y="11"/>
                    </a:cubicBezTo>
                    <a:cubicBezTo>
                      <a:pt x="2" y="11"/>
                      <a:pt x="0" y="8"/>
                      <a:pt x="0" y="5"/>
                    </a:cubicBezTo>
                    <a:cubicBezTo>
                      <a:pt x="0" y="3"/>
                      <a:pt x="2" y="0"/>
                      <a:pt x="5" y="0"/>
                    </a:cubicBezTo>
                    <a:cubicBezTo>
                      <a:pt x="8" y="0"/>
                      <a:pt x="10" y="3"/>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3" name="Freeform 278"/>
              <p:cNvSpPr>
                <a:spLocks noEditPoints="1"/>
              </p:cNvSpPr>
              <p:nvPr/>
            </p:nvSpPr>
            <p:spPr bwMode="auto">
              <a:xfrm>
                <a:off x="2186780" y="2899276"/>
                <a:ext cx="262152" cy="974168"/>
              </a:xfrm>
              <a:custGeom>
                <a:avLst/>
                <a:gdLst>
                  <a:gd name="T0" fmla="*/ 162 w 162"/>
                  <a:gd name="T1" fmla="*/ 11 h 602"/>
                  <a:gd name="T2" fmla="*/ 90 w 162"/>
                  <a:gd name="T3" fmla="*/ 602 h 602"/>
                  <a:gd name="T4" fmla="*/ 0 w 162"/>
                  <a:gd name="T5" fmla="*/ 590 h 602"/>
                  <a:gd name="T6" fmla="*/ 72 w 162"/>
                  <a:gd name="T7" fmla="*/ 0 h 602"/>
                  <a:gd name="T8" fmla="*/ 162 w 162"/>
                  <a:gd name="T9" fmla="*/ 11 h 602"/>
                  <a:gd name="T10" fmla="*/ 162 w 162"/>
                  <a:gd name="T11" fmla="*/ 11 h 602"/>
                  <a:gd name="T12" fmla="*/ 162 w 162"/>
                  <a:gd name="T13" fmla="*/ 11 h 602"/>
                </a:gdLst>
                <a:ahLst/>
                <a:cxnLst>
                  <a:cxn ang="0">
                    <a:pos x="T0" y="T1"/>
                  </a:cxn>
                  <a:cxn ang="0">
                    <a:pos x="T2" y="T3"/>
                  </a:cxn>
                  <a:cxn ang="0">
                    <a:pos x="T4" y="T5"/>
                  </a:cxn>
                  <a:cxn ang="0">
                    <a:pos x="T6" y="T7"/>
                  </a:cxn>
                  <a:cxn ang="0">
                    <a:pos x="T8" y="T9"/>
                  </a:cxn>
                  <a:cxn ang="0">
                    <a:pos x="T10" y="T11"/>
                  </a:cxn>
                  <a:cxn ang="0">
                    <a:pos x="T12" y="T13"/>
                  </a:cxn>
                </a:cxnLst>
                <a:rect l="0" t="0" r="r" b="b"/>
                <a:pathLst>
                  <a:path w="162" h="602">
                    <a:moveTo>
                      <a:pt x="162" y="11"/>
                    </a:moveTo>
                    <a:lnTo>
                      <a:pt x="90" y="602"/>
                    </a:lnTo>
                    <a:lnTo>
                      <a:pt x="0" y="590"/>
                    </a:lnTo>
                    <a:lnTo>
                      <a:pt x="72" y="0"/>
                    </a:lnTo>
                    <a:lnTo>
                      <a:pt x="162" y="11"/>
                    </a:lnTo>
                    <a:close/>
                    <a:moveTo>
                      <a:pt x="162" y="11"/>
                    </a:moveTo>
                    <a:lnTo>
                      <a:pt x="162" y="11"/>
                    </a:lnTo>
                    <a:close/>
                  </a:path>
                </a:pathLst>
              </a:custGeom>
              <a:solidFill>
                <a:srgbClr val="EFEEE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4" name="Freeform 279"/>
              <p:cNvSpPr>
                <a:spLocks noEditPoints="1"/>
              </p:cNvSpPr>
              <p:nvPr/>
            </p:nvSpPr>
            <p:spPr bwMode="auto">
              <a:xfrm>
                <a:off x="2186780" y="2899276"/>
                <a:ext cx="262152" cy="974168"/>
              </a:xfrm>
              <a:custGeom>
                <a:avLst/>
                <a:gdLst>
                  <a:gd name="T0" fmla="*/ 162 w 162"/>
                  <a:gd name="T1" fmla="*/ 11 h 602"/>
                  <a:gd name="T2" fmla="*/ 90 w 162"/>
                  <a:gd name="T3" fmla="*/ 602 h 602"/>
                  <a:gd name="T4" fmla="*/ 0 w 162"/>
                  <a:gd name="T5" fmla="*/ 590 h 602"/>
                  <a:gd name="T6" fmla="*/ 72 w 162"/>
                  <a:gd name="T7" fmla="*/ 0 h 602"/>
                  <a:gd name="T8" fmla="*/ 162 w 162"/>
                  <a:gd name="T9" fmla="*/ 11 h 602"/>
                  <a:gd name="T10" fmla="*/ 162 w 162"/>
                  <a:gd name="T11" fmla="*/ 11 h 602"/>
                  <a:gd name="T12" fmla="*/ 162 w 162"/>
                  <a:gd name="T13" fmla="*/ 11 h 602"/>
                </a:gdLst>
                <a:ahLst/>
                <a:cxnLst>
                  <a:cxn ang="0">
                    <a:pos x="T0" y="T1"/>
                  </a:cxn>
                  <a:cxn ang="0">
                    <a:pos x="T2" y="T3"/>
                  </a:cxn>
                  <a:cxn ang="0">
                    <a:pos x="T4" y="T5"/>
                  </a:cxn>
                  <a:cxn ang="0">
                    <a:pos x="T6" y="T7"/>
                  </a:cxn>
                  <a:cxn ang="0">
                    <a:pos x="T8" y="T9"/>
                  </a:cxn>
                  <a:cxn ang="0">
                    <a:pos x="T10" y="T11"/>
                  </a:cxn>
                  <a:cxn ang="0">
                    <a:pos x="T12" y="T13"/>
                  </a:cxn>
                </a:cxnLst>
                <a:rect l="0" t="0" r="r" b="b"/>
                <a:pathLst>
                  <a:path w="162" h="602">
                    <a:moveTo>
                      <a:pt x="162" y="11"/>
                    </a:moveTo>
                    <a:lnTo>
                      <a:pt x="90" y="602"/>
                    </a:lnTo>
                    <a:lnTo>
                      <a:pt x="0" y="590"/>
                    </a:lnTo>
                    <a:lnTo>
                      <a:pt x="72" y="0"/>
                    </a:lnTo>
                    <a:lnTo>
                      <a:pt x="162" y="11"/>
                    </a:lnTo>
                    <a:moveTo>
                      <a:pt x="162" y="11"/>
                    </a:moveTo>
                    <a:lnTo>
                      <a:pt x="162" y="1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5" name="Freeform 280"/>
              <p:cNvSpPr>
                <a:spLocks noEditPoints="1"/>
              </p:cNvSpPr>
              <p:nvPr/>
            </p:nvSpPr>
            <p:spPr bwMode="auto">
              <a:xfrm>
                <a:off x="2269308" y="3158191"/>
                <a:ext cx="148876" cy="27509"/>
              </a:xfrm>
              <a:custGeom>
                <a:avLst/>
                <a:gdLst>
                  <a:gd name="T0" fmla="*/ 92 w 92"/>
                  <a:gd name="T1" fmla="*/ 11 h 17"/>
                  <a:gd name="T2" fmla="*/ 91 w 92"/>
                  <a:gd name="T3" fmla="*/ 17 h 17"/>
                  <a:gd name="T4" fmla="*/ 0 w 92"/>
                  <a:gd name="T5" fmla="*/ 6 h 17"/>
                  <a:gd name="T6" fmla="*/ 1 w 92"/>
                  <a:gd name="T7" fmla="*/ 0 h 17"/>
                  <a:gd name="T8" fmla="*/ 92 w 92"/>
                  <a:gd name="T9" fmla="*/ 11 h 17"/>
                  <a:gd name="T10" fmla="*/ 92 w 92"/>
                  <a:gd name="T11" fmla="*/ 11 h 17"/>
                  <a:gd name="T12" fmla="*/ 92 w 92"/>
                  <a:gd name="T13" fmla="*/ 11 h 17"/>
                </a:gdLst>
                <a:ahLst/>
                <a:cxnLst>
                  <a:cxn ang="0">
                    <a:pos x="T0" y="T1"/>
                  </a:cxn>
                  <a:cxn ang="0">
                    <a:pos x="T2" y="T3"/>
                  </a:cxn>
                  <a:cxn ang="0">
                    <a:pos x="T4" y="T5"/>
                  </a:cxn>
                  <a:cxn ang="0">
                    <a:pos x="T6" y="T7"/>
                  </a:cxn>
                  <a:cxn ang="0">
                    <a:pos x="T8" y="T9"/>
                  </a:cxn>
                  <a:cxn ang="0">
                    <a:pos x="T10" y="T11"/>
                  </a:cxn>
                  <a:cxn ang="0">
                    <a:pos x="T12" y="T13"/>
                  </a:cxn>
                </a:cxnLst>
                <a:rect l="0" t="0" r="r" b="b"/>
                <a:pathLst>
                  <a:path w="92" h="17">
                    <a:moveTo>
                      <a:pt x="92" y="11"/>
                    </a:moveTo>
                    <a:lnTo>
                      <a:pt x="91" y="17"/>
                    </a:lnTo>
                    <a:lnTo>
                      <a:pt x="0" y="6"/>
                    </a:lnTo>
                    <a:lnTo>
                      <a:pt x="1" y="0"/>
                    </a:lnTo>
                    <a:lnTo>
                      <a:pt x="92" y="11"/>
                    </a:lnTo>
                    <a:close/>
                    <a:moveTo>
                      <a:pt x="92" y="11"/>
                    </a:moveTo>
                    <a:lnTo>
                      <a:pt x="92" y="11"/>
                    </a:lnTo>
                    <a:close/>
                  </a:path>
                </a:pathLst>
              </a:custGeom>
              <a:solidFill>
                <a:srgbClr val="9E9D8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6" name="Freeform 281"/>
              <p:cNvSpPr>
                <a:spLocks noEditPoints="1"/>
              </p:cNvSpPr>
              <p:nvPr/>
            </p:nvSpPr>
            <p:spPr bwMode="auto">
              <a:xfrm>
                <a:off x="2269308" y="3158191"/>
                <a:ext cx="148876" cy="27509"/>
              </a:xfrm>
              <a:custGeom>
                <a:avLst/>
                <a:gdLst>
                  <a:gd name="T0" fmla="*/ 92 w 92"/>
                  <a:gd name="T1" fmla="*/ 11 h 17"/>
                  <a:gd name="T2" fmla="*/ 91 w 92"/>
                  <a:gd name="T3" fmla="*/ 17 h 17"/>
                  <a:gd name="T4" fmla="*/ 0 w 92"/>
                  <a:gd name="T5" fmla="*/ 6 h 17"/>
                  <a:gd name="T6" fmla="*/ 1 w 92"/>
                  <a:gd name="T7" fmla="*/ 0 h 17"/>
                  <a:gd name="T8" fmla="*/ 92 w 92"/>
                  <a:gd name="T9" fmla="*/ 11 h 17"/>
                  <a:gd name="T10" fmla="*/ 92 w 92"/>
                  <a:gd name="T11" fmla="*/ 11 h 17"/>
                  <a:gd name="T12" fmla="*/ 92 w 92"/>
                  <a:gd name="T13" fmla="*/ 11 h 17"/>
                </a:gdLst>
                <a:ahLst/>
                <a:cxnLst>
                  <a:cxn ang="0">
                    <a:pos x="T0" y="T1"/>
                  </a:cxn>
                  <a:cxn ang="0">
                    <a:pos x="T2" y="T3"/>
                  </a:cxn>
                  <a:cxn ang="0">
                    <a:pos x="T4" y="T5"/>
                  </a:cxn>
                  <a:cxn ang="0">
                    <a:pos x="T6" y="T7"/>
                  </a:cxn>
                  <a:cxn ang="0">
                    <a:pos x="T8" y="T9"/>
                  </a:cxn>
                  <a:cxn ang="0">
                    <a:pos x="T10" y="T11"/>
                  </a:cxn>
                  <a:cxn ang="0">
                    <a:pos x="T12" y="T13"/>
                  </a:cxn>
                </a:cxnLst>
                <a:rect l="0" t="0" r="r" b="b"/>
                <a:pathLst>
                  <a:path w="92" h="17">
                    <a:moveTo>
                      <a:pt x="92" y="11"/>
                    </a:moveTo>
                    <a:lnTo>
                      <a:pt x="91" y="17"/>
                    </a:lnTo>
                    <a:lnTo>
                      <a:pt x="0" y="6"/>
                    </a:lnTo>
                    <a:lnTo>
                      <a:pt x="1" y="0"/>
                    </a:lnTo>
                    <a:lnTo>
                      <a:pt x="92" y="11"/>
                    </a:lnTo>
                    <a:moveTo>
                      <a:pt x="92" y="11"/>
                    </a:moveTo>
                    <a:lnTo>
                      <a:pt x="92" y="1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7" name="Freeform 282"/>
              <p:cNvSpPr>
                <a:spLocks noEditPoints="1"/>
              </p:cNvSpPr>
              <p:nvPr/>
            </p:nvSpPr>
            <p:spPr bwMode="auto">
              <a:xfrm>
                <a:off x="2279018" y="2756873"/>
                <a:ext cx="187713" cy="349535"/>
              </a:xfrm>
              <a:custGeom>
                <a:avLst/>
                <a:gdLst>
                  <a:gd name="T0" fmla="*/ 116 w 116"/>
                  <a:gd name="T1" fmla="*/ 12 h 216"/>
                  <a:gd name="T2" fmla="*/ 91 w 116"/>
                  <a:gd name="T3" fmla="*/ 216 h 216"/>
                  <a:gd name="T4" fmla="*/ 0 w 116"/>
                  <a:gd name="T5" fmla="*/ 205 h 216"/>
                  <a:gd name="T6" fmla="*/ 26 w 116"/>
                  <a:gd name="T7" fmla="*/ 0 h 216"/>
                  <a:gd name="T8" fmla="*/ 116 w 116"/>
                  <a:gd name="T9" fmla="*/ 12 h 216"/>
                  <a:gd name="T10" fmla="*/ 116 w 116"/>
                  <a:gd name="T11" fmla="*/ 12 h 216"/>
                  <a:gd name="T12" fmla="*/ 116 w 116"/>
                  <a:gd name="T13" fmla="*/ 12 h 216"/>
                </a:gdLst>
                <a:ahLst/>
                <a:cxnLst>
                  <a:cxn ang="0">
                    <a:pos x="T0" y="T1"/>
                  </a:cxn>
                  <a:cxn ang="0">
                    <a:pos x="T2" y="T3"/>
                  </a:cxn>
                  <a:cxn ang="0">
                    <a:pos x="T4" y="T5"/>
                  </a:cxn>
                  <a:cxn ang="0">
                    <a:pos x="T6" y="T7"/>
                  </a:cxn>
                  <a:cxn ang="0">
                    <a:pos x="T8" y="T9"/>
                  </a:cxn>
                  <a:cxn ang="0">
                    <a:pos x="T10" y="T11"/>
                  </a:cxn>
                  <a:cxn ang="0">
                    <a:pos x="T12" y="T13"/>
                  </a:cxn>
                </a:cxnLst>
                <a:rect l="0" t="0" r="r" b="b"/>
                <a:pathLst>
                  <a:path w="116" h="216">
                    <a:moveTo>
                      <a:pt x="116" y="12"/>
                    </a:moveTo>
                    <a:lnTo>
                      <a:pt x="91" y="216"/>
                    </a:lnTo>
                    <a:lnTo>
                      <a:pt x="0" y="205"/>
                    </a:lnTo>
                    <a:lnTo>
                      <a:pt x="26" y="0"/>
                    </a:lnTo>
                    <a:lnTo>
                      <a:pt x="116" y="12"/>
                    </a:lnTo>
                    <a:close/>
                    <a:moveTo>
                      <a:pt x="116" y="12"/>
                    </a:moveTo>
                    <a:lnTo>
                      <a:pt x="116" y="12"/>
                    </a:lnTo>
                    <a:close/>
                  </a:path>
                </a:pathLst>
              </a:custGeom>
              <a:solidFill>
                <a:srgbClr val="E79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8" name="Freeform 283"/>
              <p:cNvSpPr>
                <a:spLocks noEditPoints="1"/>
              </p:cNvSpPr>
              <p:nvPr/>
            </p:nvSpPr>
            <p:spPr bwMode="auto">
              <a:xfrm>
                <a:off x="2279018" y="2756873"/>
                <a:ext cx="187713" cy="349535"/>
              </a:xfrm>
              <a:custGeom>
                <a:avLst/>
                <a:gdLst>
                  <a:gd name="T0" fmla="*/ 116 w 116"/>
                  <a:gd name="T1" fmla="*/ 12 h 216"/>
                  <a:gd name="T2" fmla="*/ 91 w 116"/>
                  <a:gd name="T3" fmla="*/ 216 h 216"/>
                  <a:gd name="T4" fmla="*/ 0 w 116"/>
                  <a:gd name="T5" fmla="*/ 205 h 216"/>
                  <a:gd name="T6" fmla="*/ 26 w 116"/>
                  <a:gd name="T7" fmla="*/ 0 h 216"/>
                  <a:gd name="T8" fmla="*/ 116 w 116"/>
                  <a:gd name="T9" fmla="*/ 12 h 216"/>
                  <a:gd name="T10" fmla="*/ 116 w 116"/>
                  <a:gd name="T11" fmla="*/ 12 h 216"/>
                  <a:gd name="T12" fmla="*/ 116 w 116"/>
                  <a:gd name="T13" fmla="*/ 12 h 216"/>
                </a:gdLst>
                <a:ahLst/>
                <a:cxnLst>
                  <a:cxn ang="0">
                    <a:pos x="T0" y="T1"/>
                  </a:cxn>
                  <a:cxn ang="0">
                    <a:pos x="T2" y="T3"/>
                  </a:cxn>
                  <a:cxn ang="0">
                    <a:pos x="T4" y="T5"/>
                  </a:cxn>
                  <a:cxn ang="0">
                    <a:pos x="T6" y="T7"/>
                  </a:cxn>
                  <a:cxn ang="0">
                    <a:pos x="T8" y="T9"/>
                  </a:cxn>
                  <a:cxn ang="0">
                    <a:pos x="T10" y="T11"/>
                  </a:cxn>
                  <a:cxn ang="0">
                    <a:pos x="T12" y="T13"/>
                  </a:cxn>
                </a:cxnLst>
                <a:rect l="0" t="0" r="r" b="b"/>
                <a:pathLst>
                  <a:path w="116" h="216">
                    <a:moveTo>
                      <a:pt x="116" y="12"/>
                    </a:moveTo>
                    <a:lnTo>
                      <a:pt x="91" y="216"/>
                    </a:lnTo>
                    <a:lnTo>
                      <a:pt x="0" y="205"/>
                    </a:lnTo>
                    <a:lnTo>
                      <a:pt x="26" y="0"/>
                    </a:lnTo>
                    <a:lnTo>
                      <a:pt x="116" y="12"/>
                    </a:lnTo>
                    <a:moveTo>
                      <a:pt x="116" y="12"/>
                    </a:moveTo>
                    <a:lnTo>
                      <a:pt x="116" y="1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9" name="Freeform 284"/>
              <p:cNvSpPr>
                <a:spLocks noEditPoints="1"/>
              </p:cNvSpPr>
              <p:nvPr/>
            </p:nvSpPr>
            <p:spPr bwMode="auto">
              <a:xfrm>
                <a:off x="2403621" y="3072426"/>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7"/>
                      <a:pt x="8" y="10"/>
                      <a:pt x="5" y="10"/>
                    </a:cubicBezTo>
                    <a:cubicBezTo>
                      <a:pt x="3" y="10"/>
                      <a:pt x="0" y="7"/>
                      <a:pt x="0" y="5"/>
                    </a:cubicBezTo>
                    <a:cubicBezTo>
                      <a:pt x="0" y="2"/>
                      <a:pt x="3"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0" name="Freeform 285"/>
              <p:cNvSpPr>
                <a:spLocks noEditPoints="1"/>
              </p:cNvSpPr>
              <p:nvPr/>
            </p:nvSpPr>
            <p:spPr bwMode="auto">
              <a:xfrm>
                <a:off x="2366402" y="3067571"/>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1" name="Freeform 286"/>
              <p:cNvSpPr>
                <a:spLocks noEditPoints="1"/>
              </p:cNvSpPr>
              <p:nvPr/>
            </p:nvSpPr>
            <p:spPr bwMode="auto">
              <a:xfrm>
                <a:off x="2327564" y="3062717"/>
                <a:ext cx="17801" cy="16182"/>
              </a:xfrm>
              <a:custGeom>
                <a:avLst/>
                <a:gdLst>
                  <a:gd name="T0" fmla="*/ 11 w 11"/>
                  <a:gd name="T1" fmla="*/ 5 h 10"/>
                  <a:gd name="T2" fmla="*/ 6 w 11"/>
                  <a:gd name="T3" fmla="*/ 10 h 10"/>
                  <a:gd name="T4" fmla="*/ 0 w 11"/>
                  <a:gd name="T5" fmla="*/ 5 h 10"/>
                  <a:gd name="T6" fmla="*/ 6 w 11"/>
                  <a:gd name="T7" fmla="*/ 0 h 10"/>
                  <a:gd name="T8" fmla="*/ 11 w 11"/>
                  <a:gd name="T9" fmla="*/ 5 h 10"/>
                  <a:gd name="T10" fmla="*/ 11 w 11"/>
                  <a:gd name="T11" fmla="*/ 5 h 10"/>
                  <a:gd name="T12" fmla="*/ 11 w 11"/>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1" h="10">
                    <a:moveTo>
                      <a:pt x="11" y="5"/>
                    </a:moveTo>
                    <a:cubicBezTo>
                      <a:pt x="11" y="8"/>
                      <a:pt x="8" y="10"/>
                      <a:pt x="6" y="10"/>
                    </a:cubicBezTo>
                    <a:cubicBezTo>
                      <a:pt x="3" y="10"/>
                      <a:pt x="0" y="8"/>
                      <a:pt x="0" y="5"/>
                    </a:cubicBezTo>
                    <a:cubicBezTo>
                      <a:pt x="0" y="2"/>
                      <a:pt x="3" y="0"/>
                      <a:pt x="6" y="0"/>
                    </a:cubicBezTo>
                    <a:cubicBezTo>
                      <a:pt x="8" y="0"/>
                      <a:pt x="11" y="2"/>
                      <a:pt x="11" y="5"/>
                    </a:cubicBezTo>
                    <a:close/>
                    <a:moveTo>
                      <a:pt x="11" y="5"/>
                    </a:moveTo>
                    <a:cubicBezTo>
                      <a:pt x="11" y="5"/>
                      <a:pt x="11" y="5"/>
                      <a:pt x="11"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2" name="Freeform 287"/>
              <p:cNvSpPr>
                <a:spLocks noEditPoints="1"/>
              </p:cNvSpPr>
              <p:nvPr/>
            </p:nvSpPr>
            <p:spPr bwMode="auto">
              <a:xfrm>
                <a:off x="2288727" y="3057862"/>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3" name="Freeform 288"/>
              <p:cNvSpPr>
                <a:spLocks noEditPoints="1"/>
              </p:cNvSpPr>
              <p:nvPr/>
            </p:nvSpPr>
            <p:spPr bwMode="auto">
              <a:xfrm>
                <a:off x="2413331" y="3001225"/>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4" name="Freeform 289"/>
              <p:cNvSpPr>
                <a:spLocks noEditPoints="1"/>
              </p:cNvSpPr>
              <p:nvPr/>
            </p:nvSpPr>
            <p:spPr bwMode="auto">
              <a:xfrm>
                <a:off x="2374493" y="2996369"/>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3"/>
                      <a:pt x="2" y="0"/>
                      <a:pt x="5" y="0"/>
                    </a:cubicBezTo>
                    <a:cubicBezTo>
                      <a:pt x="8" y="0"/>
                      <a:pt x="10" y="3"/>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5" name="Freeform 290"/>
              <p:cNvSpPr>
                <a:spLocks noEditPoints="1"/>
              </p:cNvSpPr>
              <p:nvPr/>
            </p:nvSpPr>
            <p:spPr bwMode="auto">
              <a:xfrm>
                <a:off x="2337274" y="2991515"/>
                <a:ext cx="16182" cy="17800"/>
              </a:xfrm>
              <a:custGeom>
                <a:avLst/>
                <a:gdLst>
                  <a:gd name="T0" fmla="*/ 10 w 10"/>
                  <a:gd name="T1" fmla="*/ 5 h 11"/>
                  <a:gd name="T2" fmla="*/ 5 w 10"/>
                  <a:gd name="T3" fmla="*/ 11 h 11"/>
                  <a:gd name="T4" fmla="*/ 0 w 10"/>
                  <a:gd name="T5" fmla="*/ 5 h 11"/>
                  <a:gd name="T6" fmla="*/ 5 w 10"/>
                  <a:gd name="T7" fmla="*/ 0 h 11"/>
                  <a:gd name="T8" fmla="*/ 10 w 10"/>
                  <a:gd name="T9" fmla="*/ 5 h 11"/>
                  <a:gd name="T10" fmla="*/ 10 w 10"/>
                  <a:gd name="T11" fmla="*/ 5 h 11"/>
                  <a:gd name="T12" fmla="*/ 10 w 10"/>
                  <a:gd name="T13" fmla="*/ 5 h 11"/>
                </a:gdLst>
                <a:ahLst/>
                <a:cxnLst>
                  <a:cxn ang="0">
                    <a:pos x="T0" y="T1"/>
                  </a:cxn>
                  <a:cxn ang="0">
                    <a:pos x="T2" y="T3"/>
                  </a:cxn>
                  <a:cxn ang="0">
                    <a:pos x="T4" y="T5"/>
                  </a:cxn>
                  <a:cxn ang="0">
                    <a:pos x="T6" y="T7"/>
                  </a:cxn>
                  <a:cxn ang="0">
                    <a:pos x="T8" y="T9"/>
                  </a:cxn>
                  <a:cxn ang="0">
                    <a:pos x="T10" y="T11"/>
                  </a:cxn>
                  <a:cxn ang="0">
                    <a:pos x="T12" y="T13"/>
                  </a:cxn>
                </a:cxnLst>
                <a:rect l="0" t="0" r="r" b="b"/>
                <a:pathLst>
                  <a:path w="10" h="11">
                    <a:moveTo>
                      <a:pt x="10" y="5"/>
                    </a:moveTo>
                    <a:cubicBezTo>
                      <a:pt x="10" y="8"/>
                      <a:pt x="8" y="11"/>
                      <a:pt x="5" y="11"/>
                    </a:cubicBezTo>
                    <a:cubicBezTo>
                      <a:pt x="2" y="11"/>
                      <a:pt x="0" y="8"/>
                      <a:pt x="0" y="5"/>
                    </a:cubicBezTo>
                    <a:cubicBezTo>
                      <a:pt x="0" y="3"/>
                      <a:pt x="2" y="0"/>
                      <a:pt x="5" y="0"/>
                    </a:cubicBezTo>
                    <a:cubicBezTo>
                      <a:pt x="8" y="0"/>
                      <a:pt x="10" y="3"/>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6" name="Freeform 291"/>
              <p:cNvSpPr>
                <a:spLocks noEditPoints="1"/>
              </p:cNvSpPr>
              <p:nvPr/>
            </p:nvSpPr>
            <p:spPr bwMode="auto">
              <a:xfrm>
                <a:off x="2296819" y="2988279"/>
                <a:ext cx="19419" cy="16182"/>
              </a:xfrm>
              <a:custGeom>
                <a:avLst/>
                <a:gdLst>
                  <a:gd name="T0" fmla="*/ 11 w 11"/>
                  <a:gd name="T1" fmla="*/ 5 h 10"/>
                  <a:gd name="T2" fmla="*/ 5 w 11"/>
                  <a:gd name="T3" fmla="*/ 10 h 10"/>
                  <a:gd name="T4" fmla="*/ 0 w 11"/>
                  <a:gd name="T5" fmla="*/ 5 h 10"/>
                  <a:gd name="T6" fmla="*/ 5 w 11"/>
                  <a:gd name="T7" fmla="*/ 0 h 10"/>
                  <a:gd name="T8" fmla="*/ 11 w 11"/>
                  <a:gd name="T9" fmla="*/ 5 h 10"/>
                  <a:gd name="T10" fmla="*/ 11 w 11"/>
                  <a:gd name="T11" fmla="*/ 5 h 10"/>
                  <a:gd name="T12" fmla="*/ 11 w 11"/>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1" h="10">
                    <a:moveTo>
                      <a:pt x="11" y="5"/>
                    </a:moveTo>
                    <a:cubicBezTo>
                      <a:pt x="11" y="7"/>
                      <a:pt x="8" y="10"/>
                      <a:pt x="5" y="10"/>
                    </a:cubicBezTo>
                    <a:cubicBezTo>
                      <a:pt x="3" y="10"/>
                      <a:pt x="0" y="7"/>
                      <a:pt x="0" y="5"/>
                    </a:cubicBezTo>
                    <a:cubicBezTo>
                      <a:pt x="0" y="2"/>
                      <a:pt x="3" y="0"/>
                      <a:pt x="5" y="0"/>
                    </a:cubicBezTo>
                    <a:cubicBezTo>
                      <a:pt x="8" y="0"/>
                      <a:pt x="11" y="2"/>
                      <a:pt x="11" y="5"/>
                    </a:cubicBezTo>
                    <a:close/>
                    <a:moveTo>
                      <a:pt x="11" y="5"/>
                    </a:moveTo>
                    <a:cubicBezTo>
                      <a:pt x="11" y="5"/>
                      <a:pt x="11" y="5"/>
                      <a:pt x="11"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7" name="Freeform 292"/>
              <p:cNvSpPr>
                <a:spLocks noEditPoints="1"/>
              </p:cNvSpPr>
              <p:nvPr/>
            </p:nvSpPr>
            <p:spPr bwMode="auto">
              <a:xfrm>
                <a:off x="2421421" y="2930023"/>
                <a:ext cx="16182" cy="17800"/>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8" name="Freeform 293"/>
              <p:cNvSpPr>
                <a:spLocks noEditPoints="1"/>
              </p:cNvSpPr>
              <p:nvPr/>
            </p:nvSpPr>
            <p:spPr bwMode="auto">
              <a:xfrm>
                <a:off x="2384203" y="2925168"/>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7" y="10"/>
                      <a:pt x="5" y="10"/>
                    </a:cubicBezTo>
                    <a:cubicBezTo>
                      <a:pt x="2" y="10"/>
                      <a:pt x="0" y="8"/>
                      <a:pt x="0" y="5"/>
                    </a:cubicBezTo>
                    <a:cubicBezTo>
                      <a:pt x="0" y="2"/>
                      <a:pt x="2" y="0"/>
                      <a:pt x="5" y="0"/>
                    </a:cubicBezTo>
                    <a:cubicBezTo>
                      <a:pt x="7"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9" name="Freeform 294"/>
              <p:cNvSpPr>
                <a:spLocks noEditPoints="1"/>
              </p:cNvSpPr>
              <p:nvPr/>
            </p:nvSpPr>
            <p:spPr bwMode="auto">
              <a:xfrm>
                <a:off x="2345365" y="2920314"/>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0" name="Freeform 295"/>
              <p:cNvSpPr>
                <a:spLocks noEditPoints="1"/>
              </p:cNvSpPr>
              <p:nvPr/>
            </p:nvSpPr>
            <p:spPr bwMode="auto">
              <a:xfrm>
                <a:off x="2306528" y="2915458"/>
                <a:ext cx="17801"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1" name="Freeform 296"/>
              <p:cNvSpPr>
                <a:spLocks noEditPoints="1"/>
              </p:cNvSpPr>
              <p:nvPr/>
            </p:nvSpPr>
            <p:spPr bwMode="auto">
              <a:xfrm>
                <a:off x="2390675" y="3035207"/>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7" y="10"/>
                      <a:pt x="5" y="10"/>
                    </a:cubicBezTo>
                    <a:cubicBezTo>
                      <a:pt x="2" y="10"/>
                      <a:pt x="0" y="8"/>
                      <a:pt x="0" y="5"/>
                    </a:cubicBezTo>
                    <a:cubicBezTo>
                      <a:pt x="0" y="2"/>
                      <a:pt x="2" y="0"/>
                      <a:pt x="5" y="0"/>
                    </a:cubicBezTo>
                    <a:cubicBezTo>
                      <a:pt x="7"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2" name="Freeform 297"/>
              <p:cNvSpPr>
                <a:spLocks noEditPoints="1"/>
              </p:cNvSpPr>
              <p:nvPr/>
            </p:nvSpPr>
            <p:spPr bwMode="auto">
              <a:xfrm>
                <a:off x="2351838" y="3030353"/>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3" name="Freeform 298"/>
              <p:cNvSpPr>
                <a:spLocks noEditPoints="1"/>
              </p:cNvSpPr>
              <p:nvPr/>
            </p:nvSpPr>
            <p:spPr bwMode="auto">
              <a:xfrm>
                <a:off x="2314619" y="3025497"/>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4" name="Freeform 299"/>
              <p:cNvSpPr>
                <a:spLocks noEditPoints="1"/>
              </p:cNvSpPr>
              <p:nvPr/>
            </p:nvSpPr>
            <p:spPr bwMode="auto">
              <a:xfrm>
                <a:off x="2398766" y="2964005"/>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3"/>
                      <a:pt x="2" y="0"/>
                      <a:pt x="5" y="0"/>
                    </a:cubicBezTo>
                    <a:cubicBezTo>
                      <a:pt x="8" y="0"/>
                      <a:pt x="10" y="3"/>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5" name="Freeform 300"/>
              <p:cNvSpPr>
                <a:spLocks noEditPoints="1"/>
              </p:cNvSpPr>
              <p:nvPr/>
            </p:nvSpPr>
            <p:spPr bwMode="auto">
              <a:xfrm>
                <a:off x="2359929" y="2959151"/>
                <a:ext cx="17801" cy="17800"/>
              </a:xfrm>
              <a:custGeom>
                <a:avLst/>
                <a:gdLst>
                  <a:gd name="T0" fmla="*/ 11 w 11"/>
                  <a:gd name="T1" fmla="*/ 5 h 11"/>
                  <a:gd name="T2" fmla="*/ 5 w 11"/>
                  <a:gd name="T3" fmla="*/ 11 h 11"/>
                  <a:gd name="T4" fmla="*/ 0 w 11"/>
                  <a:gd name="T5" fmla="*/ 5 h 11"/>
                  <a:gd name="T6" fmla="*/ 5 w 11"/>
                  <a:gd name="T7" fmla="*/ 0 h 11"/>
                  <a:gd name="T8" fmla="*/ 11 w 11"/>
                  <a:gd name="T9" fmla="*/ 5 h 11"/>
                  <a:gd name="T10" fmla="*/ 11 w 11"/>
                  <a:gd name="T11" fmla="*/ 5 h 11"/>
                  <a:gd name="T12" fmla="*/ 11 w 11"/>
                  <a:gd name="T13" fmla="*/ 5 h 11"/>
                </a:gdLst>
                <a:ahLst/>
                <a:cxnLst>
                  <a:cxn ang="0">
                    <a:pos x="T0" y="T1"/>
                  </a:cxn>
                  <a:cxn ang="0">
                    <a:pos x="T2" y="T3"/>
                  </a:cxn>
                  <a:cxn ang="0">
                    <a:pos x="T4" y="T5"/>
                  </a:cxn>
                  <a:cxn ang="0">
                    <a:pos x="T6" y="T7"/>
                  </a:cxn>
                  <a:cxn ang="0">
                    <a:pos x="T8" y="T9"/>
                  </a:cxn>
                  <a:cxn ang="0">
                    <a:pos x="T10" y="T11"/>
                  </a:cxn>
                  <a:cxn ang="0">
                    <a:pos x="T12" y="T13"/>
                  </a:cxn>
                </a:cxnLst>
                <a:rect l="0" t="0" r="r" b="b"/>
                <a:pathLst>
                  <a:path w="11" h="11">
                    <a:moveTo>
                      <a:pt x="11" y="5"/>
                    </a:moveTo>
                    <a:cubicBezTo>
                      <a:pt x="11" y="8"/>
                      <a:pt x="8" y="11"/>
                      <a:pt x="5" y="11"/>
                    </a:cubicBezTo>
                    <a:cubicBezTo>
                      <a:pt x="3" y="11"/>
                      <a:pt x="0" y="8"/>
                      <a:pt x="0" y="5"/>
                    </a:cubicBezTo>
                    <a:cubicBezTo>
                      <a:pt x="0" y="3"/>
                      <a:pt x="3" y="0"/>
                      <a:pt x="5" y="0"/>
                    </a:cubicBezTo>
                    <a:cubicBezTo>
                      <a:pt x="8" y="0"/>
                      <a:pt x="11" y="3"/>
                      <a:pt x="11" y="5"/>
                    </a:cubicBezTo>
                    <a:close/>
                    <a:moveTo>
                      <a:pt x="11" y="5"/>
                    </a:moveTo>
                    <a:cubicBezTo>
                      <a:pt x="11" y="5"/>
                      <a:pt x="11" y="5"/>
                      <a:pt x="11"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6" name="Freeform 301"/>
              <p:cNvSpPr>
                <a:spLocks noEditPoints="1"/>
              </p:cNvSpPr>
              <p:nvPr/>
            </p:nvSpPr>
            <p:spPr bwMode="auto">
              <a:xfrm>
                <a:off x="2322710" y="2955914"/>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7"/>
                      <a:pt x="8" y="10"/>
                      <a:pt x="5" y="10"/>
                    </a:cubicBezTo>
                    <a:cubicBezTo>
                      <a:pt x="2" y="10"/>
                      <a:pt x="0" y="7"/>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7" name="Freeform 302"/>
              <p:cNvSpPr>
                <a:spLocks noEditPoints="1"/>
              </p:cNvSpPr>
              <p:nvPr/>
            </p:nvSpPr>
            <p:spPr bwMode="auto">
              <a:xfrm>
                <a:off x="2429513" y="2858821"/>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3" y="10"/>
                      <a:pt x="0" y="8"/>
                      <a:pt x="0" y="5"/>
                    </a:cubicBezTo>
                    <a:cubicBezTo>
                      <a:pt x="0" y="3"/>
                      <a:pt x="3" y="0"/>
                      <a:pt x="5" y="0"/>
                    </a:cubicBezTo>
                    <a:cubicBezTo>
                      <a:pt x="8" y="0"/>
                      <a:pt x="10" y="3"/>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8" name="Freeform 303"/>
              <p:cNvSpPr>
                <a:spLocks noEditPoints="1"/>
              </p:cNvSpPr>
              <p:nvPr/>
            </p:nvSpPr>
            <p:spPr bwMode="auto">
              <a:xfrm>
                <a:off x="2392293" y="2853966"/>
                <a:ext cx="16182" cy="17800"/>
              </a:xfrm>
              <a:custGeom>
                <a:avLst/>
                <a:gdLst>
                  <a:gd name="T0" fmla="*/ 10 w 10"/>
                  <a:gd name="T1" fmla="*/ 5 h 11"/>
                  <a:gd name="T2" fmla="*/ 5 w 10"/>
                  <a:gd name="T3" fmla="*/ 11 h 11"/>
                  <a:gd name="T4" fmla="*/ 0 w 10"/>
                  <a:gd name="T5" fmla="*/ 5 h 11"/>
                  <a:gd name="T6" fmla="*/ 5 w 10"/>
                  <a:gd name="T7" fmla="*/ 0 h 11"/>
                  <a:gd name="T8" fmla="*/ 10 w 10"/>
                  <a:gd name="T9" fmla="*/ 5 h 11"/>
                  <a:gd name="T10" fmla="*/ 10 w 10"/>
                  <a:gd name="T11" fmla="*/ 5 h 11"/>
                  <a:gd name="T12" fmla="*/ 10 w 10"/>
                  <a:gd name="T13" fmla="*/ 5 h 11"/>
                </a:gdLst>
                <a:ahLst/>
                <a:cxnLst>
                  <a:cxn ang="0">
                    <a:pos x="T0" y="T1"/>
                  </a:cxn>
                  <a:cxn ang="0">
                    <a:pos x="T2" y="T3"/>
                  </a:cxn>
                  <a:cxn ang="0">
                    <a:pos x="T4" y="T5"/>
                  </a:cxn>
                  <a:cxn ang="0">
                    <a:pos x="T6" y="T7"/>
                  </a:cxn>
                  <a:cxn ang="0">
                    <a:pos x="T8" y="T9"/>
                  </a:cxn>
                  <a:cxn ang="0">
                    <a:pos x="T10" y="T11"/>
                  </a:cxn>
                  <a:cxn ang="0">
                    <a:pos x="T12" y="T13"/>
                  </a:cxn>
                </a:cxnLst>
                <a:rect l="0" t="0" r="r" b="b"/>
                <a:pathLst>
                  <a:path w="10" h="11">
                    <a:moveTo>
                      <a:pt x="10" y="5"/>
                    </a:moveTo>
                    <a:cubicBezTo>
                      <a:pt x="10" y="8"/>
                      <a:pt x="8" y="11"/>
                      <a:pt x="5" y="11"/>
                    </a:cubicBezTo>
                    <a:cubicBezTo>
                      <a:pt x="2" y="11"/>
                      <a:pt x="0" y="8"/>
                      <a:pt x="0" y="5"/>
                    </a:cubicBezTo>
                    <a:cubicBezTo>
                      <a:pt x="0" y="3"/>
                      <a:pt x="2" y="0"/>
                      <a:pt x="5" y="0"/>
                    </a:cubicBezTo>
                    <a:cubicBezTo>
                      <a:pt x="8" y="0"/>
                      <a:pt x="10" y="3"/>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9" name="Freeform 304"/>
              <p:cNvSpPr>
                <a:spLocks noEditPoints="1"/>
              </p:cNvSpPr>
              <p:nvPr/>
            </p:nvSpPr>
            <p:spPr bwMode="auto">
              <a:xfrm>
                <a:off x="2353456" y="2850730"/>
                <a:ext cx="17801" cy="16182"/>
              </a:xfrm>
              <a:custGeom>
                <a:avLst/>
                <a:gdLst>
                  <a:gd name="T0" fmla="*/ 11 w 11"/>
                  <a:gd name="T1" fmla="*/ 5 h 10"/>
                  <a:gd name="T2" fmla="*/ 5 w 11"/>
                  <a:gd name="T3" fmla="*/ 10 h 10"/>
                  <a:gd name="T4" fmla="*/ 0 w 11"/>
                  <a:gd name="T5" fmla="*/ 5 h 10"/>
                  <a:gd name="T6" fmla="*/ 5 w 11"/>
                  <a:gd name="T7" fmla="*/ 0 h 10"/>
                  <a:gd name="T8" fmla="*/ 11 w 11"/>
                  <a:gd name="T9" fmla="*/ 5 h 10"/>
                  <a:gd name="T10" fmla="*/ 11 w 11"/>
                  <a:gd name="T11" fmla="*/ 5 h 10"/>
                  <a:gd name="T12" fmla="*/ 11 w 11"/>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1" h="10">
                    <a:moveTo>
                      <a:pt x="11" y="5"/>
                    </a:moveTo>
                    <a:cubicBezTo>
                      <a:pt x="11" y="7"/>
                      <a:pt x="8" y="10"/>
                      <a:pt x="5" y="10"/>
                    </a:cubicBezTo>
                    <a:cubicBezTo>
                      <a:pt x="3" y="10"/>
                      <a:pt x="0" y="7"/>
                      <a:pt x="0" y="5"/>
                    </a:cubicBezTo>
                    <a:cubicBezTo>
                      <a:pt x="0" y="2"/>
                      <a:pt x="3" y="0"/>
                      <a:pt x="5" y="0"/>
                    </a:cubicBezTo>
                    <a:cubicBezTo>
                      <a:pt x="8" y="0"/>
                      <a:pt x="11" y="2"/>
                      <a:pt x="11" y="5"/>
                    </a:cubicBezTo>
                    <a:close/>
                    <a:moveTo>
                      <a:pt x="11" y="5"/>
                    </a:moveTo>
                    <a:cubicBezTo>
                      <a:pt x="11" y="5"/>
                      <a:pt x="11" y="5"/>
                      <a:pt x="11"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0" name="Freeform 305"/>
              <p:cNvSpPr>
                <a:spLocks noEditPoints="1"/>
              </p:cNvSpPr>
              <p:nvPr/>
            </p:nvSpPr>
            <p:spPr bwMode="auto">
              <a:xfrm>
                <a:off x="2316237" y="2845876"/>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1" name="Freeform 306"/>
              <p:cNvSpPr>
                <a:spLocks noEditPoints="1"/>
              </p:cNvSpPr>
              <p:nvPr/>
            </p:nvSpPr>
            <p:spPr bwMode="auto">
              <a:xfrm>
                <a:off x="2439222" y="2789237"/>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7" y="10"/>
                      <a:pt x="5" y="10"/>
                    </a:cubicBezTo>
                    <a:cubicBezTo>
                      <a:pt x="2" y="10"/>
                      <a:pt x="0" y="8"/>
                      <a:pt x="0" y="5"/>
                    </a:cubicBezTo>
                    <a:cubicBezTo>
                      <a:pt x="0" y="2"/>
                      <a:pt x="2" y="0"/>
                      <a:pt x="5" y="0"/>
                    </a:cubicBezTo>
                    <a:cubicBezTo>
                      <a:pt x="7"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2" name="Freeform 307"/>
              <p:cNvSpPr>
                <a:spLocks noEditPoints="1"/>
              </p:cNvSpPr>
              <p:nvPr/>
            </p:nvSpPr>
            <p:spPr bwMode="auto">
              <a:xfrm>
                <a:off x="2400385" y="2784383"/>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3" name="Freeform 308"/>
              <p:cNvSpPr>
                <a:spLocks noEditPoints="1"/>
              </p:cNvSpPr>
              <p:nvPr/>
            </p:nvSpPr>
            <p:spPr bwMode="auto">
              <a:xfrm>
                <a:off x="2363165" y="2779528"/>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4" name="Freeform 309"/>
              <p:cNvSpPr>
                <a:spLocks noEditPoints="1"/>
              </p:cNvSpPr>
              <p:nvPr/>
            </p:nvSpPr>
            <p:spPr bwMode="auto">
              <a:xfrm>
                <a:off x="2324328" y="2774674"/>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3" y="10"/>
                      <a:pt x="0" y="8"/>
                      <a:pt x="0" y="5"/>
                    </a:cubicBezTo>
                    <a:cubicBezTo>
                      <a:pt x="0" y="3"/>
                      <a:pt x="3" y="0"/>
                      <a:pt x="5" y="0"/>
                    </a:cubicBezTo>
                    <a:cubicBezTo>
                      <a:pt x="8" y="0"/>
                      <a:pt x="10" y="3"/>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5" name="Freeform 310"/>
              <p:cNvSpPr>
                <a:spLocks noEditPoints="1"/>
              </p:cNvSpPr>
              <p:nvPr/>
            </p:nvSpPr>
            <p:spPr bwMode="auto">
              <a:xfrm>
                <a:off x="2406858" y="2892803"/>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6" name="Freeform 311"/>
              <p:cNvSpPr>
                <a:spLocks noEditPoints="1"/>
              </p:cNvSpPr>
              <p:nvPr/>
            </p:nvSpPr>
            <p:spPr bwMode="auto">
              <a:xfrm>
                <a:off x="2369638" y="2887949"/>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7" name="Freeform 312"/>
              <p:cNvSpPr>
                <a:spLocks noEditPoints="1"/>
              </p:cNvSpPr>
              <p:nvPr/>
            </p:nvSpPr>
            <p:spPr bwMode="auto">
              <a:xfrm>
                <a:off x="2330801" y="2883094"/>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3" y="10"/>
                      <a:pt x="0" y="8"/>
                      <a:pt x="0" y="5"/>
                    </a:cubicBezTo>
                    <a:cubicBezTo>
                      <a:pt x="0" y="2"/>
                      <a:pt x="3"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8" name="Freeform 313"/>
              <p:cNvSpPr>
                <a:spLocks noEditPoints="1"/>
              </p:cNvSpPr>
              <p:nvPr/>
            </p:nvSpPr>
            <p:spPr bwMode="auto">
              <a:xfrm>
                <a:off x="2414948" y="2821602"/>
                <a:ext cx="17801" cy="17800"/>
              </a:xfrm>
              <a:custGeom>
                <a:avLst/>
                <a:gdLst>
                  <a:gd name="T0" fmla="*/ 6 w 11"/>
                  <a:gd name="T1" fmla="*/ 1 h 11"/>
                  <a:gd name="T2" fmla="*/ 0 w 11"/>
                  <a:gd name="T3" fmla="*/ 5 h 11"/>
                  <a:gd name="T4" fmla="*/ 5 w 11"/>
                  <a:gd name="T5" fmla="*/ 11 h 11"/>
                  <a:gd name="T6" fmla="*/ 11 w 11"/>
                  <a:gd name="T7" fmla="*/ 6 h 11"/>
                  <a:gd name="T8" fmla="*/ 6 w 11"/>
                  <a:gd name="T9" fmla="*/ 1 h 11"/>
                  <a:gd name="T10" fmla="*/ 6 w 11"/>
                  <a:gd name="T11" fmla="*/ 1 h 11"/>
                  <a:gd name="T12" fmla="*/ 6 w 11"/>
                  <a:gd name="T13" fmla="*/ 1 h 11"/>
                </a:gdLst>
                <a:ahLst/>
                <a:cxnLst>
                  <a:cxn ang="0">
                    <a:pos x="T0" y="T1"/>
                  </a:cxn>
                  <a:cxn ang="0">
                    <a:pos x="T2" y="T3"/>
                  </a:cxn>
                  <a:cxn ang="0">
                    <a:pos x="T4" y="T5"/>
                  </a:cxn>
                  <a:cxn ang="0">
                    <a:pos x="T6" y="T7"/>
                  </a:cxn>
                  <a:cxn ang="0">
                    <a:pos x="T8" y="T9"/>
                  </a:cxn>
                  <a:cxn ang="0">
                    <a:pos x="T10" y="T11"/>
                  </a:cxn>
                  <a:cxn ang="0">
                    <a:pos x="T12" y="T13"/>
                  </a:cxn>
                </a:cxnLst>
                <a:rect l="0" t="0" r="r" b="b"/>
                <a:pathLst>
                  <a:path w="11" h="11">
                    <a:moveTo>
                      <a:pt x="6" y="1"/>
                    </a:moveTo>
                    <a:cubicBezTo>
                      <a:pt x="3" y="0"/>
                      <a:pt x="1" y="2"/>
                      <a:pt x="0" y="5"/>
                    </a:cubicBezTo>
                    <a:cubicBezTo>
                      <a:pt x="0" y="8"/>
                      <a:pt x="2" y="10"/>
                      <a:pt x="5" y="11"/>
                    </a:cubicBezTo>
                    <a:cubicBezTo>
                      <a:pt x="8" y="11"/>
                      <a:pt x="10" y="9"/>
                      <a:pt x="11" y="6"/>
                    </a:cubicBezTo>
                    <a:cubicBezTo>
                      <a:pt x="11" y="3"/>
                      <a:pt x="9" y="1"/>
                      <a:pt x="6" y="1"/>
                    </a:cubicBezTo>
                    <a:close/>
                    <a:moveTo>
                      <a:pt x="6" y="1"/>
                    </a:moveTo>
                    <a:cubicBezTo>
                      <a:pt x="6" y="1"/>
                      <a:pt x="6" y="1"/>
                      <a:pt x="6" y="1"/>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9" name="Freeform 314"/>
              <p:cNvSpPr>
                <a:spLocks noEditPoints="1"/>
              </p:cNvSpPr>
              <p:nvPr/>
            </p:nvSpPr>
            <p:spPr bwMode="auto">
              <a:xfrm>
                <a:off x="2377730" y="2818365"/>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8" y="10"/>
                      <a:pt x="5" y="10"/>
                    </a:cubicBezTo>
                    <a:cubicBezTo>
                      <a:pt x="2" y="10"/>
                      <a:pt x="0" y="8"/>
                      <a:pt x="0" y="5"/>
                    </a:cubicBezTo>
                    <a:cubicBezTo>
                      <a:pt x="0" y="2"/>
                      <a:pt x="2" y="0"/>
                      <a:pt x="5" y="0"/>
                    </a:cubicBezTo>
                    <a:cubicBezTo>
                      <a:pt x="8"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50" name="Freeform 315"/>
              <p:cNvSpPr>
                <a:spLocks noEditPoints="1"/>
              </p:cNvSpPr>
              <p:nvPr/>
            </p:nvSpPr>
            <p:spPr bwMode="auto">
              <a:xfrm>
                <a:off x="2340510" y="2813511"/>
                <a:ext cx="16182" cy="16182"/>
              </a:xfrm>
              <a:custGeom>
                <a:avLst/>
                <a:gdLst>
                  <a:gd name="T0" fmla="*/ 10 w 10"/>
                  <a:gd name="T1" fmla="*/ 5 h 10"/>
                  <a:gd name="T2" fmla="*/ 5 w 10"/>
                  <a:gd name="T3" fmla="*/ 10 h 10"/>
                  <a:gd name="T4" fmla="*/ 0 w 10"/>
                  <a:gd name="T5" fmla="*/ 5 h 10"/>
                  <a:gd name="T6" fmla="*/ 5 w 10"/>
                  <a:gd name="T7" fmla="*/ 0 h 10"/>
                  <a:gd name="T8" fmla="*/ 10 w 10"/>
                  <a:gd name="T9" fmla="*/ 5 h 10"/>
                  <a:gd name="T10" fmla="*/ 10 w 10"/>
                  <a:gd name="T11" fmla="*/ 5 h 10"/>
                  <a:gd name="T12" fmla="*/ 10 w 10"/>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0" y="5"/>
                    </a:moveTo>
                    <a:cubicBezTo>
                      <a:pt x="10" y="8"/>
                      <a:pt x="7" y="10"/>
                      <a:pt x="5" y="10"/>
                    </a:cubicBezTo>
                    <a:cubicBezTo>
                      <a:pt x="2" y="10"/>
                      <a:pt x="0" y="8"/>
                      <a:pt x="0" y="5"/>
                    </a:cubicBezTo>
                    <a:cubicBezTo>
                      <a:pt x="0" y="2"/>
                      <a:pt x="2" y="0"/>
                      <a:pt x="5" y="0"/>
                    </a:cubicBezTo>
                    <a:cubicBezTo>
                      <a:pt x="7" y="0"/>
                      <a:pt x="10" y="2"/>
                      <a:pt x="10" y="5"/>
                    </a:cubicBezTo>
                    <a:close/>
                    <a:moveTo>
                      <a:pt x="10" y="5"/>
                    </a:moveTo>
                    <a:cubicBezTo>
                      <a:pt x="10" y="5"/>
                      <a:pt x="10" y="5"/>
                      <a:pt x="10" y="5"/>
                    </a:cubicBezTo>
                  </a:path>
                </a:pathLst>
              </a:custGeom>
              <a:solidFill>
                <a:srgbClr val="E5AA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51" name="Freeform 316"/>
              <p:cNvSpPr>
                <a:spLocks noEditPoints="1"/>
              </p:cNvSpPr>
              <p:nvPr/>
            </p:nvSpPr>
            <p:spPr bwMode="auto">
              <a:xfrm>
                <a:off x="1165683" y="2760109"/>
                <a:ext cx="1352832" cy="1584237"/>
              </a:xfrm>
              <a:custGeom>
                <a:avLst/>
                <a:gdLst>
                  <a:gd name="T0" fmla="*/ 736 w 828"/>
                  <a:gd name="T1" fmla="*/ 49 h 970"/>
                  <a:gd name="T2" fmla="*/ 684 w 828"/>
                  <a:gd name="T3" fmla="*/ 247 h 970"/>
                  <a:gd name="T4" fmla="*/ 141 w 828"/>
                  <a:gd name="T5" fmla="*/ 247 h 970"/>
                  <a:gd name="T6" fmla="*/ 88 w 828"/>
                  <a:gd name="T7" fmla="*/ 48 h 970"/>
                  <a:gd name="T8" fmla="*/ 0 w 828"/>
                  <a:gd name="T9" fmla="*/ 0 h 970"/>
                  <a:gd name="T10" fmla="*/ 0 w 828"/>
                  <a:gd name="T11" fmla="*/ 853 h 970"/>
                  <a:gd name="T12" fmla="*/ 414 w 828"/>
                  <a:gd name="T13" fmla="*/ 970 h 970"/>
                  <a:gd name="T14" fmla="*/ 828 w 828"/>
                  <a:gd name="T15" fmla="*/ 853 h 970"/>
                  <a:gd name="T16" fmla="*/ 828 w 828"/>
                  <a:gd name="T17" fmla="*/ 0 h 970"/>
                  <a:gd name="T18" fmla="*/ 736 w 828"/>
                  <a:gd name="T19" fmla="*/ 49 h 970"/>
                  <a:gd name="T20" fmla="*/ 736 w 828"/>
                  <a:gd name="T21" fmla="*/ 49 h 970"/>
                  <a:gd name="T22" fmla="*/ 736 w 828"/>
                  <a:gd name="T23" fmla="*/ 49 h 9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28" h="970">
                    <a:moveTo>
                      <a:pt x="736" y="49"/>
                    </a:moveTo>
                    <a:cubicBezTo>
                      <a:pt x="717" y="83"/>
                      <a:pt x="720" y="247"/>
                      <a:pt x="684" y="247"/>
                    </a:cubicBezTo>
                    <a:cubicBezTo>
                      <a:pt x="141" y="247"/>
                      <a:pt x="141" y="247"/>
                      <a:pt x="141" y="247"/>
                    </a:cubicBezTo>
                    <a:cubicBezTo>
                      <a:pt x="104" y="247"/>
                      <a:pt x="110" y="94"/>
                      <a:pt x="88" y="48"/>
                    </a:cubicBezTo>
                    <a:cubicBezTo>
                      <a:pt x="65" y="1"/>
                      <a:pt x="0" y="0"/>
                      <a:pt x="0" y="0"/>
                    </a:cubicBezTo>
                    <a:cubicBezTo>
                      <a:pt x="0" y="853"/>
                      <a:pt x="0" y="853"/>
                      <a:pt x="0" y="853"/>
                    </a:cubicBezTo>
                    <a:cubicBezTo>
                      <a:pt x="120" y="927"/>
                      <a:pt x="262" y="970"/>
                      <a:pt x="414" y="970"/>
                    </a:cubicBezTo>
                    <a:cubicBezTo>
                      <a:pt x="566" y="970"/>
                      <a:pt x="707" y="927"/>
                      <a:pt x="828" y="853"/>
                    </a:cubicBezTo>
                    <a:cubicBezTo>
                      <a:pt x="828" y="0"/>
                      <a:pt x="828" y="0"/>
                      <a:pt x="828" y="0"/>
                    </a:cubicBezTo>
                    <a:cubicBezTo>
                      <a:pt x="828" y="0"/>
                      <a:pt x="756" y="16"/>
                      <a:pt x="736" y="49"/>
                    </a:cubicBezTo>
                    <a:close/>
                    <a:moveTo>
                      <a:pt x="736" y="49"/>
                    </a:moveTo>
                    <a:cubicBezTo>
                      <a:pt x="736" y="49"/>
                      <a:pt x="736" y="49"/>
                      <a:pt x="736" y="49"/>
                    </a:cubicBezTo>
                  </a:path>
                </a:pathLst>
              </a:custGeom>
              <a:solidFill>
                <a:srgbClr val="E0D1D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52" name="Freeform 317"/>
              <p:cNvSpPr>
                <a:spLocks noEditPoints="1"/>
              </p:cNvSpPr>
              <p:nvPr/>
            </p:nvSpPr>
            <p:spPr bwMode="auto">
              <a:xfrm>
                <a:off x="1133318" y="2750400"/>
                <a:ext cx="1415943" cy="1593946"/>
              </a:xfrm>
              <a:custGeom>
                <a:avLst/>
                <a:gdLst>
                  <a:gd name="T0" fmla="*/ 772 w 867"/>
                  <a:gd name="T1" fmla="*/ 51 h 976"/>
                  <a:gd name="T2" fmla="*/ 717 w 867"/>
                  <a:gd name="T3" fmla="*/ 267 h 976"/>
                  <a:gd name="T4" fmla="*/ 148 w 867"/>
                  <a:gd name="T5" fmla="*/ 267 h 976"/>
                  <a:gd name="T6" fmla="*/ 92 w 867"/>
                  <a:gd name="T7" fmla="*/ 50 h 976"/>
                  <a:gd name="T8" fmla="*/ 0 w 867"/>
                  <a:gd name="T9" fmla="*/ 0 h 976"/>
                  <a:gd name="T10" fmla="*/ 0 w 867"/>
                  <a:gd name="T11" fmla="*/ 847 h 976"/>
                  <a:gd name="T12" fmla="*/ 434 w 867"/>
                  <a:gd name="T13" fmla="*/ 976 h 976"/>
                  <a:gd name="T14" fmla="*/ 867 w 867"/>
                  <a:gd name="T15" fmla="*/ 847 h 976"/>
                  <a:gd name="T16" fmla="*/ 867 w 867"/>
                  <a:gd name="T17" fmla="*/ 0 h 976"/>
                  <a:gd name="T18" fmla="*/ 772 w 867"/>
                  <a:gd name="T19" fmla="*/ 51 h 976"/>
                  <a:gd name="T20" fmla="*/ 772 w 867"/>
                  <a:gd name="T21" fmla="*/ 51 h 976"/>
                  <a:gd name="T22" fmla="*/ 772 w 867"/>
                  <a:gd name="T23" fmla="*/ 51 h 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67" h="976">
                    <a:moveTo>
                      <a:pt x="772" y="51"/>
                    </a:moveTo>
                    <a:cubicBezTo>
                      <a:pt x="751" y="85"/>
                      <a:pt x="754" y="267"/>
                      <a:pt x="717" y="267"/>
                    </a:cubicBezTo>
                    <a:cubicBezTo>
                      <a:pt x="148" y="267"/>
                      <a:pt x="148" y="267"/>
                      <a:pt x="148" y="267"/>
                    </a:cubicBezTo>
                    <a:cubicBezTo>
                      <a:pt x="110" y="267"/>
                      <a:pt x="116" y="97"/>
                      <a:pt x="92" y="50"/>
                    </a:cubicBezTo>
                    <a:cubicBezTo>
                      <a:pt x="69" y="2"/>
                      <a:pt x="0" y="0"/>
                      <a:pt x="0" y="0"/>
                    </a:cubicBezTo>
                    <a:cubicBezTo>
                      <a:pt x="0" y="847"/>
                      <a:pt x="0" y="847"/>
                      <a:pt x="0" y="847"/>
                    </a:cubicBezTo>
                    <a:cubicBezTo>
                      <a:pt x="125" y="928"/>
                      <a:pt x="274" y="976"/>
                      <a:pt x="434" y="976"/>
                    </a:cubicBezTo>
                    <a:cubicBezTo>
                      <a:pt x="594" y="976"/>
                      <a:pt x="743" y="928"/>
                      <a:pt x="867" y="847"/>
                    </a:cubicBezTo>
                    <a:cubicBezTo>
                      <a:pt x="867" y="0"/>
                      <a:pt x="867" y="0"/>
                      <a:pt x="867" y="0"/>
                    </a:cubicBezTo>
                    <a:cubicBezTo>
                      <a:pt x="867" y="0"/>
                      <a:pt x="792" y="16"/>
                      <a:pt x="772" y="51"/>
                    </a:cubicBezTo>
                    <a:close/>
                    <a:moveTo>
                      <a:pt x="772" y="51"/>
                    </a:moveTo>
                    <a:cubicBezTo>
                      <a:pt x="772" y="51"/>
                      <a:pt x="772" y="51"/>
                      <a:pt x="772" y="51"/>
                    </a:cubicBezTo>
                  </a:path>
                </a:pathLst>
              </a:custGeom>
              <a:solidFill>
                <a:srgbClr val="EFEDE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53" name="Freeform 318"/>
              <p:cNvSpPr>
                <a:spLocks noEditPoints="1"/>
              </p:cNvSpPr>
              <p:nvPr/>
            </p:nvSpPr>
            <p:spPr bwMode="auto">
              <a:xfrm>
                <a:off x="1133318" y="3284413"/>
                <a:ext cx="1415943" cy="935331"/>
              </a:xfrm>
              <a:custGeom>
                <a:avLst/>
                <a:gdLst>
                  <a:gd name="T0" fmla="*/ 0 w 867"/>
                  <a:gd name="T1" fmla="*/ 0 h 573"/>
                  <a:gd name="T2" fmla="*/ 0 w 867"/>
                  <a:gd name="T3" fmla="*/ 520 h 573"/>
                  <a:gd name="T4" fmla="*/ 95 w 867"/>
                  <a:gd name="T5" fmla="*/ 573 h 573"/>
                  <a:gd name="T6" fmla="*/ 435 w 867"/>
                  <a:gd name="T7" fmla="*/ 335 h 573"/>
                  <a:gd name="T8" fmla="*/ 773 w 867"/>
                  <a:gd name="T9" fmla="*/ 573 h 573"/>
                  <a:gd name="T10" fmla="*/ 867 w 867"/>
                  <a:gd name="T11" fmla="*/ 520 h 573"/>
                  <a:gd name="T12" fmla="*/ 867 w 867"/>
                  <a:gd name="T13" fmla="*/ 0 h 573"/>
                  <a:gd name="T14" fmla="*/ 0 w 867"/>
                  <a:gd name="T15" fmla="*/ 0 h 573"/>
                  <a:gd name="T16" fmla="*/ 0 w 867"/>
                  <a:gd name="T17" fmla="*/ 0 h 573"/>
                  <a:gd name="T18" fmla="*/ 0 w 867"/>
                  <a:gd name="T19" fmla="*/ 0 h 5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67" h="573">
                    <a:moveTo>
                      <a:pt x="0" y="0"/>
                    </a:moveTo>
                    <a:cubicBezTo>
                      <a:pt x="0" y="520"/>
                      <a:pt x="0" y="520"/>
                      <a:pt x="0" y="520"/>
                    </a:cubicBezTo>
                    <a:cubicBezTo>
                      <a:pt x="30" y="540"/>
                      <a:pt x="62" y="557"/>
                      <a:pt x="95" y="573"/>
                    </a:cubicBezTo>
                    <a:cubicBezTo>
                      <a:pt x="435" y="335"/>
                      <a:pt x="435" y="335"/>
                      <a:pt x="435" y="335"/>
                    </a:cubicBezTo>
                    <a:cubicBezTo>
                      <a:pt x="773" y="573"/>
                      <a:pt x="773" y="573"/>
                      <a:pt x="773" y="573"/>
                    </a:cubicBezTo>
                    <a:cubicBezTo>
                      <a:pt x="806" y="557"/>
                      <a:pt x="837" y="539"/>
                      <a:pt x="867" y="520"/>
                    </a:cubicBezTo>
                    <a:cubicBezTo>
                      <a:pt x="867" y="0"/>
                      <a:pt x="867" y="0"/>
                      <a:pt x="867" y="0"/>
                    </a:cubicBezTo>
                    <a:lnTo>
                      <a:pt x="0" y="0"/>
                    </a:lnTo>
                    <a:close/>
                    <a:moveTo>
                      <a:pt x="0" y="0"/>
                    </a:moveTo>
                    <a:cubicBezTo>
                      <a:pt x="0" y="0"/>
                      <a:pt x="0" y="0"/>
                      <a:pt x="0" y="0"/>
                    </a:cubicBezTo>
                  </a:path>
                </a:pathLst>
              </a:custGeom>
              <a:solidFill>
                <a:srgbClr val="EA49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54" name="Freeform 319"/>
              <p:cNvSpPr>
                <a:spLocks noEditPoints="1"/>
              </p:cNvSpPr>
              <p:nvPr/>
            </p:nvSpPr>
            <p:spPr bwMode="auto">
              <a:xfrm>
                <a:off x="1133318" y="3284413"/>
                <a:ext cx="1415943" cy="935331"/>
              </a:xfrm>
              <a:custGeom>
                <a:avLst/>
                <a:gdLst>
                  <a:gd name="T0" fmla="*/ 0 w 867"/>
                  <a:gd name="T1" fmla="*/ 0 h 573"/>
                  <a:gd name="T2" fmla="*/ 0 w 867"/>
                  <a:gd name="T3" fmla="*/ 520 h 573"/>
                  <a:gd name="T4" fmla="*/ 95 w 867"/>
                  <a:gd name="T5" fmla="*/ 573 h 573"/>
                  <a:gd name="T6" fmla="*/ 435 w 867"/>
                  <a:gd name="T7" fmla="*/ 335 h 573"/>
                  <a:gd name="T8" fmla="*/ 867 w 867"/>
                  <a:gd name="T9" fmla="*/ 0 h 573"/>
                  <a:gd name="T10" fmla="*/ 0 w 867"/>
                  <a:gd name="T11" fmla="*/ 0 h 573"/>
                  <a:gd name="T12" fmla="*/ 0 w 867"/>
                  <a:gd name="T13" fmla="*/ 0 h 573"/>
                  <a:gd name="T14" fmla="*/ 0 w 867"/>
                  <a:gd name="T15" fmla="*/ 0 h 5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67" h="573">
                    <a:moveTo>
                      <a:pt x="0" y="0"/>
                    </a:moveTo>
                    <a:cubicBezTo>
                      <a:pt x="0" y="520"/>
                      <a:pt x="0" y="520"/>
                      <a:pt x="0" y="520"/>
                    </a:cubicBezTo>
                    <a:cubicBezTo>
                      <a:pt x="30" y="540"/>
                      <a:pt x="62" y="557"/>
                      <a:pt x="95" y="573"/>
                    </a:cubicBezTo>
                    <a:cubicBezTo>
                      <a:pt x="435" y="335"/>
                      <a:pt x="435" y="335"/>
                      <a:pt x="435" y="335"/>
                    </a:cubicBezTo>
                    <a:cubicBezTo>
                      <a:pt x="867" y="0"/>
                      <a:pt x="867" y="0"/>
                      <a:pt x="867" y="0"/>
                    </a:cubicBezTo>
                    <a:lnTo>
                      <a:pt x="0" y="0"/>
                    </a:lnTo>
                    <a:close/>
                    <a:moveTo>
                      <a:pt x="0" y="0"/>
                    </a:moveTo>
                    <a:cubicBezTo>
                      <a:pt x="0" y="0"/>
                      <a:pt x="0" y="0"/>
                      <a:pt x="0" y="0"/>
                    </a:cubicBezTo>
                  </a:path>
                </a:pathLst>
              </a:custGeom>
              <a:solidFill>
                <a:srgbClr val="E229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55" name="Freeform 320"/>
              <p:cNvSpPr>
                <a:spLocks noEditPoints="1"/>
              </p:cNvSpPr>
              <p:nvPr/>
            </p:nvSpPr>
            <p:spPr bwMode="auto">
              <a:xfrm>
                <a:off x="1660858" y="3933319"/>
                <a:ext cx="360864" cy="343063"/>
              </a:xfrm>
              <a:custGeom>
                <a:avLst/>
                <a:gdLst>
                  <a:gd name="T0" fmla="*/ 223 w 223"/>
                  <a:gd name="T1" fmla="*/ 81 h 212"/>
                  <a:gd name="T2" fmla="*/ 138 w 223"/>
                  <a:gd name="T3" fmla="*/ 81 h 212"/>
                  <a:gd name="T4" fmla="*/ 112 w 223"/>
                  <a:gd name="T5" fmla="*/ 0 h 212"/>
                  <a:gd name="T6" fmla="*/ 86 w 223"/>
                  <a:gd name="T7" fmla="*/ 81 h 212"/>
                  <a:gd name="T8" fmla="*/ 0 w 223"/>
                  <a:gd name="T9" fmla="*/ 81 h 212"/>
                  <a:gd name="T10" fmla="*/ 70 w 223"/>
                  <a:gd name="T11" fmla="*/ 131 h 212"/>
                  <a:gd name="T12" fmla="*/ 43 w 223"/>
                  <a:gd name="T13" fmla="*/ 212 h 212"/>
                  <a:gd name="T14" fmla="*/ 112 w 223"/>
                  <a:gd name="T15" fmla="*/ 161 h 212"/>
                  <a:gd name="T16" fmla="*/ 181 w 223"/>
                  <a:gd name="T17" fmla="*/ 212 h 212"/>
                  <a:gd name="T18" fmla="*/ 154 w 223"/>
                  <a:gd name="T19" fmla="*/ 131 h 212"/>
                  <a:gd name="T20" fmla="*/ 223 w 223"/>
                  <a:gd name="T21" fmla="*/ 81 h 212"/>
                  <a:gd name="T22" fmla="*/ 223 w 223"/>
                  <a:gd name="T23" fmla="*/ 81 h 212"/>
                  <a:gd name="T24" fmla="*/ 223 w 223"/>
                  <a:gd name="T25" fmla="*/ 81 h 2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23" h="212">
                    <a:moveTo>
                      <a:pt x="223" y="81"/>
                    </a:moveTo>
                    <a:lnTo>
                      <a:pt x="138" y="81"/>
                    </a:lnTo>
                    <a:lnTo>
                      <a:pt x="112" y="0"/>
                    </a:lnTo>
                    <a:lnTo>
                      <a:pt x="86" y="81"/>
                    </a:lnTo>
                    <a:lnTo>
                      <a:pt x="0" y="81"/>
                    </a:lnTo>
                    <a:lnTo>
                      <a:pt x="70" y="131"/>
                    </a:lnTo>
                    <a:lnTo>
                      <a:pt x="43" y="212"/>
                    </a:lnTo>
                    <a:lnTo>
                      <a:pt x="112" y="161"/>
                    </a:lnTo>
                    <a:lnTo>
                      <a:pt x="181" y="212"/>
                    </a:lnTo>
                    <a:lnTo>
                      <a:pt x="154" y="131"/>
                    </a:lnTo>
                    <a:lnTo>
                      <a:pt x="223" y="81"/>
                    </a:lnTo>
                    <a:close/>
                    <a:moveTo>
                      <a:pt x="223" y="81"/>
                    </a:moveTo>
                    <a:lnTo>
                      <a:pt x="223" y="81"/>
                    </a:lnTo>
                    <a:close/>
                  </a:path>
                </a:pathLst>
              </a:custGeom>
              <a:solidFill>
                <a:srgbClr val="F2B8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56" name="Freeform 321"/>
              <p:cNvSpPr>
                <a:spLocks noEditPoints="1"/>
              </p:cNvSpPr>
              <p:nvPr/>
            </p:nvSpPr>
            <p:spPr bwMode="auto">
              <a:xfrm>
                <a:off x="1660858" y="3933319"/>
                <a:ext cx="360864" cy="343063"/>
              </a:xfrm>
              <a:custGeom>
                <a:avLst/>
                <a:gdLst>
                  <a:gd name="T0" fmla="*/ 223 w 223"/>
                  <a:gd name="T1" fmla="*/ 81 h 212"/>
                  <a:gd name="T2" fmla="*/ 138 w 223"/>
                  <a:gd name="T3" fmla="*/ 81 h 212"/>
                  <a:gd name="T4" fmla="*/ 112 w 223"/>
                  <a:gd name="T5" fmla="*/ 0 h 212"/>
                  <a:gd name="T6" fmla="*/ 86 w 223"/>
                  <a:gd name="T7" fmla="*/ 81 h 212"/>
                  <a:gd name="T8" fmla="*/ 0 w 223"/>
                  <a:gd name="T9" fmla="*/ 81 h 212"/>
                  <a:gd name="T10" fmla="*/ 70 w 223"/>
                  <a:gd name="T11" fmla="*/ 131 h 212"/>
                  <a:gd name="T12" fmla="*/ 43 w 223"/>
                  <a:gd name="T13" fmla="*/ 212 h 212"/>
                  <a:gd name="T14" fmla="*/ 112 w 223"/>
                  <a:gd name="T15" fmla="*/ 161 h 212"/>
                  <a:gd name="T16" fmla="*/ 181 w 223"/>
                  <a:gd name="T17" fmla="*/ 212 h 212"/>
                  <a:gd name="T18" fmla="*/ 154 w 223"/>
                  <a:gd name="T19" fmla="*/ 131 h 212"/>
                  <a:gd name="T20" fmla="*/ 223 w 223"/>
                  <a:gd name="T21" fmla="*/ 81 h 212"/>
                  <a:gd name="T22" fmla="*/ 223 w 223"/>
                  <a:gd name="T23" fmla="*/ 81 h 212"/>
                  <a:gd name="T24" fmla="*/ 223 w 223"/>
                  <a:gd name="T25" fmla="*/ 81 h 2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23" h="212">
                    <a:moveTo>
                      <a:pt x="223" y="81"/>
                    </a:moveTo>
                    <a:lnTo>
                      <a:pt x="138" y="81"/>
                    </a:lnTo>
                    <a:lnTo>
                      <a:pt x="112" y="0"/>
                    </a:lnTo>
                    <a:lnTo>
                      <a:pt x="86" y="81"/>
                    </a:lnTo>
                    <a:lnTo>
                      <a:pt x="0" y="81"/>
                    </a:lnTo>
                    <a:lnTo>
                      <a:pt x="70" y="131"/>
                    </a:lnTo>
                    <a:lnTo>
                      <a:pt x="43" y="212"/>
                    </a:lnTo>
                    <a:lnTo>
                      <a:pt x="112" y="161"/>
                    </a:lnTo>
                    <a:lnTo>
                      <a:pt x="181" y="212"/>
                    </a:lnTo>
                    <a:lnTo>
                      <a:pt x="154" y="131"/>
                    </a:lnTo>
                    <a:lnTo>
                      <a:pt x="223" y="81"/>
                    </a:lnTo>
                    <a:moveTo>
                      <a:pt x="223" y="81"/>
                    </a:moveTo>
                    <a:lnTo>
                      <a:pt x="223" y="8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57" name="Freeform 322"/>
              <p:cNvSpPr>
                <a:spLocks noEditPoints="1"/>
              </p:cNvSpPr>
              <p:nvPr/>
            </p:nvSpPr>
            <p:spPr bwMode="auto">
              <a:xfrm>
                <a:off x="1660858" y="3933319"/>
                <a:ext cx="181241" cy="343063"/>
              </a:xfrm>
              <a:custGeom>
                <a:avLst/>
                <a:gdLst>
                  <a:gd name="T0" fmla="*/ 86 w 112"/>
                  <a:gd name="T1" fmla="*/ 81 h 212"/>
                  <a:gd name="T2" fmla="*/ 0 w 112"/>
                  <a:gd name="T3" fmla="*/ 81 h 212"/>
                  <a:gd name="T4" fmla="*/ 70 w 112"/>
                  <a:gd name="T5" fmla="*/ 131 h 212"/>
                  <a:gd name="T6" fmla="*/ 43 w 112"/>
                  <a:gd name="T7" fmla="*/ 212 h 212"/>
                  <a:gd name="T8" fmla="*/ 112 w 112"/>
                  <a:gd name="T9" fmla="*/ 161 h 212"/>
                  <a:gd name="T10" fmla="*/ 112 w 112"/>
                  <a:gd name="T11" fmla="*/ 0 h 212"/>
                  <a:gd name="T12" fmla="*/ 86 w 112"/>
                  <a:gd name="T13" fmla="*/ 81 h 212"/>
                  <a:gd name="T14" fmla="*/ 86 w 112"/>
                  <a:gd name="T15" fmla="*/ 81 h 212"/>
                  <a:gd name="T16" fmla="*/ 86 w 112"/>
                  <a:gd name="T17" fmla="*/ 81 h 2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2" h="212">
                    <a:moveTo>
                      <a:pt x="86" y="81"/>
                    </a:moveTo>
                    <a:lnTo>
                      <a:pt x="0" y="81"/>
                    </a:lnTo>
                    <a:lnTo>
                      <a:pt x="70" y="131"/>
                    </a:lnTo>
                    <a:lnTo>
                      <a:pt x="43" y="212"/>
                    </a:lnTo>
                    <a:lnTo>
                      <a:pt x="112" y="161"/>
                    </a:lnTo>
                    <a:lnTo>
                      <a:pt x="112" y="0"/>
                    </a:lnTo>
                    <a:lnTo>
                      <a:pt x="86" y="81"/>
                    </a:lnTo>
                    <a:close/>
                    <a:moveTo>
                      <a:pt x="86" y="81"/>
                    </a:moveTo>
                    <a:lnTo>
                      <a:pt x="86" y="81"/>
                    </a:lnTo>
                    <a:close/>
                  </a:path>
                </a:pathLst>
              </a:custGeom>
              <a:solidFill>
                <a:srgbClr val="FCCF4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58" name="Freeform 323"/>
              <p:cNvSpPr>
                <a:spLocks noEditPoints="1"/>
              </p:cNvSpPr>
              <p:nvPr/>
            </p:nvSpPr>
            <p:spPr bwMode="auto">
              <a:xfrm>
                <a:off x="1660858" y="3933319"/>
                <a:ext cx="181241" cy="343063"/>
              </a:xfrm>
              <a:custGeom>
                <a:avLst/>
                <a:gdLst>
                  <a:gd name="T0" fmla="*/ 86 w 112"/>
                  <a:gd name="T1" fmla="*/ 81 h 212"/>
                  <a:gd name="T2" fmla="*/ 0 w 112"/>
                  <a:gd name="T3" fmla="*/ 81 h 212"/>
                  <a:gd name="T4" fmla="*/ 70 w 112"/>
                  <a:gd name="T5" fmla="*/ 131 h 212"/>
                  <a:gd name="T6" fmla="*/ 43 w 112"/>
                  <a:gd name="T7" fmla="*/ 212 h 212"/>
                  <a:gd name="T8" fmla="*/ 112 w 112"/>
                  <a:gd name="T9" fmla="*/ 161 h 212"/>
                  <a:gd name="T10" fmla="*/ 112 w 112"/>
                  <a:gd name="T11" fmla="*/ 0 h 212"/>
                  <a:gd name="T12" fmla="*/ 86 w 112"/>
                  <a:gd name="T13" fmla="*/ 81 h 212"/>
                  <a:gd name="T14" fmla="*/ 86 w 112"/>
                  <a:gd name="T15" fmla="*/ 81 h 212"/>
                  <a:gd name="T16" fmla="*/ 86 w 112"/>
                  <a:gd name="T17" fmla="*/ 81 h 2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2" h="212">
                    <a:moveTo>
                      <a:pt x="86" y="81"/>
                    </a:moveTo>
                    <a:lnTo>
                      <a:pt x="0" y="81"/>
                    </a:lnTo>
                    <a:lnTo>
                      <a:pt x="70" y="131"/>
                    </a:lnTo>
                    <a:lnTo>
                      <a:pt x="43" y="212"/>
                    </a:lnTo>
                    <a:lnTo>
                      <a:pt x="112" y="161"/>
                    </a:lnTo>
                    <a:lnTo>
                      <a:pt x="112" y="0"/>
                    </a:lnTo>
                    <a:lnTo>
                      <a:pt x="86" y="81"/>
                    </a:lnTo>
                    <a:moveTo>
                      <a:pt x="86" y="81"/>
                    </a:moveTo>
                    <a:lnTo>
                      <a:pt x="86" y="8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sp>
          <p:nvSpPr>
            <p:cNvPr id="365" name="矩形 364"/>
            <p:cNvSpPr/>
            <p:nvPr/>
          </p:nvSpPr>
          <p:spPr>
            <a:xfrm>
              <a:off x="1308758" y="4448249"/>
              <a:ext cx="1441420" cy="707886"/>
            </a:xfrm>
            <a:prstGeom prst="rect">
              <a:avLst/>
            </a:prstGeom>
          </p:spPr>
          <p:txBody>
            <a:bodyPr wrap="none">
              <a:spAutoFit/>
            </a:bodyPr>
            <a:lstStyle/>
            <a:p>
              <a:pPr algn="ctr"/>
              <a:r>
                <a:rPr lang="en-US" altLang="zh-CN" sz="4000" i="0" dirty="0">
                  <a:solidFill>
                    <a:schemeClr val="accent1"/>
                  </a:solidFill>
                  <a:effectLst/>
                  <a:latin typeface="Impact" panose="020B0806030902050204" pitchFamily="34" charset="0"/>
                </a:rPr>
                <a:t>20.3%</a:t>
              </a:r>
              <a:endParaRPr lang="zh-CN" altLang="en-US" sz="4000" i="0" dirty="0">
                <a:solidFill>
                  <a:schemeClr val="accent1"/>
                </a:solidFill>
                <a:effectLst/>
                <a:latin typeface="Impact" panose="020B0806030902050204" pitchFamily="34" charset="0"/>
              </a:endParaRPr>
            </a:p>
          </p:txBody>
        </p:sp>
      </p:grpSp>
      <p:grpSp>
        <p:nvGrpSpPr>
          <p:cNvPr id="15" name="组合 14"/>
          <p:cNvGrpSpPr/>
          <p:nvPr/>
        </p:nvGrpSpPr>
        <p:grpSpPr>
          <a:xfrm>
            <a:off x="3556820" y="1924464"/>
            <a:ext cx="2349177" cy="3521710"/>
            <a:chOff x="3564395" y="1924464"/>
            <a:chExt cx="2349177" cy="3521710"/>
          </a:xfrm>
        </p:grpSpPr>
        <p:sp>
          <p:nvSpPr>
            <p:cNvPr id="6" name="矩形 5"/>
            <p:cNvSpPr/>
            <p:nvPr/>
          </p:nvSpPr>
          <p:spPr>
            <a:xfrm>
              <a:off x="3751067" y="5076842"/>
              <a:ext cx="1975832" cy="369332"/>
            </a:xfrm>
            <a:prstGeom prst="rect">
              <a:avLst/>
            </a:prstGeom>
          </p:spPr>
          <p:txBody>
            <a:bodyPr wrap="square">
              <a:spAutoFit/>
            </a:bodyPr>
            <a:lstStyle/>
            <a:p>
              <a:pPr algn="ctr"/>
              <a:r>
                <a:rPr lang="zh-CN" altLang="en-US" b="1" i="0" dirty="0">
                  <a:solidFill>
                    <a:schemeClr val="accent1"/>
                  </a:solidFill>
                  <a:effectLst/>
                  <a:latin typeface="Helvetica" panose="020B0604020202020204" pitchFamily="34" charset="0"/>
                </a:rPr>
                <a:t>香烟是社交工具</a:t>
              </a:r>
              <a:endParaRPr lang="zh-CN" altLang="en-US" b="1" dirty="0">
                <a:solidFill>
                  <a:schemeClr val="accent1"/>
                </a:solidFill>
              </a:endParaRPr>
            </a:p>
          </p:txBody>
        </p:sp>
        <p:grpSp>
          <p:nvGrpSpPr>
            <p:cNvPr id="12" name="组合 11"/>
            <p:cNvGrpSpPr/>
            <p:nvPr/>
          </p:nvGrpSpPr>
          <p:grpSpPr>
            <a:xfrm>
              <a:off x="3564395" y="1924464"/>
              <a:ext cx="2349177" cy="2349173"/>
              <a:chOff x="3154494" y="1767521"/>
              <a:chExt cx="2570792" cy="2570788"/>
            </a:xfrm>
          </p:grpSpPr>
          <p:sp>
            <p:nvSpPr>
              <p:cNvPr id="61" name="Freeform 5"/>
              <p:cNvSpPr>
                <a:spLocks noEditPoints="1"/>
              </p:cNvSpPr>
              <p:nvPr/>
            </p:nvSpPr>
            <p:spPr bwMode="auto">
              <a:xfrm>
                <a:off x="3154494" y="1767521"/>
                <a:ext cx="2570792" cy="2570788"/>
              </a:xfrm>
              <a:custGeom>
                <a:avLst/>
                <a:gdLst>
                  <a:gd name="T0" fmla="*/ 794 w 1588"/>
                  <a:gd name="T1" fmla="*/ 0 h 1588"/>
                  <a:gd name="T2" fmla="*/ 0 w 1588"/>
                  <a:gd name="T3" fmla="*/ 794 h 1588"/>
                  <a:gd name="T4" fmla="*/ 794 w 1588"/>
                  <a:gd name="T5" fmla="*/ 1588 h 1588"/>
                  <a:gd name="T6" fmla="*/ 1588 w 1588"/>
                  <a:gd name="T7" fmla="*/ 794 h 1588"/>
                  <a:gd name="T8" fmla="*/ 794 w 1588"/>
                  <a:gd name="T9" fmla="*/ 0 h 1588"/>
                  <a:gd name="T10" fmla="*/ 794 w 1588"/>
                  <a:gd name="T11" fmla="*/ 0 h 1588"/>
                  <a:gd name="T12" fmla="*/ 794 w 1588"/>
                  <a:gd name="T13" fmla="*/ 0 h 1588"/>
                </a:gdLst>
                <a:ahLst/>
                <a:cxnLst>
                  <a:cxn ang="0">
                    <a:pos x="T0" y="T1"/>
                  </a:cxn>
                  <a:cxn ang="0">
                    <a:pos x="T2" y="T3"/>
                  </a:cxn>
                  <a:cxn ang="0">
                    <a:pos x="T4" y="T5"/>
                  </a:cxn>
                  <a:cxn ang="0">
                    <a:pos x="T6" y="T7"/>
                  </a:cxn>
                  <a:cxn ang="0">
                    <a:pos x="T8" y="T9"/>
                  </a:cxn>
                  <a:cxn ang="0">
                    <a:pos x="T10" y="T11"/>
                  </a:cxn>
                  <a:cxn ang="0">
                    <a:pos x="T12" y="T13"/>
                  </a:cxn>
                </a:cxnLst>
                <a:rect l="0" t="0" r="r" b="b"/>
                <a:pathLst>
                  <a:path w="1588" h="1588">
                    <a:moveTo>
                      <a:pt x="794" y="0"/>
                    </a:moveTo>
                    <a:cubicBezTo>
                      <a:pt x="355" y="0"/>
                      <a:pt x="0" y="355"/>
                      <a:pt x="0" y="794"/>
                    </a:cubicBezTo>
                    <a:cubicBezTo>
                      <a:pt x="0" y="1232"/>
                      <a:pt x="355" y="1588"/>
                      <a:pt x="794" y="1588"/>
                    </a:cubicBezTo>
                    <a:cubicBezTo>
                      <a:pt x="1232" y="1588"/>
                      <a:pt x="1588" y="1232"/>
                      <a:pt x="1588" y="794"/>
                    </a:cubicBezTo>
                    <a:cubicBezTo>
                      <a:pt x="1588" y="355"/>
                      <a:pt x="1232" y="0"/>
                      <a:pt x="794" y="0"/>
                    </a:cubicBezTo>
                    <a:close/>
                    <a:moveTo>
                      <a:pt x="794" y="0"/>
                    </a:moveTo>
                    <a:cubicBezTo>
                      <a:pt x="794" y="0"/>
                      <a:pt x="794" y="0"/>
                      <a:pt x="794" y="0"/>
                    </a:cubicBezTo>
                  </a:path>
                </a:pathLst>
              </a:custGeom>
              <a:solidFill>
                <a:srgbClr val="334D5C"/>
              </a:solidFill>
              <a:ln w="76200">
                <a:solidFill>
                  <a:schemeClr val="accent2"/>
                </a:solidFill>
              </a:ln>
            </p:spPr>
            <p:txBody>
              <a:bodyPr vert="horz" wrap="square" lIns="91440" tIns="45720" rIns="91440" bIns="45720" numCol="1" anchor="t" anchorCtr="0" compatLnSpc="1">
                <a:prstTxWarp prst="textNoShape">
                  <a:avLst/>
                </a:prstTxWarp>
              </a:bodyPr>
              <a:lstStyle/>
              <a:p>
                <a:endParaRPr lang="zh-CN" altLang="en-US"/>
              </a:p>
            </p:txBody>
          </p:sp>
          <p:sp>
            <p:nvSpPr>
              <p:cNvPr id="65" name="Freeform 30"/>
              <p:cNvSpPr>
                <a:spLocks/>
              </p:cNvSpPr>
              <p:nvPr/>
            </p:nvSpPr>
            <p:spPr bwMode="auto">
              <a:xfrm>
                <a:off x="3315546" y="3002375"/>
                <a:ext cx="1563669" cy="1283402"/>
              </a:xfrm>
              <a:custGeom>
                <a:avLst/>
                <a:gdLst>
                  <a:gd name="T0" fmla="*/ 50 w 1001"/>
                  <a:gd name="T1" fmla="*/ 467 h 821"/>
                  <a:gd name="T2" fmla="*/ 115 w 1001"/>
                  <a:gd name="T3" fmla="*/ 308 h 821"/>
                  <a:gd name="T4" fmla="*/ 217 w 1001"/>
                  <a:gd name="T5" fmla="*/ 140 h 821"/>
                  <a:gd name="T6" fmla="*/ 276 w 1001"/>
                  <a:gd name="T7" fmla="*/ 696 h 821"/>
                  <a:gd name="T8" fmla="*/ 601 w 1001"/>
                  <a:gd name="T9" fmla="*/ 821 h 821"/>
                  <a:gd name="T10" fmla="*/ 659 w 1001"/>
                  <a:gd name="T11" fmla="*/ 138 h 821"/>
                  <a:gd name="T12" fmla="*/ 763 w 1001"/>
                  <a:gd name="T13" fmla="*/ 308 h 821"/>
                  <a:gd name="T14" fmla="*/ 918 w 1001"/>
                  <a:gd name="T15" fmla="*/ 693 h 821"/>
                  <a:gd name="T16" fmla="*/ 955 w 1001"/>
                  <a:gd name="T17" fmla="*/ 718 h 821"/>
                  <a:gd name="T18" fmla="*/ 970 w 1001"/>
                  <a:gd name="T19" fmla="*/ 715 h 821"/>
                  <a:gd name="T20" fmla="*/ 993 w 1001"/>
                  <a:gd name="T21" fmla="*/ 663 h 821"/>
                  <a:gd name="T22" fmla="*/ 837 w 1001"/>
                  <a:gd name="T23" fmla="*/ 277 h 821"/>
                  <a:gd name="T24" fmla="*/ 511 w 1001"/>
                  <a:gd name="T25" fmla="*/ 0 h 821"/>
                  <a:gd name="T26" fmla="*/ 367 w 1001"/>
                  <a:gd name="T27" fmla="*/ 0 h 821"/>
                  <a:gd name="T28" fmla="*/ 40 w 1001"/>
                  <a:gd name="T29" fmla="*/ 277 h 821"/>
                  <a:gd name="T30" fmla="*/ 0 w 1001"/>
                  <a:gd name="T31" fmla="*/ 377 h 821"/>
                  <a:gd name="T32" fmla="*/ 50 w 1001"/>
                  <a:gd name="T33" fmla="*/ 467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01" h="821">
                    <a:moveTo>
                      <a:pt x="50" y="467"/>
                    </a:moveTo>
                    <a:cubicBezTo>
                      <a:pt x="115" y="308"/>
                      <a:pt x="115" y="308"/>
                      <a:pt x="115" y="308"/>
                    </a:cubicBezTo>
                    <a:cubicBezTo>
                      <a:pt x="145" y="232"/>
                      <a:pt x="178" y="177"/>
                      <a:pt x="217" y="140"/>
                    </a:cubicBezTo>
                    <a:cubicBezTo>
                      <a:pt x="276" y="696"/>
                      <a:pt x="276" y="696"/>
                      <a:pt x="276" y="696"/>
                    </a:cubicBezTo>
                    <a:cubicBezTo>
                      <a:pt x="371" y="760"/>
                      <a:pt x="482" y="804"/>
                      <a:pt x="601" y="821"/>
                    </a:cubicBezTo>
                    <a:cubicBezTo>
                      <a:pt x="659" y="138"/>
                      <a:pt x="659" y="138"/>
                      <a:pt x="659" y="138"/>
                    </a:cubicBezTo>
                    <a:cubicBezTo>
                      <a:pt x="698" y="175"/>
                      <a:pt x="732" y="231"/>
                      <a:pt x="763" y="308"/>
                    </a:cubicBezTo>
                    <a:cubicBezTo>
                      <a:pt x="918" y="693"/>
                      <a:pt x="918" y="693"/>
                      <a:pt x="918" y="693"/>
                    </a:cubicBezTo>
                    <a:cubicBezTo>
                      <a:pt x="925" y="709"/>
                      <a:pt x="940" y="718"/>
                      <a:pt x="955" y="718"/>
                    </a:cubicBezTo>
                    <a:cubicBezTo>
                      <a:pt x="960" y="718"/>
                      <a:pt x="966" y="717"/>
                      <a:pt x="970" y="715"/>
                    </a:cubicBezTo>
                    <a:cubicBezTo>
                      <a:pt x="991" y="707"/>
                      <a:pt x="1001" y="684"/>
                      <a:pt x="993" y="663"/>
                    </a:cubicBezTo>
                    <a:cubicBezTo>
                      <a:pt x="837" y="277"/>
                      <a:pt x="837" y="277"/>
                      <a:pt x="837" y="277"/>
                    </a:cubicBezTo>
                    <a:cubicBezTo>
                      <a:pt x="789" y="159"/>
                      <a:pt x="703" y="0"/>
                      <a:pt x="511" y="0"/>
                    </a:cubicBezTo>
                    <a:cubicBezTo>
                      <a:pt x="367" y="0"/>
                      <a:pt x="367" y="0"/>
                      <a:pt x="367" y="0"/>
                    </a:cubicBezTo>
                    <a:cubicBezTo>
                      <a:pt x="174" y="0"/>
                      <a:pt x="88" y="159"/>
                      <a:pt x="40" y="277"/>
                    </a:cubicBezTo>
                    <a:cubicBezTo>
                      <a:pt x="0" y="377"/>
                      <a:pt x="0" y="377"/>
                      <a:pt x="0" y="377"/>
                    </a:cubicBezTo>
                    <a:cubicBezTo>
                      <a:pt x="15" y="408"/>
                      <a:pt x="32" y="438"/>
                      <a:pt x="50" y="467"/>
                    </a:cubicBezTo>
                    <a:close/>
                  </a:path>
                </a:pathLst>
              </a:custGeom>
              <a:solidFill>
                <a:srgbClr val="AFBAB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6" name="Freeform 31"/>
              <p:cNvSpPr>
                <a:spLocks/>
              </p:cNvSpPr>
              <p:nvPr/>
            </p:nvSpPr>
            <p:spPr bwMode="auto">
              <a:xfrm>
                <a:off x="4442735" y="2993186"/>
                <a:ext cx="1173134" cy="974038"/>
              </a:xfrm>
              <a:custGeom>
                <a:avLst/>
                <a:gdLst>
                  <a:gd name="T0" fmla="*/ 98 w 751"/>
                  <a:gd name="T1" fmla="*/ 117 h 623"/>
                  <a:gd name="T2" fmla="*/ 98 w 751"/>
                  <a:gd name="T3" fmla="*/ 623 h 623"/>
                  <a:gd name="T4" fmla="*/ 477 w 751"/>
                  <a:gd name="T5" fmla="*/ 623 h 623"/>
                  <a:gd name="T6" fmla="*/ 477 w 751"/>
                  <a:gd name="T7" fmla="*/ 116 h 623"/>
                  <a:gd name="T8" fmla="*/ 680 w 751"/>
                  <a:gd name="T9" fmla="*/ 372 h 623"/>
                  <a:gd name="T10" fmla="*/ 697 w 751"/>
                  <a:gd name="T11" fmla="*/ 415 h 623"/>
                  <a:gd name="T12" fmla="*/ 751 w 751"/>
                  <a:gd name="T13" fmla="*/ 290 h 623"/>
                  <a:gd name="T14" fmla="*/ 375 w 751"/>
                  <a:gd name="T15" fmla="*/ 0 h 623"/>
                  <a:gd name="T16" fmla="*/ 200 w 751"/>
                  <a:gd name="T17" fmla="*/ 0 h 623"/>
                  <a:gd name="T18" fmla="*/ 0 w 751"/>
                  <a:gd name="T19" fmla="*/ 59 h 623"/>
                  <a:gd name="T20" fmla="*/ 62 w 751"/>
                  <a:gd name="T21" fmla="*/ 136 h 623"/>
                  <a:gd name="T22" fmla="*/ 98 w 751"/>
                  <a:gd name="T23" fmla="*/ 117 h 6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51" h="623">
                    <a:moveTo>
                      <a:pt x="98" y="117"/>
                    </a:moveTo>
                    <a:cubicBezTo>
                      <a:pt x="98" y="623"/>
                      <a:pt x="98" y="623"/>
                      <a:pt x="98" y="623"/>
                    </a:cubicBezTo>
                    <a:cubicBezTo>
                      <a:pt x="477" y="623"/>
                      <a:pt x="477" y="623"/>
                      <a:pt x="477" y="623"/>
                    </a:cubicBezTo>
                    <a:cubicBezTo>
                      <a:pt x="477" y="116"/>
                      <a:pt x="477" y="116"/>
                      <a:pt x="477" y="116"/>
                    </a:cubicBezTo>
                    <a:cubicBezTo>
                      <a:pt x="560" y="151"/>
                      <a:pt x="624" y="232"/>
                      <a:pt x="680" y="372"/>
                    </a:cubicBezTo>
                    <a:cubicBezTo>
                      <a:pt x="697" y="415"/>
                      <a:pt x="697" y="415"/>
                      <a:pt x="697" y="415"/>
                    </a:cubicBezTo>
                    <a:cubicBezTo>
                      <a:pt x="718" y="375"/>
                      <a:pt x="736" y="333"/>
                      <a:pt x="751" y="290"/>
                    </a:cubicBezTo>
                    <a:cubicBezTo>
                      <a:pt x="689" y="154"/>
                      <a:pt x="584" y="0"/>
                      <a:pt x="375" y="0"/>
                    </a:cubicBezTo>
                    <a:cubicBezTo>
                      <a:pt x="200" y="0"/>
                      <a:pt x="200" y="0"/>
                      <a:pt x="200" y="0"/>
                    </a:cubicBezTo>
                    <a:cubicBezTo>
                      <a:pt x="119" y="0"/>
                      <a:pt x="53" y="23"/>
                      <a:pt x="0" y="59"/>
                    </a:cubicBezTo>
                    <a:cubicBezTo>
                      <a:pt x="62" y="136"/>
                      <a:pt x="62" y="136"/>
                      <a:pt x="62" y="136"/>
                    </a:cubicBezTo>
                    <a:cubicBezTo>
                      <a:pt x="75" y="128"/>
                      <a:pt x="84" y="123"/>
                      <a:pt x="98" y="117"/>
                    </a:cubicBezTo>
                    <a:close/>
                  </a:path>
                </a:pathLst>
              </a:custGeom>
              <a:solidFill>
                <a:srgbClr val="FF431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7" name="Freeform 32"/>
              <p:cNvSpPr>
                <a:spLocks noEditPoints="1"/>
              </p:cNvSpPr>
              <p:nvPr/>
            </p:nvSpPr>
            <p:spPr bwMode="auto">
              <a:xfrm>
                <a:off x="3938869" y="3002375"/>
                <a:ext cx="125584" cy="825481"/>
              </a:xfrm>
              <a:custGeom>
                <a:avLst/>
                <a:gdLst>
                  <a:gd name="T0" fmla="*/ 80 w 80"/>
                  <a:gd name="T1" fmla="*/ 259 h 528"/>
                  <a:gd name="T2" fmla="*/ 80 w 80"/>
                  <a:gd name="T3" fmla="*/ 488 h 528"/>
                  <a:gd name="T4" fmla="*/ 40 w 80"/>
                  <a:gd name="T5" fmla="*/ 528 h 528"/>
                  <a:gd name="T6" fmla="*/ 0 w 80"/>
                  <a:gd name="T7" fmla="*/ 488 h 528"/>
                  <a:gd name="T8" fmla="*/ 0 w 80"/>
                  <a:gd name="T9" fmla="*/ 259 h 528"/>
                  <a:gd name="T10" fmla="*/ 40 w 80"/>
                  <a:gd name="T11" fmla="*/ 218 h 528"/>
                  <a:gd name="T12" fmla="*/ 80 w 80"/>
                  <a:gd name="T13" fmla="*/ 259 h 528"/>
                  <a:gd name="T14" fmla="*/ 0 w 80"/>
                  <a:gd name="T15" fmla="*/ 0 h 528"/>
                  <a:gd name="T16" fmla="*/ 0 w 80"/>
                  <a:gd name="T17" fmla="*/ 115 h 528"/>
                  <a:gd name="T18" fmla="*/ 40 w 80"/>
                  <a:gd name="T19" fmla="*/ 155 h 528"/>
                  <a:gd name="T20" fmla="*/ 80 w 80"/>
                  <a:gd name="T21" fmla="*/ 115 h 528"/>
                  <a:gd name="T22" fmla="*/ 80 w 80"/>
                  <a:gd name="T23" fmla="*/ 0 h 528"/>
                  <a:gd name="T24" fmla="*/ 0 w 80"/>
                  <a:gd name="T25" fmla="*/ 0 h 5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0" h="528">
                    <a:moveTo>
                      <a:pt x="80" y="259"/>
                    </a:moveTo>
                    <a:cubicBezTo>
                      <a:pt x="80" y="488"/>
                      <a:pt x="80" y="488"/>
                      <a:pt x="80" y="488"/>
                    </a:cubicBezTo>
                    <a:cubicBezTo>
                      <a:pt x="80" y="510"/>
                      <a:pt x="62" y="528"/>
                      <a:pt x="40" y="528"/>
                    </a:cubicBezTo>
                    <a:cubicBezTo>
                      <a:pt x="18" y="528"/>
                      <a:pt x="0" y="510"/>
                      <a:pt x="0" y="488"/>
                    </a:cubicBezTo>
                    <a:cubicBezTo>
                      <a:pt x="0" y="259"/>
                      <a:pt x="0" y="259"/>
                      <a:pt x="0" y="259"/>
                    </a:cubicBezTo>
                    <a:cubicBezTo>
                      <a:pt x="0" y="237"/>
                      <a:pt x="18" y="218"/>
                      <a:pt x="40" y="218"/>
                    </a:cubicBezTo>
                    <a:cubicBezTo>
                      <a:pt x="62" y="218"/>
                      <a:pt x="80" y="237"/>
                      <a:pt x="80" y="259"/>
                    </a:cubicBezTo>
                    <a:close/>
                    <a:moveTo>
                      <a:pt x="0" y="0"/>
                    </a:moveTo>
                    <a:cubicBezTo>
                      <a:pt x="0" y="115"/>
                      <a:pt x="0" y="115"/>
                      <a:pt x="0" y="115"/>
                    </a:cubicBezTo>
                    <a:cubicBezTo>
                      <a:pt x="0" y="137"/>
                      <a:pt x="18" y="155"/>
                      <a:pt x="40" y="155"/>
                    </a:cubicBezTo>
                    <a:cubicBezTo>
                      <a:pt x="62" y="155"/>
                      <a:pt x="80" y="137"/>
                      <a:pt x="80" y="115"/>
                    </a:cubicBezTo>
                    <a:cubicBezTo>
                      <a:pt x="80" y="0"/>
                      <a:pt x="80" y="0"/>
                      <a:pt x="80" y="0"/>
                    </a:cubicBezTo>
                    <a:lnTo>
                      <a:pt x="0" y="0"/>
                    </a:lnTo>
                    <a:close/>
                  </a:path>
                </a:pathLst>
              </a:custGeom>
              <a:solidFill>
                <a:srgbClr val="415E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8" name="Freeform 33"/>
              <p:cNvSpPr>
                <a:spLocks noEditPoints="1"/>
              </p:cNvSpPr>
              <p:nvPr/>
            </p:nvSpPr>
            <p:spPr bwMode="auto">
              <a:xfrm>
                <a:off x="4595886" y="2993186"/>
                <a:ext cx="591162" cy="566657"/>
              </a:xfrm>
              <a:custGeom>
                <a:avLst/>
                <a:gdLst>
                  <a:gd name="T0" fmla="*/ 0 w 379"/>
                  <a:gd name="T1" fmla="*/ 14 h 362"/>
                  <a:gd name="T2" fmla="*/ 97 w 379"/>
                  <a:gd name="T3" fmla="*/ 0 h 362"/>
                  <a:gd name="T4" fmla="*/ 97 w 379"/>
                  <a:gd name="T5" fmla="*/ 313 h 362"/>
                  <a:gd name="T6" fmla="*/ 49 w 379"/>
                  <a:gd name="T7" fmla="*/ 362 h 362"/>
                  <a:gd name="T8" fmla="*/ 0 w 379"/>
                  <a:gd name="T9" fmla="*/ 313 h 362"/>
                  <a:gd name="T10" fmla="*/ 0 w 379"/>
                  <a:gd name="T11" fmla="*/ 117 h 362"/>
                  <a:gd name="T12" fmla="*/ 0 w 379"/>
                  <a:gd name="T13" fmla="*/ 117 h 362"/>
                  <a:gd name="T14" fmla="*/ 0 w 379"/>
                  <a:gd name="T15" fmla="*/ 14 h 362"/>
                  <a:gd name="T16" fmla="*/ 282 w 379"/>
                  <a:gd name="T17" fmla="*/ 0 h 362"/>
                  <a:gd name="T18" fmla="*/ 282 w 379"/>
                  <a:gd name="T19" fmla="*/ 313 h 362"/>
                  <a:gd name="T20" fmla="*/ 330 w 379"/>
                  <a:gd name="T21" fmla="*/ 362 h 362"/>
                  <a:gd name="T22" fmla="*/ 379 w 379"/>
                  <a:gd name="T23" fmla="*/ 313 h 362"/>
                  <a:gd name="T24" fmla="*/ 379 w 379"/>
                  <a:gd name="T25" fmla="*/ 116 h 362"/>
                  <a:gd name="T26" fmla="*/ 379 w 379"/>
                  <a:gd name="T27" fmla="*/ 14 h 362"/>
                  <a:gd name="T28" fmla="*/ 282 w 379"/>
                  <a:gd name="T29" fmla="*/ 0 h 3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79" h="362">
                    <a:moveTo>
                      <a:pt x="0" y="14"/>
                    </a:moveTo>
                    <a:cubicBezTo>
                      <a:pt x="30" y="5"/>
                      <a:pt x="62" y="1"/>
                      <a:pt x="97" y="0"/>
                    </a:cubicBezTo>
                    <a:cubicBezTo>
                      <a:pt x="97" y="313"/>
                      <a:pt x="97" y="313"/>
                      <a:pt x="97" y="313"/>
                    </a:cubicBezTo>
                    <a:cubicBezTo>
                      <a:pt x="97" y="340"/>
                      <a:pt x="76" y="362"/>
                      <a:pt x="49" y="362"/>
                    </a:cubicBezTo>
                    <a:cubicBezTo>
                      <a:pt x="22" y="362"/>
                      <a:pt x="1" y="340"/>
                      <a:pt x="0" y="313"/>
                    </a:cubicBezTo>
                    <a:cubicBezTo>
                      <a:pt x="0" y="117"/>
                      <a:pt x="0" y="117"/>
                      <a:pt x="0" y="117"/>
                    </a:cubicBezTo>
                    <a:cubicBezTo>
                      <a:pt x="0" y="117"/>
                      <a:pt x="0" y="117"/>
                      <a:pt x="0" y="117"/>
                    </a:cubicBezTo>
                    <a:lnTo>
                      <a:pt x="0" y="14"/>
                    </a:lnTo>
                    <a:close/>
                    <a:moveTo>
                      <a:pt x="282" y="0"/>
                    </a:moveTo>
                    <a:cubicBezTo>
                      <a:pt x="282" y="313"/>
                      <a:pt x="282" y="313"/>
                      <a:pt x="282" y="313"/>
                    </a:cubicBezTo>
                    <a:cubicBezTo>
                      <a:pt x="282" y="340"/>
                      <a:pt x="304" y="362"/>
                      <a:pt x="330" y="362"/>
                    </a:cubicBezTo>
                    <a:cubicBezTo>
                      <a:pt x="357" y="362"/>
                      <a:pt x="379" y="340"/>
                      <a:pt x="379" y="313"/>
                    </a:cubicBezTo>
                    <a:cubicBezTo>
                      <a:pt x="379" y="116"/>
                      <a:pt x="379" y="116"/>
                      <a:pt x="379" y="116"/>
                    </a:cubicBezTo>
                    <a:cubicBezTo>
                      <a:pt x="379" y="14"/>
                      <a:pt x="379" y="14"/>
                      <a:pt x="379" y="14"/>
                    </a:cubicBezTo>
                    <a:cubicBezTo>
                      <a:pt x="349" y="5"/>
                      <a:pt x="317" y="1"/>
                      <a:pt x="282" y="0"/>
                    </a:cubicBezTo>
                    <a:close/>
                  </a:path>
                </a:pathLst>
              </a:custGeom>
              <a:solidFill>
                <a:srgbClr val="415E5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0" name="Oval 35"/>
              <p:cNvSpPr>
                <a:spLocks noChangeArrowheads="1"/>
              </p:cNvSpPr>
              <p:nvPr/>
            </p:nvSpPr>
            <p:spPr bwMode="auto">
              <a:xfrm>
                <a:off x="3691530" y="2339234"/>
                <a:ext cx="574316" cy="577377"/>
              </a:xfrm>
              <a:prstGeom prst="ellipse">
                <a:avLst/>
              </a:prstGeom>
              <a:solidFill>
                <a:srgbClr val="FFCE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1" name="Freeform 36"/>
              <p:cNvSpPr>
                <a:spLocks/>
              </p:cNvSpPr>
              <p:nvPr/>
            </p:nvSpPr>
            <p:spPr bwMode="auto">
              <a:xfrm>
                <a:off x="3723691" y="2371396"/>
                <a:ext cx="542153" cy="545216"/>
              </a:xfrm>
              <a:custGeom>
                <a:avLst/>
                <a:gdLst>
                  <a:gd name="T0" fmla="*/ 347 w 347"/>
                  <a:gd name="T1" fmla="*/ 165 h 349"/>
                  <a:gd name="T2" fmla="*/ 164 w 347"/>
                  <a:gd name="T3" fmla="*/ 349 h 349"/>
                  <a:gd name="T4" fmla="*/ 0 w 347"/>
                  <a:gd name="T5" fmla="*/ 248 h 349"/>
                  <a:gd name="T6" fmla="*/ 83 w 347"/>
                  <a:gd name="T7" fmla="*/ 268 h 349"/>
                  <a:gd name="T8" fmla="*/ 266 w 347"/>
                  <a:gd name="T9" fmla="*/ 83 h 349"/>
                  <a:gd name="T10" fmla="*/ 247 w 347"/>
                  <a:gd name="T11" fmla="*/ 0 h 349"/>
                  <a:gd name="T12" fmla="*/ 347 w 347"/>
                  <a:gd name="T13" fmla="*/ 165 h 349"/>
                </a:gdLst>
                <a:ahLst/>
                <a:cxnLst>
                  <a:cxn ang="0">
                    <a:pos x="T0" y="T1"/>
                  </a:cxn>
                  <a:cxn ang="0">
                    <a:pos x="T2" y="T3"/>
                  </a:cxn>
                  <a:cxn ang="0">
                    <a:pos x="T4" y="T5"/>
                  </a:cxn>
                  <a:cxn ang="0">
                    <a:pos x="T6" y="T7"/>
                  </a:cxn>
                  <a:cxn ang="0">
                    <a:pos x="T8" y="T9"/>
                  </a:cxn>
                  <a:cxn ang="0">
                    <a:pos x="T10" y="T11"/>
                  </a:cxn>
                  <a:cxn ang="0">
                    <a:pos x="T12" y="T13"/>
                  </a:cxn>
                </a:cxnLst>
                <a:rect l="0" t="0" r="r" b="b"/>
                <a:pathLst>
                  <a:path w="347" h="349">
                    <a:moveTo>
                      <a:pt x="347" y="165"/>
                    </a:moveTo>
                    <a:cubicBezTo>
                      <a:pt x="347" y="267"/>
                      <a:pt x="265" y="349"/>
                      <a:pt x="164" y="349"/>
                    </a:cubicBezTo>
                    <a:cubicBezTo>
                      <a:pt x="92" y="349"/>
                      <a:pt x="30" y="308"/>
                      <a:pt x="0" y="248"/>
                    </a:cubicBezTo>
                    <a:cubicBezTo>
                      <a:pt x="25" y="261"/>
                      <a:pt x="53" y="268"/>
                      <a:pt x="83" y="268"/>
                    </a:cubicBezTo>
                    <a:cubicBezTo>
                      <a:pt x="184" y="268"/>
                      <a:pt x="266" y="185"/>
                      <a:pt x="266" y="83"/>
                    </a:cubicBezTo>
                    <a:cubicBezTo>
                      <a:pt x="266" y="53"/>
                      <a:pt x="259" y="25"/>
                      <a:pt x="247" y="0"/>
                    </a:cubicBezTo>
                    <a:cubicBezTo>
                      <a:pt x="306" y="30"/>
                      <a:pt x="347" y="93"/>
                      <a:pt x="347" y="165"/>
                    </a:cubicBezTo>
                    <a:close/>
                  </a:path>
                </a:pathLst>
              </a:custGeom>
              <a:solidFill>
                <a:srgbClr val="FFBB5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nvGrpSpPr>
              <p:cNvPr id="76" name="组合 75"/>
              <p:cNvGrpSpPr/>
              <p:nvPr/>
            </p:nvGrpSpPr>
            <p:grpSpPr>
              <a:xfrm>
                <a:off x="4345483" y="2234188"/>
                <a:ext cx="903077" cy="621528"/>
                <a:chOff x="4451350" y="1685926"/>
                <a:chExt cx="1079500" cy="742949"/>
              </a:xfrm>
            </p:grpSpPr>
            <p:sp>
              <p:nvSpPr>
                <p:cNvPr id="69" name="Oval 34"/>
                <p:cNvSpPr>
                  <a:spLocks noChangeArrowheads="1"/>
                </p:cNvSpPr>
                <p:nvPr/>
              </p:nvSpPr>
              <p:spPr bwMode="auto">
                <a:xfrm>
                  <a:off x="4789488" y="1773238"/>
                  <a:ext cx="652463" cy="655637"/>
                </a:xfrm>
                <a:prstGeom prst="ellipse">
                  <a:avLst/>
                </a:prstGeom>
                <a:solidFill>
                  <a:srgbClr val="FFCE7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2" name="Freeform 37"/>
                <p:cNvSpPr>
                  <a:spLocks/>
                </p:cNvSpPr>
                <p:nvPr/>
              </p:nvSpPr>
              <p:spPr bwMode="auto">
                <a:xfrm>
                  <a:off x="4826000" y="1809750"/>
                  <a:ext cx="615950" cy="619125"/>
                </a:xfrm>
                <a:custGeom>
                  <a:avLst/>
                  <a:gdLst>
                    <a:gd name="T0" fmla="*/ 270 w 381"/>
                    <a:gd name="T1" fmla="*/ 0 h 383"/>
                    <a:gd name="T2" fmla="*/ 292 w 381"/>
                    <a:gd name="T3" fmla="*/ 91 h 383"/>
                    <a:gd name="T4" fmla="*/ 91 w 381"/>
                    <a:gd name="T5" fmla="*/ 294 h 383"/>
                    <a:gd name="T6" fmla="*/ 0 w 381"/>
                    <a:gd name="T7" fmla="*/ 272 h 383"/>
                    <a:gd name="T8" fmla="*/ 179 w 381"/>
                    <a:gd name="T9" fmla="*/ 383 h 383"/>
                    <a:gd name="T10" fmla="*/ 381 w 381"/>
                    <a:gd name="T11" fmla="*/ 180 h 383"/>
                    <a:gd name="T12" fmla="*/ 270 w 381"/>
                    <a:gd name="T13" fmla="*/ 0 h 383"/>
                  </a:gdLst>
                  <a:ahLst/>
                  <a:cxnLst>
                    <a:cxn ang="0">
                      <a:pos x="T0" y="T1"/>
                    </a:cxn>
                    <a:cxn ang="0">
                      <a:pos x="T2" y="T3"/>
                    </a:cxn>
                    <a:cxn ang="0">
                      <a:pos x="T4" y="T5"/>
                    </a:cxn>
                    <a:cxn ang="0">
                      <a:pos x="T6" y="T7"/>
                    </a:cxn>
                    <a:cxn ang="0">
                      <a:pos x="T8" y="T9"/>
                    </a:cxn>
                    <a:cxn ang="0">
                      <a:pos x="T10" y="T11"/>
                    </a:cxn>
                    <a:cxn ang="0">
                      <a:pos x="T12" y="T13"/>
                    </a:cxn>
                  </a:cxnLst>
                  <a:rect l="0" t="0" r="r" b="b"/>
                  <a:pathLst>
                    <a:path w="381" h="383">
                      <a:moveTo>
                        <a:pt x="270" y="0"/>
                      </a:moveTo>
                      <a:cubicBezTo>
                        <a:pt x="284" y="27"/>
                        <a:pt x="292" y="58"/>
                        <a:pt x="292" y="91"/>
                      </a:cubicBezTo>
                      <a:cubicBezTo>
                        <a:pt x="292" y="203"/>
                        <a:pt x="202" y="294"/>
                        <a:pt x="91" y="294"/>
                      </a:cubicBezTo>
                      <a:cubicBezTo>
                        <a:pt x="58" y="294"/>
                        <a:pt x="27" y="286"/>
                        <a:pt x="0" y="272"/>
                      </a:cubicBezTo>
                      <a:cubicBezTo>
                        <a:pt x="33" y="338"/>
                        <a:pt x="101" y="383"/>
                        <a:pt x="179" y="383"/>
                      </a:cubicBezTo>
                      <a:cubicBezTo>
                        <a:pt x="291" y="383"/>
                        <a:pt x="381" y="292"/>
                        <a:pt x="381" y="180"/>
                      </a:cubicBezTo>
                      <a:cubicBezTo>
                        <a:pt x="381" y="102"/>
                        <a:pt x="336" y="33"/>
                        <a:pt x="270" y="0"/>
                      </a:cubicBezTo>
                      <a:close/>
                    </a:path>
                  </a:pathLst>
                </a:custGeom>
                <a:solidFill>
                  <a:srgbClr val="FFBB5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3" name="Freeform 38"/>
                <p:cNvSpPr>
                  <a:spLocks/>
                </p:cNvSpPr>
                <p:nvPr/>
              </p:nvSpPr>
              <p:spPr bwMode="auto">
                <a:xfrm>
                  <a:off x="4451350" y="1919288"/>
                  <a:ext cx="334963" cy="206375"/>
                </a:xfrm>
                <a:custGeom>
                  <a:avLst/>
                  <a:gdLst>
                    <a:gd name="T0" fmla="*/ 207 w 207"/>
                    <a:gd name="T1" fmla="*/ 18 h 127"/>
                    <a:gd name="T2" fmla="*/ 207 w 207"/>
                    <a:gd name="T3" fmla="*/ 127 h 127"/>
                    <a:gd name="T4" fmla="*/ 52 w 207"/>
                    <a:gd name="T5" fmla="*/ 111 h 127"/>
                    <a:gd name="T6" fmla="*/ 3 w 207"/>
                    <a:gd name="T7" fmla="*/ 51 h 127"/>
                    <a:gd name="T8" fmla="*/ 63 w 207"/>
                    <a:gd name="T9" fmla="*/ 3 h 127"/>
                    <a:gd name="T10" fmla="*/ 207 w 207"/>
                    <a:gd name="T11" fmla="*/ 18 h 127"/>
                  </a:gdLst>
                  <a:ahLst/>
                  <a:cxnLst>
                    <a:cxn ang="0">
                      <a:pos x="T0" y="T1"/>
                    </a:cxn>
                    <a:cxn ang="0">
                      <a:pos x="T2" y="T3"/>
                    </a:cxn>
                    <a:cxn ang="0">
                      <a:pos x="T4" y="T5"/>
                    </a:cxn>
                    <a:cxn ang="0">
                      <a:pos x="T6" y="T7"/>
                    </a:cxn>
                    <a:cxn ang="0">
                      <a:pos x="T8" y="T9"/>
                    </a:cxn>
                    <a:cxn ang="0">
                      <a:pos x="T10" y="T11"/>
                    </a:cxn>
                  </a:cxnLst>
                  <a:rect l="0" t="0" r="r" b="b"/>
                  <a:pathLst>
                    <a:path w="207" h="127">
                      <a:moveTo>
                        <a:pt x="207" y="18"/>
                      </a:moveTo>
                      <a:cubicBezTo>
                        <a:pt x="207" y="127"/>
                        <a:pt x="207" y="127"/>
                        <a:pt x="207" y="127"/>
                      </a:cubicBezTo>
                      <a:cubicBezTo>
                        <a:pt x="52" y="111"/>
                        <a:pt x="52" y="111"/>
                        <a:pt x="52" y="111"/>
                      </a:cubicBezTo>
                      <a:cubicBezTo>
                        <a:pt x="22" y="108"/>
                        <a:pt x="0" y="81"/>
                        <a:pt x="3" y="51"/>
                      </a:cubicBezTo>
                      <a:cubicBezTo>
                        <a:pt x="6" y="22"/>
                        <a:pt x="33" y="0"/>
                        <a:pt x="63" y="3"/>
                      </a:cubicBezTo>
                      <a:lnTo>
                        <a:pt x="207" y="18"/>
                      </a:lnTo>
                      <a:close/>
                    </a:path>
                  </a:pathLst>
                </a:custGeom>
                <a:solidFill>
                  <a:srgbClr val="A7141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4" name="Freeform 39"/>
                <p:cNvSpPr>
                  <a:spLocks/>
                </p:cNvSpPr>
                <p:nvPr/>
              </p:nvSpPr>
              <p:spPr bwMode="auto">
                <a:xfrm>
                  <a:off x="4705350" y="1685926"/>
                  <a:ext cx="825500" cy="511175"/>
                </a:xfrm>
                <a:custGeom>
                  <a:avLst/>
                  <a:gdLst>
                    <a:gd name="T0" fmla="*/ 509 w 509"/>
                    <a:gd name="T1" fmla="*/ 256 h 316"/>
                    <a:gd name="T2" fmla="*/ 509 w 509"/>
                    <a:gd name="T3" fmla="*/ 261 h 316"/>
                    <a:gd name="T4" fmla="*/ 509 w 509"/>
                    <a:gd name="T5" fmla="*/ 263 h 316"/>
                    <a:gd name="T6" fmla="*/ 490 w 509"/>
                    <a:gd name="T7" fmla="*/ 302 h 316"/>
                    <a:gd name="T8" fmla="*/ 455 w 509"/>
                    <a:gd name="T9" fmla="*/ 316 h 316"/>
                    <a:gd name="T10" fmla="*/ 449 w 509"/>
                    <a:gd name="T11" fmla="*/ 315 h 316"/>
                    <a:gd name="T12" fmla="*/ 50 w 509"/>
                    <a:gd name="T13" fmla="*/ 272 h 316"/>
                    <a:gd name="T14" fmla="*/ 12 w 509"/>
                    <a:gd name="T15" fmla="*/ 250 h 316"/>
                    <a:gd name="T16" fmla="*/ 3 w 509"/>
                    <a:gd name="T17" fmla="*/ 208 h 316"/>
                    <a:gd name="T18" fmla="*/ 253 w 509"/>
                    <a:gd name="T19" fmla="*/ 0 h 316"/>
                    <a:gd name="T20" fmla="*/ 509 w 509"/>
                    <a:gd name="T21" fmla="*/ 256 h 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09" h="316">
                      <a:moveTo>
                        <a:pt x="509" y="256"/>
                      </a:moveTo>
                      <a:cubicBezTo>
                        <a:pt x="509" y="258"/>
                        <a:pt x="509" y="260"/>
                        <a:pt x="509" y="261"/>
                      </a:cubicBezTo>
                      <a:cubicBezTo>
                        <a:pt x="509" y="263"/>
                        <a:pt x="509" y="263"/>
                        <a:pt x="509" y="263"/>
                      </a:cubicBezTo>
                      <a:cubicBezTo>
                        <a:pt x="508" y="278"/>
                        <a:pt x="501" y="292"/>
                        <a:pt x="490" y="302"/>
                      </a:cubicBezTo>
                      <a:cubicBezTo>
                        <a:pt x="480" y="311"/>
                        <a:pt x="468" y="316"/>
                        <a:pt x="455" y="316"/>
                      </a:cubicBezTo>
                      <a:cubicBezTo>
                        <a:pt x="453" y="316"/>
                        <a:pt x="451" y="316"/>
                        <a:pt x="449" y="315"/>
                      </a:cubicBezTo>
                      <a:cubicBezTo>
                        <a:pt x="50" y="272"/>
                        <a:pt x="50" y="272"/>
                        <a:pt x="50" y="272"/>
                      </a:cubicBezTo>
                      <a:cubicBezTo>
                        <a:pt x="35" y="270"/>
                        <a:pt x="21" y="262"/>
                        <a:pt x="12" y="250"/>
                      </a:cubicBezTo>
                      <a:cubicBezTo>
                        <a:pt x="3" y="238"/>
                        <a:pt x="0" y="223"/>
                        <a:pt x="3" y="208"/>
                      </a:cubicBezTo>
                      <a:cubicBezTo>
                        <a:pt x="26" y="87"/>
                        <a:pt x="131" y="0"/>
                        <a:pt x="253" y="0"/>
                      </a:cubicBezTo>
                      <a:cubicBezTo>
                        <a:pt x="394" y="0"/>
                        <a:pt x="509" y="115"/>
                        <a:pt x="509" y="256"/>
                      </a:cubicBezTo>
                      <a:close/>
                    </a:path>
                  </a:pathLst>
                </a:custGeom>
                <a:solidFill>
                  <a:srgbClr val="FF431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sp>
            <p:nvSpPr>
              <p:cNvPr id="75" name="Freeform 40"/>
              <p:cNvSpPr>
                <a:spLocks/>
              </p:cNvSpPr>
              <p:nvPr/>
            </p:nvSpPr>
            <p:spPr bwMode="auto">
              <a:xfrm>
                <a:off x="4595886" y="3483268"/>
                <a:ext cx="591162" cy="805572"/>
              </a:xfrm>
              <a:custGeom>
                <a:avLst/>
                <a:gdLst>
                  <a:gd name="T0" fmla="*/ 379 w 379"/>
                  <a:gd name="T1" fmla="*/ 361 h 516"/>
                  <a:gd name="T2" fmla="*/ 379 w 379"/>
                  <a:gd name="T3" fmla="*/ 0 h 516"/>
                  <a:gd name="T4" fmla="*/ 0 w 379"/>
                  <a:gd name="T5" fmla="*/ 0 h 516"/>
                  <a:gd name="T6" fmla="*/ 0 w 379"/>
                  <a:gd name="T7" fmla="*/ 516 h 516"/>
                  <a:gd name="T8" fmla="*/ 379 w 379"/>
                  <a:gd name="T9" fmla="*/ 361 h 516"/>
                </a:gdLst>
                <a:ahLst/>
                <a:cxnLst>
                  <a:cxn ang="0">
                    <a:pos x="T0" y="T1"/>
                  </a:cxn>
                  <a:cxn ang="0">
                    <a:pos x="T2" y="T3"/>
                  </a:cxn>
                  <a:cxn ang="0">
                    <a:pos x="T4" y="T5"/>
                  </a:cxn>
                  <a:cxn ang="0">
                    <a:pos x="T6" y="T7"/>
                  </a:cxn>
                  <a:cxn ang="0">
                    <a:pos x="T8" y="T9"/>
                  </a:cxn>
                </a:cxnLst>
                <a:rect l="0" t="0" r="r" b="b"/>
                <a:pathLst>
                  <a:path w="379" h="516">
                    <a:moveTo>
                      <a:pt x="379" y="361"/>
                    </a:moveTo>
                    <a:cubicBezTo>
                      <a:pt x="379" y="0"/>
                      <a:pt x="379" y="0"/>
                      <a:pt x="379" y="0"/>
                    </a:cubicBezTo>
                    <a:cubicBezTo>
                      <a:pt x="0" y="0"/>
                      <a:pt x="0" y="0"/>
                      <a:pt x="0" y="0"/>
                    </a:cubicBezTo>
                    <a:cubicBezTo>
                      <a:pt x="0" y="516"/>
                      <a:pt x="0" y="516"/>
                      <a:pt x="0" y="516"/>
                    </a:cubicBezTo>
                    <a:cubicBezTo>
                      <a:pt x="142" y="498"/>
                      <a:pt x="271" y="443"/>
                      <a:pt x="379" y="361"/>
                    </a:cubicBezTo>
                    <a:close/>
                  </a:path>
                </a:pathLst>
              </a:custGeom>
              <a:solidFill>
                <a:srgbClr val="5B7F8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sp>
          <p:nvSpPr>
            <p:cNvPr id="366" name="矩形 365"/>
            <p:cNvSpPr/>
            <p:nvPr/>
          </p:nvSpPr>
          <p:spPr>
            <a:xfrm>
              <a:off x="4058348" y="4463923"/>
              <a:ext cx="1361270" cy="707886"/>
            </a:xfrm>
            <a:prstGeom prst="rect">
              <a:avLst/>
            </a:prstGeom>
          </p:spPr>
          <p:txBody>
            <a:bodyPr wrap="none">
              <a:spAutoFit/>
            </a:bodyPr>
            <a:lstStyle/>
            <a:p>
              <a:pPr algn="ctr"/>
              <a:r>
                <a:rPr lang="en-US" altLang="zh-CN" sz="4000" i="0" dirty="0">
                  <a:solidFill>
                    <a:schemeClr val="accent1"/>
                  </a:solidFill>
                  <a:effectLst/>
                  <a:latin typeface="Impact" panose="020B0806030902050204" pitchFamily="34" charset="0"/>
                </a:rPr>
                <a:t>31.2%</a:t>
              </a:r>
              <a:endParaRPr lang="zh-CN" altLang="en-US" sz="4000" i="0" dirty="0">
                <a:solidFill>
                  <a:schemeClr val="accent1"/>
                </a:solidFill>
                <a:effectLst/>
                <a:latin typeface="Impact" panose="020B0806030902050204" pitchFamily="34" charset="0"/>
              </a:endParaRPr>
            </a:p>
          </p:txBody>
        </p:sp>
      </p:grpSp>
      <p:grpSp>
        <p:nvGrpSpPr>
          <p:cNvPr id="3" name="组合 2"/>
          <p:cNvGrpSpPr/>
          <p:nvPr/>
        </p:nvGrpSpPr>
        <p:grpSpPr>
          <a:xfrm>
            <a:off x="6225733" y="1916529"/>
            <a:ext cx="2435064" cy="3529645"/>
            <a:chOff x="6218158" y="1916529"/>
            <a:chExt cx="2435064" cy="3529645"/>
          </a:xfrm>
        </p:grpSpPr>
        <p:sp>
          <p:nvSpPr>
            <p:cNvPr id="7" name="矩形 6"/>
            <p:cNvSpPr/>
            <p:nvPr/>
          </p:nvSpPr>
          <p:spPr>
            <a:xfrm>
              <a:off x="6443654" y="5076842"/>
              <a:ext cx="1984072" cy="369332"/>
            </a:xfrm>
            <a:prstGeom prst="rect">
              <a:avLst/>
            </a:prstGeom>
          </p:spPr>
          <p:txBody>
            <a:bodyPr wrap="square">
              <a:spAutoFit/>
            </a:bodyPr>
            <a:lstStyle/>
            <a:p>
              <a:pPr algn="ctr"/>
              <a:r>
                <a:rPr lang="zh-CN" altLang="en-US" b="1" dirty="0">
                  <a:solidFill>
                    <a:schemeClr val="accent1"/>
                  </a:solidFill>
                  <a:latin typeface="Helvetica" panose="020B0604020202020204" pitchFamily="34" charset="0"/>
                </a:rPr>
                <a:t>巨大的利益链条</a:t>
              </a:r>
              <a:endParaRPr lang="zh-CN" altLang="en-US" b="1" dirty="0">
                <a:solidFill>
                  <a:schemeClr val="accent1"/>
                </a:solidFill>
              </a:endParaRPr>
            </a:p>
          </p:txBody>
        </p:sp>
        <p:grpSp>
          <p:nvGrpSpPr>
            <p:cNvPr id="11" name="组合 10"/>
            <p:cNvGrpSpPr/>
            <p:nvPr/>
          </p:nvGrpSpPr>
          <p:grpSpPr>
            <a:xfrm>
              <a:off x="6218158" y="1916529"/>
              <a:ext cx="2435064" cy="2435062"/>
              <a:chOff x="5667528" y="1751482"/>
              <a:chExt cx="2664782" cy="2664780"/>
            </a:xfrm>
          </p:grpSpPr>
          <p:sp>
            <p:nvSpPr>
              <p:cNvPr id="34" name="Freeform 5"/>
              <p:cNvSpPr>
                <a:spLocks noEditPoints="1"/>
              </p:cNvSpPr>
              <p:nvPr/>
            </p:nvSpPr>
            <p:spPr bwMode="auto">
              <a:xfrm>
                <a:off x="5667528" y="1751482"/>
                <a:ext cx="2664782" cy="2664780"/>
              </a:xfrm>
              <a:custGeom>
                <a:avLst/>
                <a:gdLst>
                  <a:gd name="T0" fmla="*/ 794 w 1588"/>
                  <a:gd name="T1" fmla="*/ 0 h 1588"/>
                  <a:gd name="T2" fmla="*/ 0 w 1588"/>
                  <a:gd name="T3" fmla="*/ 794 h 1588"/>
                  <a:gd name="T4" fmla="*/ 794 w 1588"/>
                  <a:gd name="T5" fmla="*/ 1588 h 1588"/>
                  <a:gd name="T6" fmla="*/ 1588 w 1588"/>
                  <a:gd name="T7" fmla="*/ 794 h 1588"/>
                  <a:gd name="T8" fmla="*/ 794 w 1588"/>
                  <a:gd name="T9" fmla="*/ 0 h 1588"/>
                  <a:gd name="T10" fmla="*/ 794 w 1588"/>
                  <a:gd name="T11" fmla="*/ 0 h 1588"/>
                  <a:gd name="T12" fmla="*/ 794 w 1588"/>
                  <a:gd name="T13" fmla="*/ 0 h 1588"/>
                </a:gdLst>
                <a:ahLst/>
                <a:cxnLst>
                  <a:cxn ang="0">
                    <a:pos x="T0" y="T1"/>
                  </a:cxn>
                  <a:cxn ang="0">
                    <a:pos x="T2" y="T3"/>
                  </a:cxn>
                  <a:cxn ang="0">
                    <a:pos x="T4" y="T5"/>
                  </a:cxn>
                  <a:cxn ang="0">
                    <a:pos x="T6" y="T7"/>
                  </a:cxn>
                  <a:cxn ang="0">
                    <a:pos x="T8" y="T9"/>
                  </a:cxn>
                  <a:cxn ang="0">
                    <a:pos x="T10" y="T11"/>
                  </a:cxn>
                  <a:cxn ang="0">
                    <a:pos x="T12" y="T13"/>
                  </a:cxn>
                </a:cxnLst>
                <a:rect l="0" t="0" r="r" b="b"/>
                <a:pathLst>
                  <a:path w="1588" h="1588">
                    <a:moveTo>
                      <a:pt x="794" y="0"/>
                    </a:moveTo>
                    <a:cubicBezTo>
                      <a:pt x="355" y="0"/>
                      <a:pt x="0" y="355"/>
                      <a:pt x="0" y="794"/>
                    </a:cubicBezTo>
                    <a:cubicBezTo>
                      <a:pt x="0" y="1232"/>
                      <a:pt x="355" y="1588"/>
                      <a:pt x="794" y="1588"/>
                    </a:cubicBezTo>
                    <a:cubicBezTo>
                      <a:pt x="1232" y="1588"/>
                      <a:pt x="1588" y="1232"/>
                      <a:pt x="1588" y="794"/>
                    </a:cubicBezTo>
                    <a:cubicBezTo>
                      <a:pt x="1588" y="355"/>
                      <a:pt x="1232" y="0"/>
                      <a:pt x="794" y="0"/>
                    </a:cubicBezTo>
                    <a:close/>
                    <a:moveTo>
                      <a:pt x="794" y="0"/>
                    </a:moveTo>
                    <a:cubicBezTo>
                      <a:pt x="794" y="0"/>
                      <a:pt x="794" y="0"/>
                      <a:pt x="794" y="0"/>
                    </a:cubicBezTo>
                  </a:path>
                </a:pathLst>
              </a:custGeom>
              <a:solidFill>
                <a:srgbClr val="334D5C"/>
              </a:solidFill>
              <a:ln w="76200">
                <a:solidFill>
                  <a:schemeClr val="accent2"/>
                </a:solidFill>
              </a:ln>
            </p:spPr>
            <p:txBody>
              <a:bodyPr vert="horz" wrap="square" lIns="91440" tIns="45720" rIns="91440" bIns="45720" numCol="1" anchor="t" anchorCtr="0" compatLnSpc="1">
                <a:prstTxWarp prst="textNoShape">
                  <a:avLst/>
                </a:prstTxWarp>
              </a:bodyPr>
              <a:lstStyle/>
              <a:p>
                <a:pPr algn="ctr"/>
                <a:endParaRPr lang="zh-CN" altLang="en-US"/>
              </a:p>
            </p:txBody>
          </p:sp>
          <p:pic>
            <p:nvPicPr>
              <p:cNvPr id="60" name="图片 59"/>
              <p:cNvPicPr>
                <a:picLocks noChangeAspect="1"/>
              </p:cNvPicPr>
              <p:nvPr/>
            </p:nvPicPr>
            <p:blipFill>
              <a:blip r:embed="rId2"/>
              <a:stretch>
                <a:fillRect/>
              </a:stretch>
            </p:blipFill>
            <p:spPr>
              <a:xfrm>
                <a:off x="6215623" y="2063771"/>
                <a:ext cx="1616811" cy="2122065"/>
              </a:xfrm>
              <a:prstGeom prst="rect">
                <a:avLst/>
              </a:prstGeom>
            </p:spPr>
          </p:pic>
        </p:grpSp>
        <p:sp>
          <p:nvSpPr>
            <p:cNvPr id="367" name="矩形 366"/>
            <p:cNvSpPr/>
            <p:nvPr/>
          </p:nvSpPr>
          <p:spPr>
            <a:xfrm>
              <a:off x="6746238" y="4475697"/>
              <a:ext cx="1378904" cy="707886"/>
            </a:xfrm>
            <a:prstGeom prst="rect">
              <a:avLst/>
            </a:prstGeom>
          </p:spPr>
          <p:txBody>
            <a:bodyPr wrap="none">
              <a:spAutoFit/>
            </a:bodyPr>
            <a:lstStyle/>
            <a:p>
              <a:pPr algn="ctr"/>
              <a:r>
                <a:rPr lang="en-US" altLang="zh-CN" sz="4000" i="0" dirty="0">
                  <a:solidFill>
                    <a:schemeClr val="accent1"/>
                  </a:solidFill>
                  <a:effectLst/>
                  <a:latin typeface="Impact" panose="020B0806030902050204" pitchFamily="34" charset="0"/>
                </a:rPr>
                <a:t>30.1%</a:t>
              </a:r>
              <a:endParaRPr lang="zh-CN" altLang="en-US" sz="4000" i="0" dirty="0">
                <a:solidFill>
                  <a:schemeClr val="accent1"/>
                </a:solidFill>
                <a:effectLst/>
                <a:latin typeface="Impact" panose="020B0806030902050204" pitchFamily="34" charset="0"/>
              </a:endParaRPr>
            </a:p>
          </p:txBody>
        </p:sp>
      </p:grpSp>
      <p:grpSp>
        <p:nvGrpSpPr>
          <p:cNvPr id="2" name="组合 1"/>
          <p:cNvGrpSpPr/>
          <p:nvPr/>
        </p:nvGrpSpPr>
        <p:grpSpPr>
          <a:xfrm>
            <a:off x="8980534" y="1916529"/>
            <a:ext cx="2435064" cy="3529645"/>
            <a:chOff x="9003259" y="1916529"/>
            <a:chExt cx="2435064" cy="3529645"/>
          </a:xfrm>
        </p:grpSpPr>
        <p:sp>
          <p:nvSpPr>
            <p:cNvPr id="8" name="矩形 7"/>
            <p:cNvSpPr/>
            <p:nvPr/>
          </p:nvSpPr>
          <p:spPr>
            <a:xfrm>
              <a:off x="9090785" y="5076842"/>
              <a:ext cx="2260012" cy="369332"/>
            </a:xfrm>
            <a:prstGeom prst="rect">
              <a:avLst/>
            </a:prstGeom>
          </p:spPr>
          <p:txBody>
            <a:bodyPr wrap="square">
              <a:spAutoFit/>
            </a:bodyPr>
            <a:lstStyle/>
            <a:p>
              <a:pPr algn="ctr"/>
              <a:r>
                <a:rPr lang="zh-CN" altLang="en-US" b="1" dirty="0">
                  <a:solidFill>
                    <a:schemeClr val="accent1"/>
                  </a:solidFill>
                  <a:latin typeface="Helvetica" panose="020B0604020202020204" pitchFamily="34" charset="0"/>
                </a:rPr>
                <a:t>健康意识有待提高</a:t>
              </a:r>
              <a:endParaRPr lang="zh-CN" altLang="en-US" b="1" dirty="0">
                <a:solidFill>
                  <a:schemeClr val="accent1"/>
                </a:solidFill>
              </a:endParaRPr>
            </a:p>
          </p:txBody>
        </p:sp>
        <p:grpSp>
          <p:nvGrpSpPr>
            <p:cNvPr id="10" name="组合 9"/>
            <p:cNvGrpSpPr/>
            <p:nvPr/>
          </p:nvGrpSpPr>
          <p:grpSpPr>
            <a:xfrm>
              <a:off x="9003259" y="1916529"/>
              <a:ext cx="2435064" cy="2435062"/>
              <a:chOff x="8904918" y="1751482"/>
              <a:chExt cx="2664782" cy="2664780"/>
            </a:xfrm>
          </p:grpSpPr>
          <p:sp>
            <p:nvSpPr>
              <p:cNvPr id="37" name="Freeform 5"/>
              <p:cNvSpPr>
                <a:spLocks noEditPoints="1"/>
              </p:cNvSpPr>
              <p:nvPr/>
            </p:nvSpPr>
            <p:spPr bwMode="auto">
              <a:xfrm>
                <a:off x="8904918" y="1751482"/>
                <a:ext cx="2664782" cy="2664780"/>
              </a:xfrm>
              <a:custGeom>
                <a:avLst/>
                <a:gdLst>
                  <a:gd name="T0" fmla="*/ 794 w 1588"/>
                  <a:gd name="T1" fmla="*/ 0 h 1588"/>
                  <a:gd name="T2" fmla="*/ 0 w 1588"/>
                  <a:gd name="T3" fmla="*/ 794 h 1588"/>
                  <a:gd name="T4" fmla="*/ 794 w 1588"/>
                  <a:gd name="T5" fmla="*/ 1588 h 1588"/>
                  <a:gd name="T6" fmla="*/ 1588 w 1588"/>
                  <a:gd name="T7" fmla="*/ 794 h 1588"/>
                  <a:gd name="T8" fmla="*/ 794 w 1588"/>
                  <a:gd name="T9" fmla="*/ 0 h 1588"/>
                  <a:gd name="T10" fmla="*/ 794 w 1588"/>
                  <a:gd name="T11" fmla="*/ 0 h 1588"/>
                  <a:gd name="T12" fmla="*/ 794 w 1588"/>
                  <a:gd name="T13" fmla="*/ 0 h 1588"/>
                </a:gdLst>
                <a:ahLst/>
                <a:cxnLst>
                  <a:cxn ang="0">
                    <a:pos x="T0" y="T1"/>
                  </a:cxn>
                  <a:cxn ang="0">
                    <a:pos x="T2" y="T3"/>
                  </a:cxn>
                  <a:cxn ang="0">
                    <a:pos x="T4" y="T5"/>
                  </a:cxn>
                  <a:cxn ang="0">
                    <a:pos x="T6" y="T7"/>
                  </a:cxn>
                  <a:cxn ang="0">
                    <a:pos x="T8" y="T9"/>
                  </a:cxn>
                  <a:cxn ang="0">
                    <a:pos x="T10" y="T11"/>
                  </a:cxn>
                  <a:cxn ang="0">
                    <a:pos x="T12" y="T13"/>
                  </a:cxn>
                </a:cxnLst>
                <a:rect l="0" t="0" r="r" b="b"/>
                <a:pathLst>
                  <a:path w="1588" h="1588">
                    <a:moveTo>
                      <a:pt x="794" y="0"/>
                    </a:moveTo>
                    <a:cubicBezTo>
                      <a:pt x="355" y="0"/>
                      <a:pt x="0" y="355"/>
                      <a:pt x="0" y="794"/>
                    </a:cubicBezTo>
                    <a:cubicBezTo>
                      <a:pt x="0" y="1232"/>
                      <a:pt x="355" y="1588"/>
                      <a:pt x="794" y="1588"/>
                    </a:cubicBezTo>
                    <a:cubicBezTo>
                      <a:pt x="1232" y="1588"/>
                      <a:pt x="1588" y="1232"/>
                      <a:pt x="1588" y="794"/>
                    </a:cubicBezTo>
                    <a:cubicBezTo>
                      <a:pt x="1588" y="355"/>
                      <a:pt x="1232" y="0"/>
                      <a:pt x="794" y="0"/>
                    </a:cubicBezTo>
                    <a:close/>
                    <a:moveTo>
                      <a:pt x="794" y="0"/>
                    </a:moveTo>
                    <a:cubicBezTo>
                      <a:pt x="794" y="0"/>
                      <a:pt x="794" y="0"/>
                      <a:pt x="794" y="0"/>
                    </a:cubicBezTo>
                  </a:path>
                </a:pathLst>
              </a:custGeom>
              <a:solidFill>
                <a:srgbClr val="334D5C"/>
              </a:solidFill>
              <a:ln w="76200">
                <a:solidFill>
                  <a:schemeClr val="accent2"/>
                </a:solidFill>
              </a:ln>
            </p:spPr>
            <p:txBody>
              <a:bodyPr vert="horz" wrap="square" lIns="91440" tIns="45720" rIns="91440" bIns="45720" numCol="1" anchor="t" anchorCtr="0" compatLnSpc="1">
                <a:prstTxWarp prst="textNoShape">
                  <a:avLst/>
                </a:prstTxWarp>
              </a:bodyPr>
              <a:lstStyle/>
              <a:p>
                <a:pPr algn="ctr"/>
                <a:endParaRPr lang="zh-CN" altLang="en-US"/>
              </a:p>
            </p:txBody>
          </p:sp>
          <p:sp>
            <p:nvSpPr>
              <p:cNvPr id="38" name="Freeform 6"/>
              <p:cNvSpPr>
                <a:spLocks noEditPoints="1"/>
              </p:cNvSpPr>
              <p:nvPr/>
            </p:nvSpPr>
            <p:spPr bwMode="auto">
              <a:xfrm>
                <a:off x="10802459" y="2733034"/>
                <a:ext cx="223838" cy="46037"/>
              </a:xfrm>
              <a:custGeom>
                <a:avLst/>
                <a:gdLst>
                  <a:gd name="T0" fmla="*/ 141 w 141"/>
                  <a:gd name="T1" fmla="*/ 22 h 29"/>
                  <a:gd name="T2" fmla="*/ 1 w 141"/>
                  <a:gd name="T3" fmla="*/ 29 h 29"/>
                  <a:gd name="T4" fmla="*/ 0 w 141"/>
                  <a:gd name="T5" fmla="*/ 7 h 29"/>
                  <a:gd name="T6" fmla="*/ 140 w 141"/>
                  <a:gd name="T7" fmla="*/ 0 h 29"/>
                  <a:gd name="T8" fmla="*/ 141 w 141"/>
                  <a:gd name="T9" fmla="*/ 22 h 29"/>
                  <a:gd name="T10" fmla="*/ 141 w 141"/>
                  <a:gd name="T11" fmla="*/ 22 h 29"/>
                  <a:gd name="T12" fmla="*/ 141 w 141"/>
                  <a:gd name="T13" fmla="*/ 22 h 29"/>
                </a:gdLst>
                <a:ahLst/>
                <a:cxnLst>
                  <a:cxn ang="0">
                    <a:pos x="T0" y="T1"/>
                  </a:cxn>
                  <a:cxn ang="0">
                    <a:pos x="T2" y="T3"/>
                  </a:cxn>
                  <a:cxn ang="0">
                    <a:pos x="T4" y="T5"/>
                  </a:cxn>
                  <a:cxn ang="0">
                    <a:pos x="T6" y="T7"/>
                  </a:cxn>
                  <a:cxn ang="0">
                    <a:pos x="T8" y="T9"/>
                  </a:cxn>
                  <a:cxn ang="0">
                    <a:pos x="T10" y="T11"/>
                  </a:cxn>
                  <a:cxn ang="0">
                    <a:pos x="T12" y="T13"/>
                  </a:cxn>
                </a:cxnLst>
                <a:rect l="0" t="0" r="r" b="b"/>
                <a:pathLst>
                  <a:path w="141" h="29">
                    <a:moveTo>
                      <a:pt x="141" y="22"/>
                    </a:moveTo>
                    <a:lnTo>
                      <a:pt x="1" y="29"/>
                    </a:lnTo>
                    <a:lnTo>
                      <a:pt x="0" y="7"/>
                    </a:lnTo>
                    <a:lnTo>
                      <a:pt x="140" y="0"/>
                    </a:lnTo>
                    <a:lnTo>
                      <a:pt x="141" y="22"/>
                    </a:lnTo>
                    <a:close/>
                    <a:moveTo>
                      <a:pt x="141" y="22"/>
                    </a:moveTo>
                    <a:lnTo>
                      <a:pt x="141" y="22"/>
                    </a:lnTo>
                    <a:close/>
                  </a:path>
                </a:pathLst>
              </a:custGeom>
              <a:solidFill>
                <a:srgbClr val="EFEEE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a:p>
            </p:txBody>
          </p:sp>
          <p:sp>
            <p:nvSpPr>
              <p:cNvPr id="39" name="Freeform 7"/>
              <p:cNvSpPr>
                <a:spLocks noEditPoints="1"/>
              </p:cNvSpPr>
              <p:nvPr/>
            </p:nvSpPr>
            <p:spPr bwMode="auto">
              <a:xfrm>
                <a:off x="10802459" y="2733034"/>
                <a:ext cx="223838" cy="46037"/>
              </a:xfrm>
              <a:custGeom>
                <a:avLst/>
                <a:gdLst>
                  <a:gd name="T0" fmla="*/ 141 w 141"/>
                  <a:gd name="T1" fmla="*/ 22 h 29"/>
                  <a:gd name="T2" fmla="*/ 1 w 141"/>
                  <a:gd name="T3" fmla="*/ 29 h 29"/>
                  <a:gd name="T4" fmla="*/ 0 w 141"/>
                  <a:gd name="T5" fmla="*/ 7 h 29"/>
                  <a:gd name="T6" fmla="*/ 140 w 141"/>
                  <a:gd name="T7" fmla="*/ 0 h 29"/>
                  <a:gd name="T8" fmla="*/ 141 w 141"/>
                  <a:gd name="T9" fmla="*/ 22 h 29"/>
                  <a:gd name="T10" fmla="*/ 141 w 141"/>
                  <a:gd name="T11" fmla="*/ 22 h 29"/>
                  <a:gd name="T12" fmla="*/ 141 w 141"/>
                  <a:gd name="T13" fmla="*/ 22 h 29"/>
                </a:gdLst>
                <a:ahLst/>
                <a:cxnLst>
                  <a:cxn ang="0">
                    <a:pos x="T0" y="T1"/>
                  </a:cxn>
                  <a:cxn ang="0">
                    <a:pos x="T2" y="T3"/>
                  </a:cxn>
                  <a:cxn ang="0">
                    <a:pos x="T4" y="T5"/>
                  </a:cxn>
                  <a:cxn ang="0">
                    <a:pos x="T6" y="T7"/>
                  </a:cxn>
                  <a:cxn ang="0">
                    <a:pos x="T8" y="T9"/>
                  </a:cxn>
                  <a:cxn ang="0">
                    <a:pos x="T10" y="T11"/>
                  </a:cxn>
                  <a:cxn ang="0">
                    <a:pos x="T12" y="T13"/>
                  </a:cxn>
                </a:cxnLst>
                <a:rect l="0" t="0" r="r" b="b"/>
                <a:pathLst>
                  <a:path w="141" h="29">
                    <a:moveTo>
                      <a:pt x="141" y="22"/>
                    </a:moveTo>
                    <a:lnTo>
                      <a:pt x="1" y="29"/>
                    </a:lnTo>
                    <a:lnTo>
                      <a:pt x="0" y="7"/>
                    </a:lnTo>
                    <a:lnTo>
                      <a:pt x="140" y="0"/>
                    </a:lnTo>
                    <a:lnTo>
                      <a:pt x="141" y="22"/>
                    </a:lnTo>
                    <a:moveTo>
                      <a:pt x="141" y="22"/>
                    </a:moveTo>
                    <a:lnTo>
                      <a:pt x="141" y="2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a:p>
            </p:txBody>
          </p:sp>
          <p:sp>
            <p:nvSpPr>
              <p:cNvPr id="40" name="Freeform 8"/>
              <p:cNvSpPr>
                <a:spLocks noEditPoints="1"/>
              </p:cNvSpPr>
              <p:nvPr/>
            </p:nvSpPr>
            <p:spPr bwMode="auto">
              <a:xfrm>
                <a:off x="10818334" y="2744147"/>
                <a:ext cx="3175" cy="33337"/>
              </a:xfrm>
              <a:custGeom>
                <a:avLst/>
                <a:gdLst>
                  <a:gd name="T0" fmla="*/ 2 w 2"/>
                  <a:gd name="T1" fmla="*/ 21 h 21"/>
                  <a:gd name="T2" fmla="*/ 1 w 2"/>
                  <a:gd name="T3" fmla="*/ 21 h 21"/>
                  <a:gd name="T4" fmla="*/ 0 w 2"/>
                  <a:gd name="T5" fmla="*/ 0 h 21"/>
                  <a:gd name="T6" fmla="*/ 1 w 2"/>
                  <a:gd name="T7" fmla="*/ 0 h 21"/>
                  <a:gd name="T8" fmla="*/ 2 w 2"/>
                  <a:gd name="T9" fmla="*/ 21 h 21"/>
                  <a:gd name="T10" fmla="*/ 2 w 2"/>
                  <a:gd name="T11" fmla="*/ 21 h 21"/>
                  <a:gd name="T12" fmla="*/ 2 w 2"/>
                  <a:gd name="T13" fmla="*/ 21 h 21"/>
                </a:gdLst>
                <a:ahLst/>
                <a:cxnLst>
                  <a:cxn ang="0">
                    <a:pos x="T0" y="T1"/>
                  </a:cxn>
                  <a:cxn ang="0">
                    <a:pos x="T2" y="T3"/>
                  </a:cxn>
                  <a:cxn ang="0">
                    <a:pos x="T4" y="T5"/>
                  </a:cxn>
                  <a:cxn ang="0">
                    <a:pos x="T6" y="T7"/>
                  </a:cxn>
                  <a:cxn ang="0">
                    <a:pos x="T8" y="T9"/>
                  </a:cxn>
                  <a:cxn ang="0">
                    <a:pos x="T10" y="T11"/>
                  </a:cxn>
                  <a:cxn ang="0">
                    <a:pos x="T12" y="T13"/>
                  </a:cxn>
                </a:cxnLst>
                <a:rect l="0" t="0" r="r" b="b"/>
                <a:pathLst>
                  <a:path w="2" h="21">
                    <a:moveTo>
                      <a:pt x="2" y="21"/>
                    </a:moveTo>
                    <a:lnTo>
                      <a:pt x="1" y="21"/>
                    </a:lnTo>
                    <a:lnTo>
                      <a:pt x="0" y="0"/>
                    </a:lnTo>
                    <a:lnTo>
                      <a:pt x="1" y="0"/>
                    </a:lnTo>
                    <a:lnTo>
                      <a:pt x="2" y="21"/>
                    </a:lnTo>
                    <a:close/>
                    <a:moveTo>
                      <a:pt x="2" y="21"/>
                    </a:moveTo>
                    <a:lnTo>
                      <a:pt x="2" y="21"/>
                    </a:lnTo>
                    <a:close/>
                  </a:path>
                </a:pathLst>
              </a:custGeom>
              <a:solidFill>
                <a:srgbClr val="9E9D8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a:p>
            </p:txBody>
          </p:sp>
          <p:sp>
            <p:nvSpPr>
              <p:cNvPr id="41" name="Freeform 9"/>
              <p:cNvSpPr>
                <a:spLocks noEditPoints="1"/>
              </p:cNvSpPr>
              <p:nvPr/>
            </p:nvSpPr>
            <p:spPr bwMode="auto">
              <a:xfrm>
                <a:off x="10818334" y="2744147"/>
                <a:ext cx="3175" cy="33337"/>
              </a:xfrm>
              <a:custGeom>
                <a:avLst/>
                <a:gdLst>
                  <a:gd name="T0" fmla="*/ 2 w 2"/>
                  <a:gd name="T1" fmla="*/ 21 h 21"/>
                  <a:gd name="T2" fmla="*/ 1 w 2"/>
                  <a:gd name="T3" fmla="*/ 21 h 21"/>
                  <a:gd name="T4" fmla="*/ 0 w 2"/>
                  <a:gd name="T5" fmla="*/ 0 h 21"/>
                  <a:gd name="T6" fmla="*/ 1 w 2"/>
                  <a:gd name="T7" fmla="*/ 0 h 21"/>
                  <a:gd name="T8" fmla="*/ 2 w 2"/>
                  <a:gd name="T9" fmla="*/ 21 h 21"/>
                  <a:gd name="T10" fmla="*/ 2 w 2"/>
                  <a:gd name="T11" fmla="*/ 21 h 21"/>
                  <a:gd name="T12" fmla="*/ 2 w 2"/>
                  <a:gd name="T13" fmla="*/ 21 h 21"/>
                </a:gdLst>
                <a:ahLst/>
                <a:cxnLst>
                  <a:cxn ang="0">
                    <a:pos x="T0" y="T1"/>
                  </a:cxn>
                  <a:cxn ang="0">
                    <a:pos x="T2" y="T3"/>
                  </a:cxn>
                  <a:cxn ang="0">
                    <a:pos x="T4" y="T5"/>
                  </a:cxn>
                  <a:cxn ang="0">
                    <a:pos x="T6" y="T7"/>
                  </a:cxn>
                  <a:cxn ang="0">
                    <a:pos x="T8" y="T9"/>
                  </a:cxn>
                  <a:cxn ang="0">
                    <a:pos x="T10" y="T11"/>
                  </a:cxn>
                  <a:cxn ang="0">
                    <a:pos x="T12" y="T13"/>
                  </a:cxn>
                </a:cxnLst>
                <a:rect l="0" t="0" r="r" b="b"/>
                <a:pathLst>
                  <a:path w="2" h="21">
                    <a:moveTo>
                      <a:pt x="2" y="21"/>
                    </a:moveTo>
                    <a:lnTo>
                      <a:pt x="1" y="21"/>
                    </a:lnTo>
                    <a:lnTo>
                      <a:pt x="0" y="0"/>
                    </a:lnTo>
                    <a:lnTo>
                      <a:pt x="1" y="0"/>
                    </a:lnTo>
                    <a:lnTo>
                      <a:pt x="2" y="21"/>
                    </a:lnTo>
                    <a:moveTo>
                      <a:pt x="2" y="21"/>
                    </a:moveTo>
                    <a:lnTo>
                      <a:pt x="2" y="2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a:p>
            </p:txBody>
          </p:sp>
          <p:sp>
            <p:nvSpPr>
              <p:cNvPr id="42" name="Freeform 10"/>
              <p:cNvSpPr>
                <a:spLocks noEditPoints="1"/>
              </p:cNvSpPr>
              <p:nvPr/>
            </p:nvSpPr>
            <p:spPr bwMode="auto">
              <a:xfrm>
                <a:off x="11024709" y="2733034"/>
                <a:ext cx="11113" cy="34925"/>
              </a:xfrm>
              <a:custGeom>
                <a:avLst/>
                <a:gdLst>
                  <a:gd name="T0" fmla="*/ 7 w 7"/>
                  <a:gd name="T1" fmla="*/ 14 h 22"/>
                  <a:gd name="T2" fmla="*/ 6 w 7"/>
                  <a:gd name="T3" fmla="*/ 9 h 22"/>
                  <a:gd name="T4" fmla="*/ 3 w 7"/>
                  <a:gd name="T5" fmla="*/ 7 h 22"/>
                  <a:gd name="T6" fmla="*/ 6 w 7"/>
                  <a:gd name="T7" fmla="*/ 3 h 22"/>
                  <a:gd name="T8" fmla="*/ 6 w 7"/>
                  <a:gd name="T9" fmla="*/ 0 h 22"/>
                  <a:gd name="T10" fmla="*/ 0 w 7"/>
                  <a:gd name="T11" fmla="*/ 0 h 22"/>
                  <a:gd name="T12" fmla="*/ 1 w 7"/>
                  <a:gd name="T13" fmla="*/ 22 h 22"/>
                  <a:gd name="T14" fmla="*/ 4 w 7"/>
                  <a:gd name="T15" fmla="*/ 21 h 22"/>
                  <a:gd name="T16" fmla="*/ 7 w 7"/>
                  <a:gd name="T17" fmla="*/ 20 h 22"/>
                  <a:gd name="T18" fmla="*/ 6 w 7"/>
                  <a:gd name="T19" fmla="*/ 17 h 22"/>
                  <a:gd name="T20" fmla="*/ 7 w 7"/>
                  <a:gd name="T21" fmla="*/ 14 h 22"/>
                  <a:gd name="T22" fmla="*/ 7 w 7"/>
                  <a:gd name="T23" fmla="*/ 14 h 22"/>
                  <a:gd name="T24" fmla="*/ 7 w 7"/>
                  <a:gd name="T25" fmla="*/ 14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 h="22">
                    <a:moveTo>
                      <a:pt x="7" y="14"/>
                    </a:moveTo>
                    <a:lnTo>
                      <a:pt x="6" y="9"/>
                    </a:lnTo>
                    <a:lnTo>
                      <a:pt x="3" y="7"/>
                    </a:lnTo>
                    <a:lnTo>
                      <a:pt x="6" y="3"/>
                    </a:lnTo>
                    <a:lnTo>
                      <a:pt x="6" y="0"/>
                    </a:lnTo>
                    <a:lnTo>
                      <a:pt x="0" y="0"/>
                    </a:lnTo>
                    <a:lnTo>
                      <a:pt x="1" y="22"/>
                    </a:lnTo>
                    <a:lnTo>
                      <a:pt x="4" y="21"/>
                    </a:lnTo>
                    <a:lnTo>
                      <a:pt x="7" y="20"/>
                    </a:lnTo>
                    <a:lnTo>
                      <a:pt x="6" y="17"/>
                    </a:lnTo>
                    <a:lnTo>
                      <a:pt x="7" y="14"/>
                    </a:lnTo>
                    <a:close/>
                    <a:moveTo>
                      <a:pt x="7" y="14"/>
                    </a:moveTo>
                    <a:lnTo>
                      <a:pt x="7" y="14"/>
                    </a:lnTo>
                    <a:close/>
                  </a:path>
                </a:pathLst>
              </a:custGeom>
              <a:solidFill>
                <a:srgbClr val="9FA0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a:p>
            </p:txBody>
          </p:sp>
          <p:sp>
            <p:nvSpPr>
              <p:cNvPr id="43" name="Freeform 11"/>
              <p:cNvSpPr>
                <a:spLocks noEditPoints="1"/>
              </p:cNvSpPr>
              <p:nvPr/>
            </p:nvSpPr>
            <p:spPr bwMode="auto">
              <a:xfrm>
                <a:off x="11024709" y="2733034"/>
                <a:ext cx="11113" cy="34925"/>
              </a:xfrm>
              <a:custGeom>
                <a:avLst/>
                <a:gdLst>
                  <a:gd name="T0" fmla="*/ 7 w 7"/>
                  <a:gd name="T1" fmla="*/ 14 h 22"/>
                  <a:gd name="T2" fmla="*/ 6 w 7"/>
                  <a:gd name="T3" fmla="*/ 9 h 22"/>
                  <a:gd name="T4" fmla="*/ 3 w 7"/>
                  <a:gd name="T5" fmla="*/ 7 h 22"/>
                  <a:gd name="T6" fmla="*/ 6 w 7"/>
                  <a:gd name="T7" fmla="*/ 3 h 22"/>
                  <a:gd name="T8" fmla="*/ 6 w 7"/>
                  <a:gd name="T9" fmla="*/ 0 h 22"/>
                  <a:gd name="T10" fmla="*/ 0 w 7"/>
                  <a:gd name="T11" fmla="*/ 0 h 22"/>
                  <a:gd name="T12" fmla="*/ 1 w 7"/>
                  <a:gd name="T13" fmla="*/ 22 h 22"/>
                  <a:gd name="T14" fmla="*/ 4 w 7"/>
                  <a:gd name="T15" fmla="*/ 21 h 22"/>
                  <a:gd name="T16" fmla="*/ 7 w 7"/>
                  <a:gd name="T17" fmla="*/ 20 h 22"/>
                  <a:gd name="T18" fmla="*/ 6 w 7"/>
                  <a:gd name="T19" fmla="*/ 17 h 22"/>
                  <a:gd name="T20" fmla="*/ 7 w 7"/>
                  <a:gd name="T21" fmla="*/ 14 h 22"/>
                  <a:gd name="T22" fmla="*/ 7 w 7"/>
                  <a:gd name="T23" fmla="*/ 14 h 22"/>
                  <a:gd name="T24" fmla="*/ 7 w 7"/>
                  <a:gd name="T25" fmla="*/ 14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 h="22">
                    <a:moveTo>
                      <a:pt x="7" y="14"/>
                    </a:moveTo>
                    <a:lnTo>
                      <a:pt x="6" y="9"/>
                    </a:lnTo>
                    <a:lnTo>
                      <a:pt x="3" y="7"/>
                    </a:lnTo>
                    <a:lnTo>
                      <a:pt x="6" y="3"/>
                    </a:lnTo>
                    <a:lnTo>
                      <a:pt x="6" y="0"/>
                    </a:lnTo>
                    <a:lnTo>
                      <a:pt x="0" y="0"/>
                    </a:lnTo>
                    <a:lnTo>
                      <a:pt x="1" y="22"/>
                    </a:lnTo>
                    <a:lnTo>
                      <a:pt x="4" y="21"/>
                    </a:lnTo>
                    <a:lnTo>
                      <a:pt x="7" y="20"/>
                    </a:lnTo>
                    <a:lnTo>
                      <a:pt x="6" y="17"/>
                    </a:lnTo>
                    <a:lnTo>
                      <a:pt x="7" y="14"/>
                    </a:lnTo>
                    <a:moveTo>
                      <a:pt x="7" y="14"/>
                    </a:moveTo>
                    <a:lnTo>
                      <a:pt x="7" y="1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a:p>
            </p:txBody>
          </p:sp>
          <p:sp>
            <p:nvSpPr>
              <p:cNvPr id="44" name="Freeform 12"/>
              <p:cNvSpPr>
                <a:spLocks noEditPoints="1"/>
              </p:cNvSpPr>
              <p:nvPr/>
            </p:nvSpPr>
            <p:spPr bwMode="auto">
              <a:xfrm>
                <a:off x="11026296" y="2733034"/>
                <a:ext cx="9525" cy="33337"/>
              </a:xfrm>
              <a:custGeom>
                <a:avLst/>
                <a:gdLst>
                  <a:gd name="T0" fmla="*/ 3 w 6"/>
                  <a:gd name="T1" fmla="*/ 11 h 21"/>
                  <a:gd name="T2" fmla="*/ 5 w 6"/>
                  <a:gd name="T3" fmla="*/ 9 h 21"/>
                  <a:gd name="T4" fmla="*/ 2 w 6"/>
                  <a:gd name="T5" fmla="*/ 7 h 21"/>
                  <a:gd name="T6" fmla="*/ 5 w 6"/>
                  <a:gd name="T7" fmla="*/ 3 h 21"/>
                  <a:gd name="T8" fmla="*/ 5 w 6"/>
                  <a:gd name="T9" fmla="*/ 0 h 21"/>
                  <a:gd name="T10" fmla="*/ 0 w 6"/>
                  <a:gd name="T11" fmla="*/ 10 h 21"/>
                  <a:gd name="T12" fmla="*/ 0 w 6"/>
                  <a:gd name="T13" fmla="*/ 13 h 21"/>
                  <a:gd name="T14" fmla="*/ 3 w 6"/>
                  <a:gd name="T15" fmla="*/ 21 h 21"/>
                  <a:gd name="T16" fmla="*/ 6 w 6"/>
                  <a:gd name="T17" fmla="*/ 20 h 21"/>
                  <a:gd name="T18" fmla="*/ 3 w 6"/>
                  <a:gd name="T19" fmla="*/ 11 h 21"/>
                  <a:gd name="T20" fmla="*/ 3 w 6"/>
                  <a:gd name="T21" fmla="*/ 11 h 21"/>
                  <a:gd name="T22" fmla="*/ 3 w 6"/>
                  <a:gd name="T23" fmla="*/ 11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 h="21">
                    <a:moveTo>
                      <a:pt x="3" y="11"/>
                    </a:moveTo>
                    <a:lnTo>
                      <a:pt x="5" y="9"/>
                    </a:lnTo>
                    <a:lnTo>
                      <a:pt x="2" y="7"/>
                    </a:lnTo>
                    <a:lnTo>
                      <a:pt x="5" y="3"/>
                    </a:lnTo>
                    <a:lnTo>
                      <a:pt x="5" y="0"/>
                    </a:lnTo>
                    <a:lnTo>
                      <a:pt x="0" y="10"/>
                    </a:lnTo>
                    <a:lnTo>
                      <a:pt x="0" y="13"/>
                    </a:lnTo>
                    <a:lnTo>
                      <a:pt x="3" y="21"/>
                    </a:lnTo>
                    <a:lnTo>
                      <a:pt x="6" y="20"/>
                    </a:lnTo>
                    <a:lnTo>
                      <a:pt x="3" y="11"/>
                    </a:lnTo>
                    <a:close/>
                    <a:moveTo>
                      <a:pt x="3" y="11"/>
                    </a:moveTo>
                    <a:lnTo>
                      <a:pt x="3" y="11"/>
                    </a:lnTo>
                    <a:close/>
                  </a:path>
                </a:pathLst>
              </a:custGeom>
              <a:solidFill>
                <a:srgbClr val="88898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a:p>
            </p:txBody>
          </p:sp>
          <p:sp>
            <p:nvSpPr>
              <p:cNvPr id="45" name="Freeform 13"/>
              <p:cNvSpPr>
                <a:spLocks noEditPoints="1"/>
              </p:cNvSpPr>
              <p:nvPr/>
            </p:nvSpPr>
            <p:spPr bwMode="auto">
              <a:xfrm>
                <a:off x="11026296" y="2733034"/>
                <a:ext cx="9525" cy="33337"/>
              </a:xfrm>
              <a:custGeom>
                <a:avLst/>
                <a:gdLst>
                  <a:gd name="T0" fmla="*/ 3 w 6"/>
                  <a:gd name="T1" fmla="*/ 11 h 21"/>
                  <a:gd name="T2" fmla="*/ 5 w 6"/>
                  <a:gd name="T3" fmla="*/ 9 h 21"/>
                  <a:gd name="T4" fmla="*/ 2 w 6"/>
                  <a:gd name="T5" fmla="*/ 7 h 21"/>
                  <a:gd name="T6" fmla="*/ 5 w 6"/>
                  <a:gd name="T7" fmla="*/ 3 h 21"/>
                  <a:gd name="T8" fmla="*/ 5 w 6"/>
                  <a:gd name="T9" fmla="*/ 0 h 21"/>
                  <a:gd name="T10" fmla="*/ 0 w 6"/>
                  <a:gd name="T11" fmla="*/ 10 h 21"/>
                  <a:gd name="T12" fmla="*/ 0 w 6"/>
                  <a:gd name="T13" fmla="*/ 13 h 21"/>
                  <a:gd name="T14" fmla="*/ 3 w 6"/>
                  <a:gd name="T15" fmla="*/ 21 h 21"/>
                  <a:gd name="T16" fmla="*/ 6 w 6"/>
                  <a:gd name="T17" fmla="*/ 20 h 21"/>
                  <a:gd name="T18" fmla="*/ 3 w 6"/>
                  <a:gd name="T19" fmla="*/ 11 h 21"/>
                  <a:gd name="T20" fmla="*/ 3 w 6"/>
                  <a:gd name="T21" fmla="*/ 11 h 21"/>
                  <a:gd name="T22" fmla="*/ 3 w 6"/>
                  <a:gd name="T23" fmla="*/ 11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 h="21">
                    <a:moveTo>
                      <a:pt x="3" y="11"/>
                    </a:moveTo>
                    <a:lnTo>
                      <a:pt x="5" y="9"/>
                    </a:lnTo>
                    <a:lnTo>
                      <a:pt x="2" y="7"/>
                    </a:lnTo>
                    <a:lnTo>
                      <a:pt x="5" y="3"/>
                    </a:lnTo>
                    <a:lnTo>
                      <a:pt x="5" y="0"/>
                    </a:lnTo>
                    <a:lnTo>
                      <a:pt x="0" y="10"/>
                    </a:lnTo>
                    <a:lnTo>
                      <a:pt x="0" y="13"/>
                    </a:lnTo>
                    <a:lnTo>
                      <a:pt x="3" y="21"/>
                    </a:lnTo>
                    <a:lnTo>
                      <a:pt x="6" y="20"/>
                    </a:lnTo>
                    <a:lnTo>
                      <a:pt x="3" y="11"/>
                    </a:lnTo>
                    <a:moveTo>
                      <a:pt x="3" y="11"/>
                    </a:moveTo>
                    <a:lnTo>
                      <a:pt x="3" y="1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a:p>
            </p:txBody>
          </p:sp>
          <p:sp>
            <p:nvSpPr>
              <p:cNvPr id="46" name="Freeform 14"/>
              <p:cNvSpPr>
                <a:spLocks noEditPoints="1"/>
              </p:cNvSpPr>
              <p:nvPr/>
            </p:nvSpPr>
            <p:spPr bwMode="auto">
              <a:xfrm>
                <a:off x="10737371" y="2744147"/>
                <a:ext cx="66675" cy="38100"/>
              </a:xfrm>
              <a:custGeom>
                <a:avLst/>
                <a:gdLst>
                  <a:gd name="T0" fmla="*/ 40 w 41"/>
                  <a:gd name="T1" fmla="*/ 0 h 23"/>
                  <a:gd name="T2" fmla="*/ 0 w 41"/>
                  <a:gd name="T3" fmla="*/ 2 h 23"/>
                  <a:gd name="T4" fmla="*/ 0 w 41"/>
                  <a:gd name="T5" fmla="*/ 13 h 23"/>
                  <a:gd name="T6" fmla="*/ 1 w 41"/>
                  <a:gd name="T7" fmla="*/ 23 h 23"/>
                  <a:gd name="T8" fmla="*/ 41 w 41"/>
                  <a:gd name="T9" fmla="*/ 21 h 23"/>
                  <a:gd name="T10" fmla="*/ 40 w 41"/>
                  <a:gd name="T11" fmla="*/ 0 h 23"/>
                  <a:gd name="T12" fmla="*/ 40 w 41"/>
                  <a:gd name="T13" fmla="*/ 0 h 23"/>
                  <a:gd name="T14" fmla="*/ 40 w 41"/>
                  <a:gd name="T15" fmla="*/ 0 h 2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23">
                    <a:moveTo>
                      <a:pt x="40" y="0"/>
                    </a:moveTo>
                    <a:cubicBezTo>
                      <a:pt x="0" y="2"/>
                      <a:pt x="0" y="2"/>
                      <a:pt x="0" y="2"/>
                    </a:cubicBezTo>
                    <a:cubicBezTo>
                      <a:pt x="0" y="6"/>
                      <a:pt x="0" y="9"/>
                      <a:pt x="0" y="13"/>
                    </a:cubicBezTo>
                    <a:cubicBezTo>
                      <a:pt x="0" y="16"/>
                      <a:pt x="1" y="20"/>
                      <a:pt x="1" y="23"/>
                    </a:cubicBezTo>
                    <a:cubicBezTo>
                      <a:pt x="41" y="21"/>
                      <a:pt x="41" y="21"/>
                      <a:pt x="41" y="21"/>
                    </a:cubicBezTo>
                    <a:lnTo>
                      <a:pt x="40" y="0"/>
                    </a:lnTo>
                    <a:close/>
                    <a:moveTo>
                      <a:pt x="40" y="0"/>
                    </a:moveTo>
                    <a:cubicBezTo>
                      <a:pt x="40" y="0"/>
                      <a:pt x="40" y="0"/>
                      <a:pt x="40" y="0"/>
                    </a:cubicBezTo>
                  </a:path>
                </a:pathLst>
              </a:custGeom>
              <a:solidFill>
                <a:srgbClr val="F2AD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a:p>
            </p:txBody>
          </p:sp>
          <p:sp>
            <p:nvSpPr>
              <p:cNvPr id="47" name="Freeform 15"/>
              <p:cNvSpPr>
                <a:spLocks noEditPoints="1"/>
              </p:cNvSpPr>
              <p:nvPr/>
            </p:nvSpPr>
            <p:spPr bwMode="auto">
              <a:xfrm>
                <a:off x="10738959" y="2744147"/>
                <a:ext cx="65088" cy="38100"/>
              </a:xfrm>
              <a:custGeom>
                <a:avLst/>
                <a:gdLst>
                  <a:gd name="T0" fmla="*/ 39 w 40"/>
                  <a:gd name="T1" fmla="*/ 0 h 23"/>
                  <a:gd name="T2" fmla="*/ 0 w 40"/>
                  <a:gd name="T3" fmla="*/ 23 h 23"/>
                  <a:gd name="T4" fmla="*/ 40 w 40"/>
                  <a:gd name="T5" fmla="*/ 21 h 23"/>
                  <a:gd name="T6" fmla="*/ 39 w 40"/>
                  <a:gd name="T7" fmla="*/ 0 h 23"/>
                  <a:gd name="T8" fmla="*/ 39 w 40"/>
                  <a:gd name="T9" fmla="*/ 0 h 23"/>
                  <a:gd name="T10" fmla="*/ 39 w 40"/>
                  <a:gd name="T11" fmla="*/ 0 h 23"/>
                </a:gdLst>
                <a:ahLst/>
                <a:cxnLst>
                  <a:cxn ang="0">
                    <a:pos x="T0" y="T1"/>
                  </a:cxn>
                  <a:cxn ang="0">
                    <a:pos x="T2" y="T3"/>
                  </a:cxn>
                  <a:cxn ang="0">
                    <a:pos x="T4" y="T5"/>
                  </a:cxn>
                  <a:cxn ang="0">
                    <a:pos x="T6" y="T7"/>
                  </a:cxn>
                  <a:cxn ang="0">
                    <a:pos x="T8" y="T9"/>
                  </a:cxn>
                  <a:cxn ang="0">
                    <a:pos x="T10" y="T11"/>
                  </a:cxn>
                </a:cxnLst>
                <a:rect l="0" t="0" r="r" b="b"/>
                <a:pathLst>
                  <a:path w="40" h="23">
                    <a:moveTo>
                      <a:pt x="39" y="0"/>
                    </a:moveTo>
                    <a:cubicBezTo>
                      <a:pt x="39" y="0"/>
                      <a:pt x="0" y="20"/>
                      <a:pt x="0" y="23"/>
                    </a:cubicBezTo>
                    <a:cubicBezTo>
                      <a:pt x="40" y="21"/>
                      <a:pt x="40" y="21"/>
                      <a:pt x="40" y="21"/>
                    </a:cubicBezTo>
                    <a:lnTo>
                      <a:pt x="39" y="0"/>
                    </a:lnTo>
                    <a:close/>
                    <a:moveTo>
                      <a:pt x="39" y="0"/>
                    </a:moveTo>
                    <a:cubicBezTo>
                      <a:pt x="39" y="0"/>
                      <a:pt x="39" y="0"/>
                      <a:pt x="39" y="0"/>
                    </a:cubicBezTo>
                  </a:path>
                </a:pathLst>
              </a:custGeom>
              <a:solidFill>
                <a:srgbClr val="E79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a:p>
            </p:txBody>
          </p:sp>
          <p:sp>
            <p:nvSpPr>
              <p:cNvPr id="48" name="Freeform 16"/>
              <p:cNvSpPr>
                <a:spLocks noEditPoints="1"/>
              </p:cNvSpPr>
              <p:nvPr/>
            </p:nvSpPr>
            <p:spPr bwMode="auto">
              <a:xfrm>
                <a:off x="9611834" y="1912297"/>
                <a:ext cx="1174750" cy="1584325"/>
              </a:xfrm>
              <a:custGeom>
                <a:avLst/>
                <a:gdLst>
                  <a:gd name="T0" fmla="*/ 675 w 727"/>
                  <a:gd name="T1" fmla="*/ 395 h 980"/>
                  <a:gd name="T2" fmla="*/ 600 w 727"/>
                  <a:gd name="T3" fmla="*/ 323 h 980"/>
                  <a:gd name="T4" fmla="*/ 584 w 727"/>
                  <a:gd name="T5" fmla="*/ 286 h 980"/>
                  <a:gd name="T6" fmla="*/ 578 w 727"/>
                  <a:gd name="T7" fmla="*/ 253 h 980"/>
                  <a:gd name="T8" fmla="*/ 522 w 727"/>
                  <a:gd name="T9" fmla="*/ 135 h 980"/>
                  <a:gd name="T10" fmla="*/ 205 w 727"/>
                  <a:gd name="T11" fmla="*/ 75 h 980"/>
                  <a:gd name="T12" fmla="*/ 3 w 727"/>
                  <a:gd name="T13" fmla="*/ 334 h 980"/>
                  <a:gd name="T14" fmla="*/ 162 w 727"/>
                  <a:gd name="T15" fmla="*/ 692 h 980"/>
                  <a:gd name="T16" fmla="*/ 110 w 727"/>
                  <a:gd name="T17" fmla="*/ 833 h 980"/>
                  <a:gd name="T18" fmla="*/ 197 w 727"/>
                  <a:gd name="T19" fmla="*/ 928 h 980"/>
                  <a:gd name="T20" fmla="*/ 317 w 727"/>
                  <a:gd name="T21" fmla="*/ 980 h 980"/>
                  <a:gd name="T22" fmla="*/ 398 w 727"/>
                  <a:gd name="T23" fmla="*/ 755 h 980"/>
                  <a:gd name="T24" fmla="*/ 577 w 727"/>
                  <a:gd name="T25" fmla="*/ 698 h 980"/>
                  <a:gd name="T26" fmla="*/ 675 w 727"/>
                  <a:gd name="T27" fmla="*/ 599 h 980"/>
                  <a:gd name="T28" fmla="*/ 683 w 727"/>
                  <a:gd name="T29" fmla="*/ 575 h 980"/>
                  <a:gd name="T30" fmla="*/ 685 w 727"/>
                  <a:gd name="T31" fmla="*/ 479 h 980"/>
                  <a:gd name="T32" fmla="*/ 688 w 727"/>
                  <a:gd name="T33" fmla="*/ 458 h 980"/>
                  <a:gd name="T34" fmla="*/ 675 w 727"/>
                  <a:gd name="T35" fmla="*/ 395 h 980"/>
                  <a:gd name="T36" fmla="*/ 675 w 727"/>
                  <a:gd name="T37" fmla="*/ 395 h 980"/>
                  <a:gd name="T38" fmla="*/ 675 w 727"/>
                  <a:gd name="T39" fmla="*/ 395 h 9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27" h="980">
                    <a:moveTo>
                      <a:pt x="675" y="395"/>
                    </a:moveTo>
                    <a:cubicBezTo>
                      <a:pt x="675" y="395"/>
                      <a:pt x="626" y="372"/>
                      <a:pt x="600" y="323"/>
                    </a:cubicBezTo>
                    <a:cubicBezTo>
                      <a:pt x="600" y="323"/>
                      <a:pt x="588" y="297"/>
                      <a:pt x="584" y="286"/>
                    </a:cubicBezTo>
                    <a:cubicBezTo>
                      <a:pt x="582" y="282"/>
                      <a:pt x="583" y="265"/>
                      <a:pt x="578" y="253"/>
                    </a:cubicBezTo>
                    <a:cubicBezTo>
                      <a:pt x="564" y="212"/>
                      <a:pt x="544" y="163"/>
                      <a:pt x="522" y="135"/>
                    </a:cubicBezTo>
                    <a:cubicBezTo>
                      <a:pt x="522" y="135"/>
                      <a:pt x="380" y="0"/>
                      <a:pt x="205" y="75"/>
                    </a:cubicBezTo>
                    <a:cubicBezTo>
                      <a:pt x="205" y="75"/>
                      <a:pt x="0" y="154"/>
                      <a:pt x="3" y="334"/>
                    </a:cubicBezTo>
                    <a:cubicBezTo>
                      <a:pt x="6" y="515"/>
                      <a:pt x="92" y="597"/>
                      <a:pt x="162" y="692"/>
                    </a:cubicBezTo>
                    <a:cubicBezTo>
                      <a:pt x="162" y="692"/>
                      <a:pt x="142" y="803"/>
                      <a:pt x="110" y="833"/>
                    </a:cubicBezTo>
                    <a:cubicBezTo>
                      <a:pt x="110" y="833"/>
                      <a:pt x="151" y="896"/>
                      <a:pt x="197" y="928"/>
                    </a:cubicBezTo>
                    <a:cubicBezTo>
                      <a:pt x="243" y="961"/>
                      <a:pt x="317" y="980"/>
                      <a:pt x="317" y="980"/>
                    </a:cubicBezTo>
                    <a:cubicBezTo>
                      <a:pt x="317" y="980"/>
                      <a:pt x="340" y="816"/>
                      <a:pt x="398" y="755"/>
                    </a:cubicBezTo>
                    <a:cubicBezTo>
                      <a:pt x="414" y="738"/>
                      <a:pt x="445" y="686"/>
                      <a:pt x="577" y="698"/>
                    </a:cubicBezTo>
                    <a:cubicBezTo>
                      <a:pt x="577" y="698"/>
                      <a:pt x="681" y="697"/>
                      <a:pt x="675" y="599"/>
                    </a:cubicBezTo>
                    <a:cubicBezTo>
                      <a:pt x="675" y="599"/>
                      <a:pt x="676" y="580"/>
                      <a:pt x="683" y="575"/>
                    </a:cubicBezTo>
                    <a:cubicBezTo>
                      <a:pt x="685" y="479"/>
                      <a:pt x="685" y="479"/>
                      <a:pt x="685" y="479"/>
                    </a:cubicBezTo>
                    <a:cubicBezTo>
                      <a:pt x="684" y="477"/>
                      <a:pt x="683" y="467"/>
                      <a:pt x="688" y="458"/>
                    </a:cubicBezTo>
                    <a:cubicBezTo>
                      <a:pt x="688" y="458"/>
                      <a:pt x="727" y="418"/>
                      <a:pt x="675" y="395"/>
                    </a:cubicBezTo>
                    <a:close/>
                    <a:moveTo>
                      <a:pt x="675" y="395"/>
                    </a:moveTo>
                    <a:cubicBezTo>
                      <a:pt x="675" y="395"/>
                      <a:pt x="675" y="395"/>
                      <a:pt x="675" y="395"/>
                    </a:cubicBezTo>
                  </a:path>
                </a:pathLst>
              </a:custGeom>
              <a:solidFill>
                <a:srgbClr val="DFA17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a:p>
            </p:txBody>
          </p:sp>
          <p:sp>
            <p:nvSpPr>
              <p:cNvPr id="49" name="Freeform 17"/>
              <p:cNvSpPr>
                <a:spLocks noEditPoints="1"/>
              </p:cNvSpPr>
              <p:nvPr/>
            </p:nvSpPr>
            <p:spPr bwMode="auto">
              <a:xfrm>
                <a:off x="10326209" y="2334572"/>
                <a:ext cx="212725" cy="65087"/>
              </a:xfrm>
              <a:custGeom>
                <a:avLst/>
                <a:gdLst>
                  <a:gd name="T0" fmla="*/ 121 w 132"/>
                  <a:gd name="T1" fmla="*/ 12 h 40"/>
                  <a:gd name="T2" fmla="*/ 32 w 132"/>
                  <a:gd name="T3" fmla="*/ 8 h 40"/>
                  <a:gd name="T4" fmla="*/ 0 w 132"/>
                  <a:gd name="T5" fmla="*/ 40 h 40"/>
                  <a:gd name="T6" fmla="*/ 39 w 132"/>
                  <a:gd name="T7" fmla="*/ 26 h 40"/>
                  <a:gd name="T8" fmla="*/ 122 w 132"/>
                  <a:gd name="T9" fmla="*/ 21 h 40"/>
                  <a:gd name="T10" fmla="*/ 121 w 132"/>
                  <a:gd name="T11" fmla="*/ 12 h 40"/>
                  <a:gd name="T12" fmla="*/ 121 w 132"/>
                  <a:gd name="T13" fmla="*/ 12 h 40"/>
                  <a:gd name="T14" fmla="*/ 121 w 132"/>
                  <a:gd name="T15" fmla="*/ 12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2" h="40">
                    <a:moveTo>
                      <a:pt x="121" y="12"/>
                    </a:moveTo>
                    <a:cubicBezTo>
                      <a:pt x="121" y="12"/>
                      <a:pt x="59" y="0"/>
                      <a:pt x="32" y="8"/>
                    </a:cubicBezTo>
                    <a:cubicBezTo>
                      <a:pt x="21" y="11"/>
                      <a:pt x="0" y="40"/>
                      <a:pt x="0" y="40"/>
                    </a:cubicBezTo>
                    <a:cubicBezTo>
                      <a:pt x="0" y="40"/>
                      <a:pt x="28" y="29"/>
                      <a:pt x="39" y="26"/>
                    </a:cubicBezTo>
                    <a:cubicBezTo>
                      <a:pt x="50" y="22"/>
                      <a:pt x="122" y="21"/>
                      <a:pt x="122" y="21"/>
                    </a:cubicBezTo>
                    <a:cubicBezTo>
                      <a:pt x="122" y="21"/>
                      <a:pt x="132" y="15"/>
                      <a:pt x="121" y="12"/>
                    </a:cubicBezTo>
                    <a:close/>
                    <a:moveTo>
                      <a:pt x="121" y="12"/>
                    </a:moveTo>
                    <a:cubicBezTo>
                      <a:pt x="121" y="12"/>
                      <a:pt x="121" y="12"/>
                      <a:pt x="121" y="12"/>
                    </a:cubicBezTo>
                  </a:path>
                </a:pathLst>
              </a:custGeom>
              <a:solidFill>
                <a:srgbClr val="6E483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a:p>
            </p:txBody>
          </p:sp>
          <p:sp>
            <p:nvSpPr>
              <p:cNvPr id="50" name="Freeform 18"/>
              <p:cNvSpPr>
                <a:spLocks noEditPoints="1"/>
              </p:cNvSpPr>
              <p:nvPr/>
            </p:nvSpPr>
            <p:spPr bwMode="auto">
              <a:xfrm>
                <a:off x="10389709" y="2425059"/>
                <a:ext cx="144463" cy="73025"/>
              </a:xfrm>
              <a:custGeom>
                <a:avLst/>
                <a:gdLst>
                  <a:gd name="T0" fmla="*/ 60 w 90"/>
                  <a:gd name="T1" fmla="*/ 14 h 45"/>
                  <a:gd name="T2" fmla="*/ 0 w 90"/>
                  <a:gd name="T3" fmla="*/ 22 h 45"/>
                  <a:gd name="T4" fmla="*/ 71 w 90"/>
                  <a:gd name="T5" fmla="*/ 27 h 45"/>
                  <a:gd name="T6" fmla="*/ 90 w 90"/>
                  <a:gd name="T7" fmla="*/ 0 h 45"/>
                  <a:gd name="T8" fmla="*/ 60 w 90"/>
                  <a:gd name="T9" fmla="*/ 14 h 45"/>
                  <a:gd name="T10" fmla="*/ 60 w 90"/>
                  <a:gd name="T11" fmla="*/ 14 h 45"/>
                  <a:gd name="T12" fmla="*/ 60 w 90"/>
                  <a:gd name="T13" fmla="*/ 14 h 45"/>
                </a:gdLst>
                <a:ahLst/>
                <a:cxnLst>
                  <a:cxn ang="0">
                    <a:pos x="T0" y="T1"/>
                  </a:cxn>
                  <a:cxn ang="0">
                    <a:pos x="T2" y="T3"/>
                  </a:cxn>
                  <a:cxn ang="0">
                    <a:pos x="T4" y="T5"/>
                  </a:cxn>
                  <a:cxn ang="0">
                    <a:pos x="T6" y="T7"/>
                  </a:cxn>
                  <a:cxn ang="0">
                    <a:pos x="T8" y="T9"/>
                  </a:cxn>
                  <a:cxn ang="0">
                    <a:pos x="T10" y="T11"/>
                  </a:cxn>
                  <a:cxn ang="0">
                    <a:pos x="T12" y="T13"/>
                  </a:cxn>
                </a:cxnLst>
                <a:rect l="0" t="0" r="r" b="b"/>
                <a:pathLst>
                  <a:path w="90" h="45">
                    <a:moveTo>
                      <a:pt x="60" y="14"/>
                    </a:moveTo>
                    <a:cubicBezTo>
                      <a:pt x="40" y="18"/>
                      <a:pt x="0" y="22"/>
                      <a:pt x="0" y="22"/>
                    </a:cubicBezTo>
                    <a:cubicBezTo>
                      <a:pt x="29" y="45"/>
                      <a:pt x="56" y="39"/>
                      <a:pt x="71" y="27"/>
                    </a:cubicBezTo>
                    <a:cubicBezTo>
                      <a:pt x="86" y="16"/>
                      <a:pt x="90" y="0"/>
                      <a:pt x="90" y="0"/>
                    </a:cubicBezTo>
                    <a:cubicBezTo>
                      <a:pt x="90" y="0"/>
                      <a:pt x="79" y="10"/>
                      <a:pt x="60" y="14"/>
                    </a:cubicBezTo>
                    <a:close/>
                    <a:moveTo>
                      <a:pt x="60" y="14"/>
                    </a:moveTo>
                    <a:cubicBezTo>
                      <a:pt x="60" y="14"/>
                      <a:pt x="60" y="14"/>
                      <a:pt x="60" y="14"/>
                    </a:cubicBezTo>
                  </a:path>
                </a:pathLst>
              </a:custGeom>
              <a:solidFill>
                <a:srgbClr val="644B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a:p>
            </p:txBody>
          </p:sp>
          <p:sp>
            <p:nvSpPr>
              <p:cNvPr id="51" name="Freeform 19"/>
              <p:cNvSpPr>
                <a:spLocks noEditPoints="1"/>
              </p:cNvSpPr>
              <p:nvPr/>
            </p:nvSpPr>
            <p:spPr bwMode="auto">
              <a:xfrm>
                <a:off x="9335609" y="1815459"/>
                <a:ext cx="1228725" cy="1230312"/>
              </a:xfrm>
              <a:custGeom>
                <a:avLst/>
                <a:gdLst>
                  <a:gd name="T0" fmla="*/ 751 w 760"/>
                  <a:gd name="T1" fmla="*/ 249 h 761"/>
                  <a:gd name="T2" fmla="*/ 250 w 760"/>
                  <a:gd name="T3" fmla="*/ 202 h 761"/>
                  <a:gd name="T4" fmla="*/ 329 w 760"/>
                  <a:gd name="T5" fmla="*/ 761 h 761"/>
                  <a:gd name="T6" fmla="*/ 366 w 760"/>
                  <a:gd name="T7" fmla="*/ 642 h 761"/>
                  <a:gd name="T8" fmla="*/ 432 w 760"/>
                  <a:gd name="T9" fmla="*/ 411 h 761"/>
                  <a:gd name="T10" fmla="*/ 538 w 760"/>
                  <a:gd name="T11" fmla="*/ 310 h 761"/>
                  <a:gd name="T12" fmla="*/ 753 w 760"/>
                  <a:gd name="T13" fmla="*/ 280 h 761"/>
                  <a:gd name="T14" fmla="*/ 751 w 760"/>
                  <a:gd name="T15" fmla="*/ 249 h 761"/>
                  <a:gd name="T16" fmla="*/ 751 w 760"/>
                  <a:gd name="T17" fmla="*/ 249 h 761"/>
                  <a:gd name="T18" fmla="*/ 751 w 760"/>
                  <a:gd name="T19" fmla="*/ 249 h 7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60" h="761">
                    <a:moveTo>
                      <a:pt x="751" y="249"/>
                    </a:moveTo>
                    <a:cubicBezTo>
                      <a:pt x="589" y="0"/>
                      <a:pt x="330" y="129"/>
                      <a:pt x="250" y="202"/>
                    </a:cubicBezTo>
                    <a:cubicBezTo>
                      <a:pt x="0" y="428"/>
                      <a:pt x="329" y="761"/>
                      <a:pt x="329" y="761"/>
                    </a:cubicBezTo>
                    <a:cubicBezTo>
                      <a:pt x="329" y="761"/>
                      <a:pt x="365" y="722"/>
                      <a:pt x="366" y="642"/>
                    </a:cubicBezTo>
                    <a:cubicBezTo>
                      <a:pt x="367" y="561"/>
                      <a:pt x="389" y="478"/>
                      <a:pt x="432" y="411"/>
                    </a:cubicBezTo>
                    <a:cubicBezTo>
                      <a:pt x="461" y="366"/>
                      <a:pt x="499" y="333"/>
                      <a:pt x="538" y="310"/>
                    </a:cubicBezTo>
                    <a:cubicBezTo>
                      <a:pt x="617" y="264"/>
                      <a:pt x="725" y="285"/>
                      <a:pt x="753" y="280"/>
                    </a:cubicBezTo>
                    <a:cubicBezTo>
                      <a:pt x="760" y="279"/>
                      <a:pt x="754" y="254"/>
                      <a:pt x="751" y="249"/>
                    </a:cubicBezTo>
                    <a:close/>
                    <a:moveTo>
                      <a:pt x="751" y="249"/>
                    </a:moveTo>
                    <a:cubicBezTo>
                      <a:pt x="751" y="249"/>
                      <a:pt x="751" y="249"/>
                      <a:pt x="751" y="249"/>
                    </a:cubicBezTo>
                  </a:path>
                </a:pathLst>
              </a:custGeom>
              <a:solidFill>
                <a:srgbClr val="6E483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a:p>
            </p:txBody>
          </p:sp>
          <p:sp>
            <p:nvSpPr>
              <p:cNvPr id="52" name="Freeform 20"/>
              <p:cNvSpPr>
                <a:spLocks noEditPoints="1"/>
              </p:cNvSpPr>
              <p:nvPr/>
            </p:nvSpPr>
            <p:spPr bwMode="auto">
              <a:xfrm>
                <a:off x="10678634" y="2685409"/>
                <a:ext cx="82550" cy="171450"/>
              </a:xfrm>
              <a:custGeom>
                <a:avLst/>
                <a:gdLst>
                  <a:gd name="T0" fmla="*/ 39 w 51"/>
                  <a:gd name="T1" fmla="*/ 49 h 106"/>
                  <a:gd name="T2" fmla="*/ 49 w 51"/>
                  <a:gd name="T3" fmla="*/ 24 h 106"/>
                  <a:gd name="T4" fmla="*/ 28 w 51"/>
                  <a:gd name="T5" fmla="*/ 3 h 106"/>
                  <a:gd name="T6" fmla="*/ 6 w 51"/>
                  <a:gd name="T7" fmla="*/ 36 h 106"/>
                  <a:gd name="T8" fmla="*/ 8 w 51"/>
                  <a:gd name="T9" fmla="*/ 93 h 106"/>
                  <a:gd name="T10" fmla="*/ 43 w 51"/>
                  <a:gd name="T11" fmla="*/ 89 h 106"/>
                  <a:gd name="T12" fmla="*/ 39 w 51"/>
                  <a:gd name="T13" fmla="*/ 49 h 106"/>
                  <a:gd name="T14" fmla="*/ 39 w 51"/>
                  <a:gd name="T15" fmla="*/ 49 h 106"/>
                  <a:gd name="T16" fmla="*/ 39 w 51"/>
                  <a:gd name="T17" fmla="*/ 49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1" h="106">
                    <a:moveTo>
                      <a:pt x="39" y="49"/>
                    </a:moveTo>
                    <a:cubicBezTo>
                      <a:pt x="40" y="42"/>
                      <a:pt x="50" y="33"/>
                      <a:pt x="49" y="24"/>
                    </a:cubicBezTo>
                    <a:cubicBezTo>
                      <a:pt x="46" y="0"/>
                      <a:pt x="35" y="4"/>
                      <a:pt x="28" y="3"/>
                    </a:cubicBezTo>
                    <a:cubicBezTo>
                      <a:pt x="20" y="2"/>
                      <a:pt x="6" y="36"/>
                      <a:pt x="6" y="36"/>
                    </a:cubicBezTo>
                    <a:cubicBezTo>
                      <a:pt x="0" y="49"/>
                      <a:pt x="8" y="93"/>
                      <a:pt x="8" y="93"/>
                    </a:cubicBezTo>
                    <a:cubicBezTo>
                      <a:pt x="36" y="106"/>
                      <a:pt x="43" y="89"/>
                      <a:pt x="43" y="89"/>
                    </a:cubicBezTo>
                    <a:cubicBezTo>
                      <a:pt x="51" y="68"/>
                      <a:pt x="38" y="58"/>
                      <a:pt x="39" y="49"/>
                    </a:cubicBezTo>
                    <a:close/>
                    <a:moveTo>
                      <a:pt x="39" y="49"/>
                    </a:moveTo>
                    <a:cubicBezTo>
                      <a:pt x="39" y="49"/>
                      <a:pt x="39" y="49"/>
                      <a:pt x="39" y="49"/>
                    </a:cubicBezTo>
                  </a:path>
                </a:pathLst>
              </a:custGeom>
              <a:solidFill>
                <a:srgbClr val="DFA17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a:p>
            </p:txBody>
          </p:sp>
          <p:sp>
            <p:nvSpPr>
              <p:cNvPr id="53" name="Freeform 21"/>
              <p:cNvSpPr>
                <a:spLocks noEditPoints="1"/>
              </p:cNvSpPr>
              <p:nvPr/>
            </p:nvSpPr>
            <p:spPr bwMode="auto">
              <a:xfrm>
                <a:off x="9843609" y="2539359"/>
                <a:ext cx="203200" cy="238125"/>
              </a:xfrm>
              <a:custGeom>
                <a:avLst/>
                <a:gdLst>
                  <a:gd name="T0" fmla="*/ 40 w 126"/>
                  <a:gd name="T1" fmla="*/ 10 h 147"/>
                  <a:gd name="T2" fmla="*/ 113 w 126"/>
                  <a:gd name="T3" fmla="*/ 56 h 147"/>
                  <a:gd name="T4" fmla="*/ 85 w 126"/>
                  <a:gd name="T5" fmla="*/ 137 h 147"/>
                  <a:gd name="T6" fmla="*/ 12 w 126"/>
                  <a:gd name="T7" fmla="*/ 91 h 147"/>
                  <a:gd name="T8" fmla="*/ 40 w 126"/>
                  <a:gd name="T9" fmla="*/ 10 h 147"/>
                  <a:gd name="T10" fmla="*/ 40 w 126"/>
                  <a:gd name="T11" fmla="*/ 10 h 147"/>
                  <a:gd name="T12" fmla="*/ 40 w 126"/>
                  <a:gd name="T13" fmla="*/ 10 h 147"/>
                </a:gdLst>
                <a:ahLst/>
                <a:cxnLst>
                  <a:cxn ang="0">
                    <a:pos x="T0" y="T1"/>
                  </a:cxn>
                  <a:cxn ang="0">
                    <a:pos x="T2" y="T3"/>
                  </a:cxn>
                  <a:cxn ang="0">
                    <a:pos x="T4" y="T5"/>
                  </a:cxn>
                  <a:cxn ang="0">
                    <a:pos x="T6" y="T7"/>
                  </a:cxn>
                  <a:cxn ang="0">
                    <a:pos x="T8" y="T9"/>
                  </a:cxn>
                  <a:cxn ang="0">
                    <a:pos x="T10" y="T11"/>
                  </a:cxn>
                  <a:cxn ang="0">
                    <a:pos x="T12" y="T13"/>
                  </a:cxn>
                </a:cxnLst>
                <a:rect l="0" t="0" r="r" b="b"/>
                <a:pathLst>
                  <a:path w="126" h="147">
                    <a:moveTo>
                      <a:pt x="40" y="10"/>
                    </a:moveTo>
                    <a:cubicBezTo>
                      <a:pt x="68" y="0"/>
                      <a:pt x="101" y="20"/>
                      <a:pt x="113" y="56"/>
                    </a:cubicBezTo>
                    <a:cubicBezTo>
                      <a:pt x="126" y="91"/>
                      <a:pt x="113" y="127"/>
                      <a:pt x="85" y="137"/>
                    </a:cubicBezTo>
                    <a:cubicBezTo>
                      <a:pt x="57" y="147"/>
                      <a:pt x="24" y="126"/>
                      <a:pt x="12" y="91"/>
                    </a:cubicBezTo>
                    <a:cubicBezTo>
                      <a:pt x="0" y="56"/>
                      <a:pt x="12" y="20"/>
                      <a:pt x="40" y="10"/>
                    </a:cubicBezTo>
                    <a:close/>
                    <a:moveTo>
                      <a:pt x="40" y="10"/>
                    </a:moveTo>
                    <a:cubicBezTo>
                      <a:pt x="40" y="10"/>
                      <a:pt x="40" y="10"/>
                      <a:pt x="40" y="10"/>
                    </a:cubicBezTo>
                  </a:path>
                </a:pathLst>
              </a:custGeom>
              <a:solidFill>
                <a:srgbClr val="DFA17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a:p>
            </p:txBody>
          </p:sp>
          <p:sp>
            <p:nvSpPr>
              <p:cNvPr id="54" name="Freeform 22"/>
              <p:cNvSpPr>
                <a:spLocks noEditPoints="1"/>
              </p:cNvSpPr>
              <p:nvPr/>
            </p:nvSpPr>
            <p:spPr bwMode="auto">
              <a:xfrm>
                <a:off x="9176859" y="3217222"/>
                <a:ext cx="1211263" cy="1125537"/>
              </a:xfrm>
              <a:custGeom>
                <a:avLst/>
                <a:gdLst>
                  <a:gd name="T0" fmla="*/ 331 w 749"/>
                  <a:gd name="T1" fmla="*/ 4 h 697"/>
                  <a:gd name="T2" fmla="*/ 0 w 749"/>
                  <a:gd name="T3" fmla="*/ 365 h 697"/>
                  <a:gd name="T4" fmla="*/ 505 w 749"/>
                  <a:gd name="T5" fmla="*/ 697 h 697"/>
                  <a:gd name="T6" fmla="*/ 701 w 749"/>
                  <a:gd name="T7" fmla="*/ 325 h 697"/>
                  <a:gd name="T8" fmla="*/ 331 w 749"/>
                  <a:gd name="T9" fmla="*/ 4 h 697"/>
                  <a:gd name="T10" fmla="*/ 331 w 749"/>
                  <a:gd name="T11" fmla="*/ 4 h 697"/>
                  <a:gd name="T12" fmla="*/ 331 w 749"/>
                  <a:gd name="T13" fmla="*/ 4 h 697"/>
                </a:gdLst>
                <a:ahLst/>
                <a:cxnLst>
                  <a:cxn ang="0">
                    <a:pos x="T0" y="T1"/>
                  </a:cxn>
                  <a:cxn ang="0">
                    <a:pos x="T2" y="T3"/>
                  </a:cxn>
                  <a:cxn ang="0">
                    <a:pos x="T4" y="T5"/>
                  </a:cxn>
                  <a:cxn ang="0">
                    <a:pos x="T6" y="T7"/>
                  </a:cxn>
                  <a:cxn ang="0">
                    <a:pos x="T8" y="T9"/>
                  </a:cxn>
                  <a:cxn ang="0">
                    <a:pos x="T10" y="T11"/>
                  </a:cxn>
                  <a:cxn ang="0">
                    <a:pos x="T12" y="T13"/>
                  </a:cxn>
                </a:cxnLst>
                <a:rect l="0" t="0" r="r" b="b"/>
                <a:pathLst>
                  <a:path w="749" h="697">
                    <a:moveTo>
                      <a:pt x="331" y="4"/>
                    </a:moveTo>
                    <a:cubicBezTo>
                      <a:pt x="244" y="0"/>
                      <a:pt x="71" y="254"/>
                      <a:pt x="0" y="365"/>
                    </a:cubicBezTo>
                    <a:cubicBezTo>
                      <a:pt x="116" y="535"/>
                      <a:pt x="296" y="657"/>
                      <a:pt x="505" y="697"/>
                    </a:cubicBezTo>
                    <a:cubicBezTo>
                      <a:pt x="563" y="612"/>
                      <a:pt x="672" y="471"/>
                      <a:pt x="701" y="325"/>
                    </a:cubicBezTo>
                    <a:cubicBezTo>
                      <a:pt x="749" y="81"/>
                      <a:pt x="331" y="4"/>
                      <a:pt x="331" y="4"/>
                    </a:cubicBezTo>
                    <a:close/>
                    <a:moveTo>
                      <a:pt x="331" y="4"/>
                    </a:moveTo>
                    <a:cubicBezTo>
                      <a:pt x="331" y="4"/>
                      <a:pt x="331" y="4"/>
                      <a:pt x="331" y="4"/>
                    </a:cubicBezTo>
                  </a:path>
                </a:pathLst>
              </a:custGeom>
              <a:solidFill>
                <a:srgbClr val="3371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a:p>
            </p:txBody>
          </p:sp>
          <p:sp>
            <p:nvSpPr>
              <p:cNvPr id="55" name="Freeform 23"/>
              <p:cNvSpPr>
                <a:spLocks noEditPoints="1"/>
              </p:cNvSpPr>
              <p:nvPr/>
            </p:nvSpPr>
            <p:spPr bwMode="auto">
              <a:xfrm>
                <a:off x="10761184" y="2802884"/>
                <a:ext cx="136525" cy="271462"/>
              </a:xfrm>
              <a:custGeom>
                <a:avLst/>
                <a:gdLst>
                  <a:gd name="T0" fmla="*/ 65 w 85"/>
                  <a:gd name="T1" fmla="*/ 93 h 168"/>
                  <a:gd name="T2" fmla="*/ 40 w 85"/>
                  <a:gd name="T3" fmla="*/ 29 h 168"/>
                  <a:gd name="T4" fmla="*/ 6 w 85"/>
                  <a:gd name="T5" fmla="*/ 14 h 168"/>
                  <a:gd name="T6" fmla="*/ 10 w 85"/>
                  <a:gd name="T7" fmla="*/ 61 h 168"/>
                  <a:gd name="T8" fmla="*/ 21 w 85"/>
                  <a:gd name="T9" fmla="*/ 116 h 168"/>
                  <a:gd name="T10" fmla="*/ 38 w 85"/>
                  <a:gd name="T11" fmla="*/ 168 h 168"/>
                  <a:gd name="T12" fmla="*/ 85 w 85"/>
                  <a:gd name="T13" fmla="*/ 129 h 168"/>
                  <a:gd name="T14" fmla="*/ 65 w 85"/>
                  <a:gd name="T15" fmla="*/ 93 h 168"/>
                  <a:gd name="T16" fmla="*/ 65 w 85"/>
                  <a:gd name="T17" fmla="*/ 93 h 168"/>
                  <a:gd name="T18" fmla="*/ 65 w 85"/>
                  <a:gd name="T19" fmla="*/ 93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5" h="168">
                    <a:moveTo>
                      <a:pt x="65" y="93"/>
                    </a:moveTo>
                    <a:cubicBezTo>
                      <a:pt x="65" y="93"/>
                      <a:pt x="54" y="56"/>
                      <a:pt x="40" y="29"/>
                    </a:cubicBezTo>
                    <a:cubicBezTo>
                      <a:pt x="38" y="26"/>
                      <a:pt x="20" y="0"/>
                      <a:pt x="6" y="14"/>
                    </a:cubicBezTo>
                    <a:cubicBezTo>
                      <a:pt x="0" y="19"/>
                      <a:pt x="8" y="39"/>
                      <a:pt x="10" y="61"/>
                    </a:cubicBezTo>
                    <a:cubicBezTo>
                      <a:pt x="12" y="84"/>
                      <a:pt x="16" y="106"/>
                      <a:pt x="21" y="116"/>
                    </a:cubicBezTo>
                    <a:cubicBezTo>
                      <a:pt x="31" y="135"/>
                      <a:pt x="38" y="168"/>
                      <a:pt x="38" y="168"/>
                    </a:cubicBezTo>
                    <a:cubicBezTo>
                      <a:pt x="85" y="129"/>
                      <a:pt x="85" y="129"/>
                      <a:pt x="85" y="129"/>
                    </a:cubicBezTo>
                    <a:lnTo>
                      <a:pt x="65" y="93"/>
                    </a:lnTo>
                    <a:close/>
                    <a:moveTo>
                      <a:pt x="65" y="93"/>
                    </a:moveTo>
                    <a:cubicBezTo>
                      <a:pt x="65" y="93"/>
                      <a:pt x="65" y="93"/>
                      <a:pt x="65" y="93"/>
                    </a:cubicBezTo>
                  </a:path>
                </a:pathLst>
              </a:custGeom>
              <a:solidFill>
                <a:srgbClr val="DFA17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a:p>
            </p:txBody>
          </p:sp>
          <p:sp>
            <p:nvSpPr>
              <p:cNvPr id="56" name="Freeform 24"/>
              <p:cNvSpPr>
                <a:spLocks noEditPoints="1"/>
              </p:cNvSpPr>
              <p:nvPr/>
            </p:nvSpPr>
            <p:spPr bwMode="auto">
              <a:xfrm>
                <a:off x="10772296" y="2618734"/>
                <a:ext cx="192088" cy="277812"/>
              </a:xfrm>
              <a:custGeom>
                <a:avLst/>
                <a:gdLst>
                  <a:gd name="T0" fmla="*/ 117 w 119"/>
                  <a:gd name="T1" fmla="*/ 153 h 172"/>
                  <a:gd name="T2" fmla="*/ 68 w 119"/>
                  <a:gd name="T3" fmla="*/ 84 h 172"/>
                  <a:gd name="T4" fmla="*/ 32 w 119"/>
                  <a:gd name="T5" fmla="*/ 31 h 172"/>
                  <a:gd name="T6" fmla="*/ 8 w 119"/>
                  <a:gd name="T7" fmla="*/ 8 h 172"/>
                  <a:gd name="T8" fmla="*/ 4 w 119"/>
                  <a:gd name="T9" fmla="*/ 34 h 172"/>
                  <a:gd name="T10" fmla="*/ 36 w 119"/>
                  <a:gd name="T11" fmla="*/ 100 h 172"/>
                  <a:gd name="T12" fmla="*/ 61 w 119"/>
                  <a:gd name="T13" fmla="*/ 164 h 172"/>
                  <a:gd name="T14" fmla="*/ 79 w 119"/>
                  <a:gd name="T15" fmla="*/ 170 h 172"/>
                  <a:gd name="T16" fmla="*/ 117 w 119"/>
                  <a:gd name="T17" fmla="*/ 153 h 172"/>
                  <a:gd name="T18" fmla="*/ 117 w 119"/>
                  <a:gd name="T19" fmla="*/ 153 h 172"/>
                  <a:gd name="T20" fmla="*/ 117 w 119"/>
                  <a:gd name="T21" fmla="*/ 153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9" h="172">
                    <a:moveTo>
                      <a:pt x="117" y="153"/>
                    </a:moveTo>
                    <a:cubicBezTo>
                      <a:pt x="68" y="84"/>
                      <a:pt x="68" y="84"/>
                      <a:pt x="68" y="84"/>
                    </a:cubicBezTo>
                    <a:cubicBezTo>
                      <a:pt x="32" y="31"/>
                      <a:pt x="32" y="31"/>
                      <a:pt x="32" y="31"/>
                    </a:cubicBezTo>
                    <a:cubicBezTo>
                      <a:pt x="28" y="18"/>
                      <a:pt x="20" y="0"/>
                      <a:pt x="8" y="8"/>
                    </a:cubicBezTo>
                    <a:cubicBezTo>
                      <a:pt x="0" y="15"/>
                      <a:pt x="2" y="22"/>
                      <a:pt x="4" y="34"/>
                    </a:cubicBezTo>
                    <a:cubicBezTo>
                      <a:pt x="36" y="100"/>
                      <a:pt x="36" y="100"/>
                      <a:pt x="36" y="100"/>
                    </a:cubicBezTo>
                    <a:cubicBezTo>
                      <a:pt x="61" y="164"/>
                      <a:pt x="61" y="164"/>
                      <a:pt x="61" y="164"/>
                    </a:cubicBezTo>
                    <a:cubicBezTo>
                      <a:pt x="61" y="164"/>
                      <a:pt x="68" y="172"/>
                      <a:pt x="79" y="170"/>
                    </a:cubicBezTo>
                    <a:cubicBezTo>
                      <a:pt x="90" y="168"/>
                      <a:pt x="119" y="164"/>
                      <a:pt x="117" y="153"/>
                    </a:cubicBezTo>
                    <a:close/>
                    <a:moveTo>
                      <a:pt x="117" y="153"/>
                    </a:moveTo>
                    <a:cubicBezTo>
                      <a:pt x="117" y="153"/>
                      <a:pt x="117" y="153"/>
                      <a:pt x="117" y="153"/>
                    </a:cubicBezTo>
                  </a:path>
                </a:pathLst>
              </a:custGeom>
              <a:solidFill>
                <a:srgbClr val="DFA17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a:p>
            </p:txBody>
          </p:sp>
          <p:sp>
            <p:nvSpPr>
              <p:cNvPr id="57" name="Freeform 25"/>
              <p:cNvSpPr>
                <a:spLocks noEditPoints="1"/>
              </p:cNvSpPr>
              <p:nvPr/>
            </p:nvSpPr>
            <p:spPr bwMode="auto">
              <a:xfrm>
                <a:off x="10818334" y="2842572"/>
                <a:ext cx="234950" cy="587375"/>
              </a:xfrm>
              <a:custGeom>
                <a:avLst/>
                <a:gdLst>
                  <a:gd name="T0" fmla="*/ 143 w 145"/>
                  <a:gd name="T1" fmla="*/ 161 h 363"/>
                  <a:gd name="T2" fmla="*/ 98 w 145"/>
                  <a:gd name="T3" fmla="*/ 38 h 363"/>
                  <a:gd name="T4" fmla="*/ 79 w 145"/>
                  <a:gd name="T5" fmla="*/ 0 h 363"/>
                  <a:gd name="T6" fmla="*/ 30 w 145"/>
                  <a:gd name="T7" fmla="*/ 16 h 363"/>
                  <a:gd name="T8" fmla="*/ 37 w 145"/>
                  <a:gd name="T9" fmla="*/ 54 h 363"/>
                  <a:gd name="T10" fmla="*/ 36 w 145"/>
                  <a:gd name="T11" fmla="*/ 86 h 363"/>
                  <a:gd name="T12" fmla="*/ 0 w 145"/>
                  <a:gd name="T13" fmla="*/ 135 h 363"/>
                  <a:gd name="T14" fmla="*/ 48 w 145"/>
                  <a:gd name="T15" fmla="*/ 229 h 363"/>
                  <a:gd name="T16" fmla="*/ 34 w 145"/>
                  <a:gd name="T17" fmla="*/ 279 h 363"/>
                  <a:gd name="T18" fmla="*/ 136 w 145"/>
                  <a:gd name="T19" fmla="*/ 297 h 363"/>
                  <a:gd name="T20" fmla="*/ 138 w 145"/>
                  <a:gd name="T21" fmla="*/ 248 h 363"/>
                  <a:gd name="T22" fmla="*/ 143 w 145"/>
                  <a:gd name="T23" fmla="*/ 161 h 363"/>
                  <a:gd name="T24" fmla="*/ 143 w 145"/>
                  <a:gd name="T25" fmla="*/ 161 h 363"/>
                  <a:gd name="T26" fmla="*/ 143 w 145"/>
                  <a:gd name="T27" fmla="*/ 161 h 3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45" h="363">
                    <a:moveTo>
                      <a:pt x="143" y="161"/>
                    </a:moveTo>
                    <a:cubicBezTo>
                      <a:pt x="122" y="85"/>
                      <a:pt x="104" y="62"/>
                      <a:pt x="98" y="38"/>
                    </a:cubicBezTo>
                    <a:cubicBezTo>
                      <a:pt x="93" y="20"/>
                      <a:pt x="89" y="14"/>
                      <a:pt x="79" y="0"/>
                    </a:cubicBezTo>
                    <a:cubicBezTo>
                      <a:pt x="30" y="16"/>
                      <a:pt x="30" y="16"/>
                      <a:pt x="30" y="16"/>
                    </a:cubicBezTo>
                    <a:cubicBezTo>
                      <a:pt x="30" y="16"/>
                      <a:pt x="35" y="42"/>
                      <a:pt x="37" y="54"/>
                    </a:cubicBezTo>
                    <a:cubicBezTo>
                      <a:pt x="36" y="86"/>
                      <a:pt x="36" y="86"/>
                      <a:pt x="36" y="86"/>
                    </a:cubicBezTo>
                    <a:cubicBezTo>
                      <a:pt x="0" y="135"/>
                      <a:pt x="0" y="135"/>
                      <a:pt x="0" y="135"/>
                    </a:cubicBezTo>
                    <a:cubicBezTo>
                      <a:pt x="5" y="168"/>
                      <a:pt x="38" y="222"/>
                      <a:pt x="48" y="229"/>
                    </a:cubicBezTo>
                    <a:cubicBezTo>
                      <a:pt x="50" y="230"/>
                      <a:pt x="44" y="250"/>
                      <a:pt x="34" y="279"/>
                    </a:cubicBezTo>
                    <a:cubicBezTo>
                      <a:pt x="5" y="363"/>
                      <a:pt x="132" y="347"/>
                      <a:pt x="136" y="297"/>
                    </a:cubicBezTo>
                    <a:cubicBezTo>
                      <a:pt x="136" y="291"/>
                      <a:pt x="138" y="255"/>
                      <a:pt x="138" y="248"/>
                    </a:cubicBezTo>
                    <a:cubicBezTo>
                      <a:pt x="145" y="190"/>
                      <a:pt x="143" y="161"/>
                      <a:pt x="143" y="161"/>
                    </a:cubicBezTo>
                    <a:close/>
                    <a:moveTo>
                      <a:pt x="143" y="161"/>
                    </a:moveTo>
                    <a:cubicBezTo>
                      <a:pt x="143" y="161"/>
                      <a:pt x="143" y="161"/>
                      <a:pt x="143" y="161"/>
                    </a:cubicBezTo>
                  </a:path>
                </a:pathLst>
              </a:custGeom>
              <a:solidFill>
                <a:srgbClr val="DFA17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a:p>
            </p:txBody>
          </p:sp>
          <p:sp>
            <p:nvSpPr>
              <p:cNvPr id="58" name="Freeform 26"/>
              <p:cNvSpPr>
                <a:spLocks noEditPoints="1"/>
              </p:cNvSpPr>
              <p:nvPr/>
            </p:nvSpPr>
            <p:spPr bwMode="auto">
              <a:xfrm>
                <a:off x="10000771" y="3269609"/>
                <a:ext cx="1077913" cy="1095375"/>
              </a:xfrm>
              <a:custGeom>
                <a:avLst/>
                <a:gdLst>
                  <a:gd name="T0" fmla="*/ 530 w 667"/>
                  <a:gd name="T1" fmla="*/ 0 h 678"/>
                  <a:gd name="T2" fmla="*/ 356 w 667"/>
                  <a:gd name="T3" fmla="*/ 499 h 678"/>
                  <a:gd name="T4" fmla="*/ 168 w 667"/>
                  <a:gd name="T5" fmla="*/ 158 h 678"/>
                  <a:gd name="T6" fmla="*/ 0 w 667"/>
                  <a:gd name="T7" fmla="*/ 483 h 678"/>
                  <a:gd name="T8" fmla="*/ 176 w 667"/>
                  <a:gd name="T9" fmla="*/ 678 h 678"/>
                  <a:gd name="T10" fmla="*/ 523 w 667"/>
                  <a:gd name="T11" fmla="*/ 584 h 678"/>
                  <a:gd name="T12" fmla="*/ 667 w 667"/>
                  <a:gd name="T13" fmla="*/ 8 h 678"/>
                  <a:gd name="T14" fmla="*/ 530 w 667"/>
                  <a:gd name="T15" fmla="*/ 0 h 678"/>
                  <a:gd name="T16" fmla="*/ 530 w 667"/>
                  <a:gd name="T17" fmla="*/ 0 h 678"/>
                  <a:gd name="T18" fmla="*/ 530 w 667"/>
                  <a:gd name="T19" fmla="*/ 0 h 6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67" h="678">
                    <a:moveTo>
                      <a:pt x="530" y="0"/>
                    </a:moveTo>
                    <a:cubicBezTo>
                      <a:pt x="356" y="499"/>
                      <a:pt x="356" y="499"/>
                      <a:pt x="356" y="499"/>
                    </a:cubicBezTo>
                    <a:cubicBezTo>
                      <a:pt x="168" y="158"/>
                      <a:pt x="168" y="158"/>
                      <a:pt x="168" y="158"/>
                    </a:cubicBezTo>
                    <a:cubicBezTo>
                      <a:pt x="0" y="483"/>
                      <a:pt x="0" y="483"/>
                      <a:pt x="0" y="483"/>
                    </a:cubicBezTo>
                    <a:cubicBezTo>
                      <a:pt x="176" y="678"/>
                      <a:pt x="176" y="678"/>
                      <a:pt x="176" y="678"/>
                    </a:cubicBezTo>
                    <a:cubicBezTo>
                      <a:pt x="301" y="673"/>
                      <a:pt x="419" y="640"/>
                      <a:pt x="523" y="584"/>
                    </a:cubicBezTo>
                    <a:cubicBezTo>
                      <a:pt x="667" y="8"/>
                      <a:pt x="667" y="8"/>
                      <a:pt x="667" y="8"/>
                    </a:cubicBezTo>
                    <a:lnTo>
                      <a:pt x="530" y="0"/>
                    </a:lnTo>
                    <a:close/>
                    <a:moveTo>
                      <a:pt x="530" y="0"/>
                    </a:moveTo>
                    <a:cubicBezTo>
                      <a:pt x="530" y="0"/>
                      <a:pt x="530" y="0"/>
                      <a:pt x="530" y="0"/>
                    </a:cubicBezTo>
                  </a:path>
                </a:pathLst>
              </a:custGeom>
              <a:solidFill>
                <a:srgbClr val="3371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ctr"/>
                <a:endParaRPr lang="zh-CN" altLang="en-US"/>
              </a:p>
            </p:txBody>
          </p:sp>
        </p:grpSp>
        <p:sp>
          <p:nvSpPr>
            <p:cNvPr id="368" name="矩形 367"/>
            <p:cNvSpPr/>
            <p:nvPr/>
          </p:nvSpPr>
          <p:spPr>
            <a:xfrm>
              <a:off x="9532141" y="4475697"/>
              <a:ext cx="1377300" cy="707886"/>
            </a:xfrm>
            <a:prstGeom prst="rect">
              <a:avLst/>
            </a:prstGeom>
          </p:spPr>
          <p:txBody>
            <a:bodyPr wrap="none">
              <a:spAutoFit/>
            </a:bodyPr>
            <a:lstStyle/>
            <a:p>
              <a:pPr algn="ctr"/>
              <a:r>
                <a:rPr lang="en-US" altLang="zh-CN" sz="4000" i="0" dirty="0">
                  <a:solidFill>
                    <a:schemeClr val="accent1"/>
                  </a:solidFill>
                  <a:effectLst/>
                  <a:latin typeface="Impact" panose="020B0806030902050204" pitchFamily="34" charset="0"/>
                </a:rPr>
                <a:t>18.3%</a:t>
              </a:r>
              <a:endParaRPr lang="zh-CN" altLang="en-US" sz="4000" i="0" dirty="0">
                <a:solidFill>
                  <a:schemeClr val="accent1"/>
                </a:solidFill>
                <a:effectLst/>
                <a:latin typeface="Impact" panose="020B0806030902050204" pitchFamily="34" charset="0"/>
              </a:endParaRPr>
            </a:p>
          </p:txBody>
        </p:sp>
      </p:grpSp>
      <p:grpSp>
        <p:nvGrpSpPr>
          <p:cNvPr id="360" name="组合 359"/>
          <p:cNvGrpSpPr/>
          <p:nvPr/>
        </p:nvGrpSpPr>
        <p:grpSpPr>
          <a:xfrm>
            <a:off x="2802449" y="599456"/>
            <a:ext cx="6836852" cy="930669"/>
            <a:chOff x="3392541" y="599456"/>
            <a:chExt cx="5656667" cy="930669"/>
          </a:xfrm>
        </p:grpSpPr>
        <p:grpSp>
          <p:nvGrpSpPr>
            <p:cNvPr id="361" name="组合 360"/>
            <p:cNvGrpSpPr/>
            <p:nvPr/>
          </p:nvGrpSpPr>
          <p:grpSpPr>
            <a:xfrm>
              <a:off x="3392541" y="599456"/>
              <a:ext cx="5656667" cy="600075"/>
              <a:chOff x="631919" y="1135063"/>
              <a:chExt cx="5656667" cy="600075"/>
            </a:xfrm>
            <a:solidFill>
              <a:schemeClr val="bg1"/>
            </a:solidFill>
          </p:grpSpPr>
          <p:sp>
            <p:nvSpPr>
              <p:cNvPr id="363" name="Freeform 5"/>
              <p:cNvSpPr>
                <a:spLocks/>
              </p:cNvSpPr>
              <p:nvPr/>
            </p:nvSpPr>
            <p:spPr bwMode="auto">
              <a:xfrm>
                <a:off x="5623423" y="1201246"/>
                <a:ext cx="665163" cy="530225"/>
              </a:xfrm>
              <a:custGeom>
                <a:avLst/>
                <a:gdLst>
                  <a:gd name="T0" fmla="*/ 333 w 419"/>
                  <a:gd name="T1" fmla="*/ 334 h 334"/>
                  <a:gd name="T2" fmla="*/ 0 w 419"/>
                  <a:gd name="T3" fmla="*/ 334 h 334"/>
                  <a:gd name="T4" fmla="*/ 163 w 419"/>
                  <a:gd name="T5" fmla="*/ 0 h 334"/>
                  <a:gd name="T6" fmla="*/ 419 w 419"/>
                  <a:gd name="T7" fmla="*/ 0 h 334"/>
                  <a:gd name="T8" fmla="*/ 254 w 419"/>
                  <a:gd name="T9" fmla="*/ 167 h 334"/>
                  <a:gd name="T10" fmla="*/ 333 w 419"/>
                  <a:gd name="T11" fmla="*/ 334 h 334"/>
                </a:gdLst>
                <a:ahLst/>
                <a:cxnLst>
                  <a:cxn ang="0">
                    <a:pos x="T0" y="T1"/>
                  </a:cxn>
                  <a:cxn ang="0">
                    <a:pos x="T2" y="T3"/>
                  </a:cxn>
                  <a:cxn ang="0">
                    <a:pos x="T4" y="T5"/>
                  </a:cxn>
                  <a:cxn ang="0">
                    <a:pos x="T6" y="T7"/>
                  </a:cxn>
                  <a:cxn ang="0">
                    <a:pos x="T8" y="T9"/>
                  </a:cxn>
                  <a:cxn ang="0">
                    <a:pos x="T10" y="T11"/>
                  </a:cxn>
                </a:cxnLst>
                <a:rect l="0" t="0" r="r" b="b"/>
                <a:pathLst>
                  <a:path w="419" h="334">
                    <a:moveTo>
                      <a:pt x="333" y="334"/>
                    </a:moveTo>
                    <a:lnTo>
                      <a:pt x="0" y="334"/>
                    </a:lnTo>
                    <a:lnTo>
                      <a:pt x="163" y="0"/>
                    </a:lnTo>
                    <a:lnTo>
                      <a:pt x="419" y="0"/>
                    </a:lnTo>
                    <a:lnTo>
                      <a:pt x="254" y="167"/>
                    </a:lnTo>
                    <a:lnTo>
                      <a:pt x="333" y="334"/>
                    </a:lnTo>
                    <a:close/>
                  </a:path>
                </a:pathLst>
              </a:custGeom>
              <a:grpFill/>
              <a:ln w="2857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370" name="Freeform 6"/>
              <p:cNvSpPr>
                <a:spLocks/>
              </p:cNvSpPr>
              <p:nvPr/>
            </p:nvSpPr>
            <p:spPr bwMode="auto">
              <a:xfrm>
                <a:off x="631919" y="1201246"/>
                <a:ext cx="665163" cy="530225"/>
              </a:xfrm>
              <a:custGeom>
                <a:avLst/>
                <a:gdLst>
                  <a:gd name="T0" fmla="*/ 87 w 419"/>
                  <a:gd name="T1" fmla="*/ 0 h 334"/>
                  <a:gd name="T2" fmla="*/ 419 w 419"/>
                  <a:gd name="T3" fmla="*/ 0 h 334"/>
                  <a:gd name="T4" fmla="*/ 257 w 419"/>
                  <a:gd name="T5" fmla="*/ 334 h 334"/>
                  <a:gd name="T6" fmla="*/ 0 w 419"/>
                  <a:gd name="T7" fmla="*/ 334 h 334"/>
                  <a:gd name="T8" fmla="*/ 165 w 419"/>
                  <a:gd name="T9" fmla="*/ 167 h 334"/>
                  <a:gd name="T10" fmla="*/ 87 w 419"/>
                  <a:gd name="T11" fmla="*/ 0 h 334"/>
                </a:gdLst>
                <a:ahLst/>
                <a:cxnLst>
                  <a:cxn ang="0">
                    <a:pos x="T0" y="T1"/>
                  </a:cxn>
                  <a:cxn ang="0">
                    <a:pos x="T2" y="T3"/>
                  </a:cxn>
                  <a:cxn ang="0">
                    <a:pos x="T4" y="T5"/>
                  </a:cxn>
                  <a:cxn ang="0">
                    <a:pos x="T6" y="T7"/>
                  </a:cxn>
                  <a:cxn ang="0">
                    <a:pos x="T8" y="T9"/>
                  </a:cxn>
                  <a:cxn ang="0">
                    <a:pos x="T10" y="T11"/>
                  </a:cxn>
                </a:cxnLst>
                <a:rect l="0" t="0" r="r" b="b"/>
                <a:pathLst>
                  <a:path w="419" h="334">
                    <a:moveTo>
                      <a:pt x="87" y="0"/>
                    </a:moveTo>
                    <a:lnTo>
                      <a:pt x="419" y="0"/>
                    </a:lnTo>
                    <a:lnTo>
                      <a:pt x="257" y="334"/>
                    </a:lnTo>
                    <a:lnTo>
                      <a:pt x="0" y="334"/>
                    </a:lnTo>
                    <a:lnTo>
                      <a:pt x="165" y="167"/>
                    </a:lnTo>
                    <a:lnTo>
                      <a:pt x="87" y="0"/>
                    </a:lnTo>
                    <a:close/>
                  </a:path>
                </a:pathLst>
              </a:custGeom>
              <a:grpFill/>
              <a:ln w="2857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371" name="Freeform 7"/>
              <p:cNvSpPr>
                <a:spLocks/>
              </p:cNvSpPr>
              <p:nvPr/>
            </p:nvSpPr>
            <p:spPr bwMode="auto">
              <a:xfrm>
                <a:off x="1135063" y="1135063"/>
                <a:ext cx="4684713" cy="600075"/>
              </a:xfrm>
              <a:custGeom>
                <a:avLst/>
                <a:gdLst>
                  <a:gd name="T0" fmla="*/ 2761 w 2951"/>
                  <a:gd name="T1" fmla="*/ 378 h 378"/>
                  <a:gd name="T2" fmla="*/ 0 w 2951"/>
                  <a:gd name="T3" fmla="*/ 378 h 378"/>
                  <a:gd name="T4" fmla="*/ 188 w 2951"/>
                  <a:gd name="T5" fmla="*/ 0 h 378"/>
                  <a:gd name="T6" fmla="*/ 2951 w 2951"/>
                  <a:gd name="T7" fmla="*/ 0 h 378"/>
                  <a:gd name="T8" fmla="*/ 2761 w 2951"/>
                  <a:gd name="T9" fmla="*/ 378 h 378"/>
                </a:gdLst>
                <a:ahLst/>
                <a:cxnLst>
                  <a:cxn ang="0">
                    <a:pos x="T0" y="T1"/>
                  </a:cxn>
                  <a:cxn ang="0">
                    <a:pos x="T2" y="T3"/>
                  </a:cxn>
                  <a:cxn ang="0">
                    <a:pos x="T4" y="T5"/>
                  </a:cxn>
                  <a:cxn ang="0">
                    <a:pos x="T6" y="T7"/>
                  </a:cxn>
                  <a:cxn ang="0">
                    <a:pos x="T8" y="T9"/>
                  </a:cxn>
                </a:cxnLst>
                <a:rect l="0" t="0" r="r" b="b"/>
                <a:pathLst>
                  <a:path w="2951" h="378">
                    <a:moveTo>
                      <a:pt x="2761" y="378"/>
                    </a:moveTo>
                    <a:lnTo>
                      <a:pt x="0" y="378"/>
                    </a:lnTo>
                    <a:lnTo>
                      <a:pt x="188" y="0"/>
                    </a:lnTo>
                    <a:lnTo>
                      <a:pt x="2951" y="0"/>
                    </a:lnTo>
                    <a:lnTo>
                      <a:pt x="2761" y="378"/>
                    </a:lnTo>
                    <a:close/>
                  </a:path>
                </a:pathLst>
              </a:custGeom>
              <a:grpFill/>
              <a:ln w="28575">
                <a:noFill/>
                <a:round/>
                <a:headEnd/>
                <a:tailEnd/>
              </a:ln>
            </p:spPr>
            <p:txBody>
              <a:bodyPr vert="horz" wrap="square" lIns="91440" tIns="45720" rIns="91440" bIns="45720" numCol="1" anchor="t" anchorCtr="0" compatLnSpc="1">
                <a:prstTxWarp prst="textNoShape">
                  <a:avLst/>
                </a:prstTxWarp>
              </a:bodyPr>
              <a:lstStyle/>
              <a:p>
                <a:endParaRPr lang="zh-CN" altLang="en-US"/>
              </a:p>
            </p:txBody>
          </p:sp>
        </p:grpSp>
        <p:sp>
          <p:nvSpPr>
            <p:cNvPr id="362" name="矩形 361"/>
            <p:cNvSpPr/>
            <p:nvPr/>
          </p:nvSpPr>
          <p:spPr>
            <a:xfrm>
              <a:off x="3837741" y="637573"/>
              <a:ext cx="4800600" cy="892552"/>
            </a:xfrm>
            <a:prstGeom prst="rect">
              <a:avLst/>
            </a:prstGeom>
          </p:spPr>
          <p:txBody>
            <a:bodyPr wrap="square">
              <a:spAutoFit/>
            </a:bodyPr>
            <a:lstStyle/>
            <a:p>
              <a:pPr algn="ctr" fontAlgn="ctr"/>
              <a:r>
                <a:rPr lang="zh-CN" altLang="en-US" sz="2600" b="1" dirty="0">
                  <a:solidFill>
                    <a:schemeClr val="accent1"/>
                  </a:solidFill>
                  <a:latin typeface="Helvetica" panose="020B0604020202020204" pitchFamily="34" charset="0"/>
                </a:rPr>
                <a:t>社交作用和行业利益让控烟更难</a:t>
              </a:r>
            </a:p>
          </p:txBody>
        </p:sp>
      </p:grpSp>
    </p:spTree>
    <p:extLst>
      <p:ext uri="{BB962C8B-B14F-4D97-AF65-F5344CB8AC3E}">
        <p14:creationId xmlns:p14="http://schemas.microsoft.com/office/powerpoint/2010/main" val="6461711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5"/>
          <p:cNvSpPr>
            <a:spLocks/>
          </p:cNvSpPr>
          <p:nvPr/>
        </p:nvSpPr>
        <p:spPr bwMode="auto">
          <a:xfrm>
            <a:off x="-46359" y="4269081"/>
            <a:ext cx="12398016" cy="2738359"/>
          </a:xfrm>
          <a:custGeom>
            <a:avLst/>
            <a:gdLst>
              <a:gd name="T0" fmla="*/ 1842 w 2009"/>
              <a:gd name="T1" fmla="*/ 542 h 552"/>
              <a:gd name="T2" fmla="*/ 1921 w 2009"/>
              <a:gd name="T3" fmla="*/ 494 h 552"/>
              <a:gd name="T4" fmla="*/ 1942 w 2009"/>
              <a:gd name="T5" fmla="*/ 456 h 552"/>
              <a:gd name="T6" fmla="*/ 1934 w 2009"/>
              <a:gd name="T7" fmla="*/ 431 h 552"/>
              <a:gd name="T8" fmla="*/ 1961 w 2009"/>
              <a:gd name="T9" fmla="*/ 402 h 552"/>
              <a:gd name="T10" fmla="*/ 1914 w 2009"/>
              <a:gd name="T11" fmla="*/ 327 h 552"/>
              <a:gd name="T12" fmla="*/ 1968 w 2009"/>
              <a:gd name="T13" fmla="*/ 293 h 552"/>
              <a:gd name="T14" fmla="*/ 1944 w 2009"/>
              <a:gd name="T15" fmla="*/ 202 h 552"/>
              <a:gd name="T16" fmla="*/ 1800 w 2009"/>
              <a:gd name="T17" fmla="*/ 182 h 552"/>
              <a:gd name="T18" fmla="*/ 1759 w 2009"/>
              <a:gd name="T19" fmla="*/ 148 h 552"/>
              <a:gd name="T20" fmla="*/ 1689 w 2009"/>
              <a:gd name="T21" fmla="*/ 129 h 552"/>
              <a:gd name="T22" fmla="*/ 1657 w 2009"/>
              <a:gd name="T23" fmla="*/ 126 h 552"/>
              <a:gd name="T24" fmla="*/ 1641 w 2009"/>
              <a:gd name="T25" fmla="*/ 107 h 552"/>
              <a:gd name="T26" fmla="*/ 1474 w 2009"/>
              <a:gd name="T27" fmla="*/ 70 h 552"/>
              <a:gd name="T28" fmla="*/ 1443 w 2009"/>
              <a:gd name="T29" fmla="*/ 49 h 552"/>
              <a:gd name="T30" fmla="*/ 1218 w 2009"/>
              <a:gd name="T31" fmla="*/ 49 h 552"/>
              <a:gd name="T32" fmla="*/ 1172 w 2009"/>
              <a:gd name="T33" fmla="*/ 70 h 552"/>
              <a:gd name="T34" fmla="*/ 1168 w 2009"/>
              <a:gd name="T35" fmla="*/ 71 h 552"/>
              <a:gd name="T36" fmla="*/ 1133 w 2009"/>
              <a:gd name="T37" fmla="*/ 46 h 552"/>
              <a:gd name="T38" fmla="*/ 1021 w 2009"/>
              <a:gd name="T39" fmla="*/ 24 h 552"/>
              <a:gd name="T40" fmla="*/ 952 w 2009"/>
              <a:gd name="T41" fmla="*/ 32 h 552"/>
              <a:gd name="T42" fmla="*/ 866 w 2009"/>
              <a:gd name="T43" fmla="*/ 4 h 552"/>
              <a:gd name="T44" fmla="*/ 744 w 2009"/>
              <a:gd name="T45" fmla="*/ 12 h 552"/>
              <a:gd name="T46" fmla="*/ 662 w 2009"/>
              <a:gd name="T47" fmla="*/ 42 h 552"/>
              <a:gd name="T48" fmla="*/ 517 w 2009"/>
              <a:gd name="T49" fmla="*/ 46 h 552"/>
              <a:gd name="T50" fmla="*/ 294 w 2009"/>
              <a:gd name="T51" fmla="*/ 153 h 552"/>
              <a:gd name="T52" fmla="*/ 199 w 2009"/>
              <a:gd name="T53" fmla="*/ 208 h 552"/>
              <a:gd name="T54" fmla="*/ 129 w 2009"/>
              <a:gd name="T55" fmla="*/ 254 h 552"/>
              <a:gd name="T56" fmla="*/ 115 w 2009"/>
              <a:gd name="T57" fmla="*/ 262 h 552"/>
              <a:gd name="T58" fmla="*/ 62 w 2009"/>
              <a:gd name="T59" fmla="*/ 287 h 552"/>
              <a:gd name="T60" fmla="*/ 62 w 2009"/>
              <a:gd name="T61" fmla="*/ 393 h 552"/>
              <a:gd name="T62" fmla="*/ 110 w 2009"/>
              <a:gd name="T63" fmla="*/ 409 h 552"/>
              <a:gd name="T64" fmla="*/ 85 w 2009"/>
              <a:gd name="T65" fmla="*/ 429 h 552"/>
              <a:gd name="T66" fmla="*/ 110 w 2009"/>
              <a:gd name="T67" fmla="*/ 520 h 552"/>
              <a:gd name="T68" fmla="*/ 222 w 2009"/>
              <a:gd name="T69" fmla="*/ 542 h 552"/>
              <a:gd name="T70" fmla="*/ 292 w 2009"/>
              <a:gd name="T71" fmla="*/ 534 h 552"/>
              <a:gd name="T72" fmla="*/ 327 w 2009"/>
              <a:gd name="T73" fmla="*/ 552 h 552"/>
              <a:gd name="T74" fmla="*/ 1823 w 2009"/>
              <a:gd name="T75" fmla="*/ 552 h 552"/>
              <a:gd name="T76" fmla="*/ 1842 w 2009"/>
              <a:gd name="T77" fmla="*/ 542 h 5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009" h="552">
                <a:moveTo>
                  <a:pt x="1842" y="542"/>
                </a:moveTo>
                <a:cubicBezTo>
                  <a:pt x="1870" y="527"/>
                  <a:pt x="1903" y="512"/>
                  <a:pt x="1921" y="494"/>
                </a:cubicBezTo>
                <a:cubicBezTo>
                  <a:pt x="1935" y="482"/>
                  <a:pt x="1942" y="469"/>
                  <a:pt x="1942" y="456"/>
                </a:cubicBezTo>
                <a:cubicBezTo>
                  <a:pt x="1942" y="447"/>
                  <a:pt x="1939" y="439"/>
                  <a:pt x="1934" y="431"/>
                </a:cubicBezTo>
                <a:cubicBezTo>
                  <a:pt x="1944" y="422"/>
                  <a:pt x="1953" y="412"/>
                  <a:pt x="1961" y="402"/>
                </a:cubicBezTo>
                <a:cubicBezTo>
                  <a:pt x="1981" y="376"/>
                  <a:pt x="1956" y="345"/>
                  <a:pt x="1914" y="327"/>
                </a:cubicBezTo>
                <a:cubicBezTo>
                  <a:pt x="1933" y="316"/>
                  <a:pt x="1951" y="305"/>
                  <a:pt x="1968" y="293"/>
                </a:cubicBezTo>
                <a:cubicBezTo>
                  <a:pt x="2009" y="266"/>
                  <a:pt x="1991" y="224"/>
                  <a:pt x="1944" y="202"/>
                </a:cubicBezTo>
                <a:cubicBezTo>
                  <a:pt x="1904" y="183"/>
                  <a:pt x="1850" y="177"/>
                  <a:pt x="1800" y="182"/>
                </a:cubicBezTo>
                <a:cubicBezTo>
                  <a:pt x="1792" y="169"/>
                  <a:pt x="1778" y="157"/>
                  <a:pt x="1759" y="148"/>
                </a:cubicBezTo>
                <a:cubicBezTo>
                  <a:pt x="1739" y="139"/>
                  <a:pt x="1716" y="132"/>
                  <a:pt x="1689" y="129"/>
                </a:cubicBezTo>
                <a:cubicBezTo>
                  <a:pt x="1679" y="127"/>
                  <a:pt x="1668" y="127"/>
                  <a:pt x="1657" y="126"/>
                </a:cubicBezTo>
                <a:cubicBezTo>
                  <a:pt x="1654" y="119"/>
                  <a:pt x="1648" y="113"/>
                  <a:pt x="1641" y="107"/>
                </a:cubicBezTo>
                <a:cubicBezTo>
                  <a:pt x="1609" y="81"/>
                  <a:pt x="1537" y="65"/>
                  <a:pt x="1474" y="70"/>
                </a:cubicBezTo>
                <a:cubicBezTo>
                  <a:pt x="1466" y="62"/>
                  <a:pt x="1456" y="55"/>
                  <a:pt x="1443" y="49"/>
                </a:cubicBezTo>
                <a:cubicBezTo>
                  <a:pt x="1384" y="21"/>
                  <a:pt x="1276" y="19"/>
                  <a:pt x="1218" y="49"/>
                </a:cubicBezTo>
                <a:cubicBezTo>
                  <a:pt x="1204" y="57"/>
                  <a:pt x="1188" y="64"/>
                  <a:pt x="1172" y="70"/>
                </a:cubicBezTo>
                <a:cubicBezTo>
                  <a:pt x="1170" y="70"/>
                  <a:pt x="1169" y="71"/>
                  <a:pt x="1168" y="71"/>
                </a:cubicBezTo>
                <a:cubicBezTo>
                  <a:pt x="1160" y="62"/>
                  <a:pt x="1148" y="53"/>
                  <a:pt x="1133" y="46"/>
                </a:cubicBezTo>
                <a:cubicBezTo>
                  <a:pt x="1103" y="32"/>
                  <a:pt x="1063" y="24"/>
                  <a:pt x="1021" y="24"/>
                </a:cubicBezTo>
                <a:cubicBezTo>
                  <a:pt x="995" y="24"/>
                  <a:pt x="972" y="27"/>
                  <a:pt x="952" y="32"/>
                </a:cubicBezTo>
                <a:cubicBezTo>
                  <a:pt x="931" y="19"/>
                  <a:pt x="900" y="9"/>
                  <a:pt x="866" y="4"/>
                </a:cubicBezTo>
                <a:cubicBezTo>
                  <a:pt x="829" y="0"/>
                  <a:pt x="776" y="1"/>
                  <a:pt x="744" y="12"/>
                </a:cubicBezTo>
                <a:cubicBezTo>
                  <a:pt x="716" y="22"/>
                  <a:pt x="689" y="32"/>
                  <a:pt x="662" y="42"/>
                </a:cubicBezTo>
                <a:cubicBezTo>
                  <a:pt x="617" y="33"/>
                  <a:pt x="562" y="33"/>
                  <a:pt x="517" y="46"/>
                </a:cubicBezTo>
                <a:cubicBezTo>
                  <a:pt x="423" y="73"/>
                  <a:pt x="360" y="113"/>
                  <a:pt x="294" y="153"/>
                </a:cubicBezTo>
                <a:cubicBezTo>
                  <a:pt x="263" y="172"/>
                  <a:pt x="230" y="190"/>
                  <a:pt x="199" y="208"/>
                </a:cubicBezTo>
                <a:cubicBezTo>
                  <a:pt x="175" y="223"/>
                  <a:pt x="153" y="239"/>
                  <a:pt x="129" y="254"/>
                </a:cubicBezTo>
                <a:cubicBezTo>
                  <a:pt x="125" y="257"/>
                  <a:pt x="120" y="260"/>
                  <a:pt x="115" y="262"/>
                </a:cubicBezTo>
                <a:cubicBezTo>
                  <a:pt x="97" y="270"/>
                  <a:pt x="79" y="278"/>
                  <a:pt x="62" y="287"/>
                </a:cubicBezTo>
                <a:cubicBezTo>
                  <a:pt x="2" y="316"/>
                  <a:pt x="0" y="364"/>
                  <a:pt x="62" y="393"/>
                </a:cubicBezTo>
                <a:cubicBezTo>
                  <a:pt x="76" y="400"/>
                  <a:pt x="92" y="405"/>
                  <a:pt x="110" y="409"/>
                </a:cubicBezTo>
                <a:cubicBezTo>
                  <a:pt x="101" y="415"/>
                  <a:pt x="93" y="422"/>
                  <a:pt x="85" y="429"/>
                </a:cubicBezTo>
                <a:cubicBezTo>
                  <a:pt x="50" y="458"/>
                  <a:pt x="59" y="496"/>
                  <a:pt x="110" y="520"/>
                </a:cubicBezTo>
                <a:cubicBezTo>
                  <a:pt x="139" y="534"/>
                  <a:pt x="180" y="542"/>
                  <a:pt x="222" y="542"/>
                </a:cubicBezTo>
                <a:cubicBezTo>
                  <a:pt x="249" y="542"/>
                  <a:pt x="271" y="539"/>
                  <a:pt x="292" y="534"/>
                </a:cubicBezTo>
                <a:cubicBezTo>
                  <a:pt x="302" y="541"/>
                  <a:pt x="314" y="547"/>
                  <a:pt x="327" y="552"/>
                </a:cubicBezTo>
                <a:cubicBezTo>
                  <a:pt x="1823" y="552"/>
                  <a:pt x="1823" y="552"/>
                  <a:pt x="1823" y="552"/>
                </a:cubicBezTo>
                <a:cubicBezTo>
                  <a:pt x="1829" y="548"/>
                  <a:pt x="1836" y="545"/>
                  <a:pt x="1842" y="542"/>
                </a:cubicBezTo>
                <a:close/>
              </a:path>
            </a:pathLst>
          </a:custGeom>
          <a:solidFill>
            <a:schemeClr val="tx2">
              <a:alpha val="21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grpSp>
        <p:nvGrpSpPr>
          <p:cNvPr id="137" name="组合 136"/>
          <p:cNvGrpSpPr/>
          <p:nvPr/>
        </p:nvGrpSpPr>
        <p:grpSpPr>
          <a:xfrm>
            <a:off x="-46359" y="4624683"/>
            <a:ext cx="12284717" cy="2378505"/>
            <a:chOff x="-46359" y="4624683"/>
            <a:chExt cx="12284717" cy="2378505"/>
          </a:xfrm>
        </p:grpSpPr>
        <p:sp>
          <p:nvSpPr>
            <p:cNvPr id="138" name="Freeform 5"/>
            <p:cNvSpPr>
              <a:spLocks/>
            </p:cNvSpPr>
            <p:nvPr/>
          </p:nvSpPr>
          <p:spPr bwMode="auto">
            <a:xfrm>
              <a:off x="-46359" y="4624683"/>
              <a:ext cx="12284717" cy="1942942"/>
            </a:xfrm>
            <a:custGeom>
              <a:avLst/>
              <a:gdLst>
                <a:gd name="T0" fmla="*/ 6400 w 6400"/>
                <a:gd name="T1" fmla="*/ 440 h 1009"/>
                <a:gd name="T2" fmla="*/ 5924 w 6400"/>
                <a:gd name="T3" fmla="*/ 432 h 1009"/>
                <a:gd name="T4" fmla="*/ 5047 w 6400"/>
                <a:gd name="T5" fmla="*/ 432 h 1009"/>
                <a:gd name="T6" fmla="*/ 3991 w 6400"/>
                <a:gd name="T7" fmla="*/ 381 h 1009"/>
                <a:gd name="T8" fmla="*/ 3055 w 6400"/>
                <a:gd name="T9" fmla="*/ 320 h 1009"/>
                <a:gd name="T10" fmla="*/ 2239 w 6400"/>
                <a:gd name="T11" fmla="*/ 406 h 1009"/>
                <a:gd name="T12" fmla="*/ 1411 w 6400"/>
                <a:gd name="T13" fmla="*/ 406 h 1009"/>
                <a:gd name="T14" fmla="*/ 379 w 6400"/>
                <a:gd name="T15" fmla="*/ 372 h 1009"/>
                <a:gd name="T16" fmla="*/ 0 w 6400"/>
                <a:gd name="T17" fmla="*/ 359 h 1009"/>
                <a:gd name="T18" fmla="*/ 0 w 6400"/>
                <a:gd name="T19" fmla="*/ 1009 h 1009"/>
                <a:gd name="T20" fmla="*/ 6400 w 6400"/>
                <a:gd name="T21" fmla="*/ 1009 h 1009"/>
                <a:gd name="T22" fmla="*/ 6400 w 6400"/>
                <a:gd name="T23" fmla="*/ 440 h 10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400" h="1009">
                  <a:moveTo>
                    <a:pt x="6400" y="440"/>
                  </a:moveTo>
                  <a:cubicBezTo>
                    <a:pt x="6293" y="492"/>
                    <a:pt x="6165" y="589"/>
                    <a:pt x="5924" y="432"/>
                  </a:cubicBezTo>
                  <a:cubicBezTo>
                    <a:pt x="5480" y="144"/>
                    <a:pt x="5468" y="864"/>
                    <a:pt x="5047" y="432"/>
                  </a:cubicBezTo>
                  <a:cubicBezTo>
                    <a:pt x="4627" y="0"/>
                    <a:pt x="4375" y="696"/>
                    <a:pt x="3991" y="381"/>
                  </a:cubicBezTo>
                  <a:cubicBezTo>
                    <a:pt x="3607" y="66"/>
                    <a:pt x="3451" y="516"/>
                    <a:pt x="3055" y="320"/>
                  </a:cubicBezTo>
                  <a:cubicBezTo>
                    <a:pt x="2659" y="123"/>
                    <a:pt x="2647" y="588"/>
                    <a:pt x="2239" y="406"/>
                  </a:cubicBezTo>
                  <a:cubicBezTo>
                    <a:pt x="1831" y="224"/>
                    <a:pt x="1819" y="624"/>
                    <a:pt x="1411" y="406"/>
                  </a:cubicBezTo>
                  <a:cubicBezTo>
                    <a:pt x="1003" y="188"/>
                    <a:pt x="643" y="540"/>
                    <a:pt x="379" y="372"/>
                  </a:cubicBezTo>
                  <a:cubicBezTo>
                    <a:pt x="256" y="294"/>
                    <a:pt x="116" y="315"/>
                    <a:pt x="0" y="359"/>
                  </a:cubicBezTo>
                  <a:cubicBezTo>
                    <a:pt x="0" y="1009"/>
                    <a:pt x="0" y="1009"/>
                    <a:pt x="0" y="1009"/>
                  </a:cubicBezTo>
                  <a:cubicBezTo>
                    <a:pt x="6400" y="1009"/>
                    <a:pt x="6400" y="1009"/>
                    <a:pt x="6400" y="1009"/>
                  </a:cubicBezTo>
                  <a:lnTo>
                    <a:pt x="6400" y="44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39" name="Freeform 5"/>
            <p:cNvSpPr>
              <a:spLocks/>
            </p:cNvSpPr>
            <p:nvPr/>
          </p:nvSpPr>
          <p:spPr bwMode="auto">
            <a:xfrm>
              <a:off x="-46359" y="5060246"/>
              <a:ext cx="12284717" cy="1942942"/>
            </a:xfrm>
            <a:custGeom>
              <a:avLst/>
              <a:gdLst>
                <a:gd name="T0" fmla="*/ 6400 w 6400"/>
                <a:gd name="T1" fmla="*/ 440 h 1009"/>
                <a:gd name="T2" fmla="*/ 5924 w 6400"/>
                <a:gd name="T3" fmla="*/ 432 h 1009"/>
                <a:gd name="T4" fmla="*/ 5047 w 6400"/>
                <a:gd name="T5" fmla="*/ 432 h 1009"/>
                <a:gd name="T6" fmla="*/ 3991 w 6400"/>
                <a:gd name="T7" fmla="*/ 381 h 1009"/>
                <a:gd name="T8" fmla="*/ 3055 w 6400"/>
                <a:gd name="T9" fmla="*/ 320 h 1009"/>
                <a:gd name="T10" fmla="*/ 2239 w 6400"/>
                <a:gd name="T11" fmla="*/ 406 h 1009"/>
                <a:gd name="T12" fmla="*/ 1411 w 6400"/>
                <a:gd name="T13" fmla="*/ 406 h 1009"/>
                <a:gd name="T14" fmla="*/ 379 w 6400"/>
                <a:gd name="T15" fmla="*/ 372 h 1009"/>
                <a:gd name="T16" fmla="*/ 0 w 6400"/>
                <a:gd name="T17" fmla="*/ 359 h 1009"/>
                <a:gd name="T18" fmla="*/ 0 w 6400"/>
                <a:gd name="T19" fmla="*/ 1009 h 1009"/>
                <a:gd name="T20" fmla="*/ 6400 w 6400"/>
                <a:gd name="T21" fmla="*/ 1009 h 1009"/>
                <a:gd name="T22" fmla="*/ 6400 w 6400"/>
                <a:gd name="T23" fmla="*/ 440 h 10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400" h="1009">
                  <a:moveTo>
                    <a:pt x="6400" y="440"/>
                  </a:moveTo>
                  <a:cubicBezTo>
                    <a:pt x="6293" y="492"/>
                    <a:pt x="6165" y="589"/>
                    <a:pt x="5924" y="432"/>
                  </a:cubicBezTo>
                  <a:cubicBezTo>
                    <a:pt x="5480" y="144"/>
                    <a:pt x="5468" y="864"/>
                    <a:pt x="5047" y="432"/>
                  </a:cubicBezTo>
                  <a:cubicBezTo>
                    <a:pt x="4627" y="0"/>
                    <a:pt x="4375" y="696"/>
                    <a:pt x="3991" y="381"/>
                  </a:cubicBezTo>
                  <a:cubicBezTo>
                    <a:pt x="3607" y="66"/>
                    <a:pt x="3451" y="516"/>
                    <a:pt x="3055" y="320"/>
                  </a:cubicBezTo>
                  <a:cubicBezTo>
                    <a:pt x="2659" y="123"/>
                    <a:pt x="2647" y="588"/>
                    <a:pt x="2239" y="406"/>
                  </a:cubicBezTo>
                  <a:cubicBezTo>
                    <a:pt x="1831" y="224"/>
                    <a:pt x="1819" y="624"/>
                    <a:pt x="1411" y="406"/>
                  </a:cubicBezTo>
                  <a:cubicBezTo>
                    <a:pt x="1003" y="188"/>
                    <a:pt x="643" y="540"/>
                    <a:pt x="379" y="372"/>
                  </a:cubicBezTo>
                  <a:cubicBezTo>
                    <a:pt x="256" y="294"/>
                    <a:pt x="116" y="315"/>
                    <a:pt x="0" y="359"/>
                  </a:cubicBezTo>
                  <a:cubicBezTo>
                    <a:pt x="0" y="1009"/>
                    <a:pt x="0" y="1009"/>
                    <a:pt x="0" y="1009"/>
                  </a:cubicBezTo>
                  <a:cubicBezTo>
                    <a:pt x="6400" y="1009"/>
                    <a:pt x="6400" y="1009"/>
                    <a:pt x="6400" y="1009"/>
                  </a:cubicBezTo>
                  <a:lnTo>
                    <a:pt x="6400" y="44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zh-CN" altLang="en-US"/>
            </a:p>
          </p:txBody>
        </p:sp>
      </p:grpSp>
      <p:sp>
        <p:nvSpPr>
          <p:cNvPr id="4" name="矩形 3"/>
          <p:cNvSpPr/>
          <p:nvPr/>
        </p:nvSpPr>
        <p:spPr>
          <a:xfrm>
            <a:off x="1720736" y="5919593"/>
            <a:ext cx="8750529" cy="646331"/>
          </a:xfrm>
          <a:prstGeom prst="rect">
            <a:avLst/>
          </a:prstGeom>
        </p:spPr>
        <p:txBody>
          <a:bodyPr wrap="square">
            <a:spAutoFit/>
          </a:bodyPr>
          <a:lstStyle/>
          <a:p>
            <a:pPr algn="ctr">
              <a:lnSpc>
                <a:spcPct val="150000"/>
              </a:lnSpc>
            </a:pPr>
            <a:r>
              <a:rPr lang="zh-CN" altLang="en-US" sz="1200" dirty="0">
                <a:solidFill>
                  <a:schemeClr val="accent2"/>
                </a:solidFill>
                <a:latin typeface="微软雅黑" panose="020B0503020204020204" pitchFamily="34" charset="-122"/>
                <a:ea typeface="微软雅黑" panose="020B0503020204020204" pitchFamily="34" charset="-122"/>
              </a:rPr>
              <a:t>数据显示，四成以上的调查对象认为目前出台的控烟政策没有什么效果，</a:t>
            </a:r>
            <a:endParaRPr lang="en-US" altLang="zh-CN" sz="1200" dirty="0">
              <a:solidFill>
                <a:schemeClr val="accent2"/>
              </a:solidFill>
              <a:latin typeface="微软雅黑" panose="020B0503020204020204" pitchFamily="34" charset="-122"/>
              <a:ea typeface="微软雅黑" panose="020B0503020204020204" pitchFamily="34" charset="-122"/>
            </a:endParaRPr>
          </a:p>
          <a:p>
            <a:pPr algn="ctr">
              <a:lnSpc>
                <a:spcPct val="150000"/>
              </a:lnSpc>
            </a:pPr>
            <a:r>
              <a:rPr lang="zh-CN" altLang="en-US" sz="1200" dirty="0">
                <a:solidFill>
                  <a:schemeClr val="accent2"/>
                </a:solidFill>
                <a:latin typeface="微软雅黑" panose="020B0503020204020204" pitchFamily="34" charset="-122"/>
                <a:ea typeface="微软雅黑" panose="020B0503020204020204" pitchFamily="34" charset="-122"/>
              </a:rPr>
              <a:t>而认为效果显著的不到一成。可见，目前的控烟政策并不</a:t>
            </a:r>
            <a:r>
              <a:rPr lang="zh-CN" altLang="en-US" sz="1200">
                <a:solidFill>
                  <a:schemeClr val="accent2"/>
                </a:solidFill>
                <a:latin typeface="微软雅黑" panose="020B0503020204020204" pitchFamily="34" charset="-122"/>
                <a:ea typeface="微软雅黑" panose="020B0503020204020204" pitchFamily="34" charset="-122"/>
              </a:rPr>
              <a:t>成功。</a:t>
            </a:r>
            <a:endParaRPr lang="zh-CN" altLang="en-US" sz="1200" dirty="0">
              <a:solidFill>
                <a:schemeClr val="accent2"/>
              </a:solidFill>
              <a:latin typeface="微软雅黑" panose="020B0503020204020204" pitchFamily="34" charset="-122"/>
              <a:ea typeface="微软雅黑" panose="020B0503020204020204" pitchFamily="34" charset="-122"/>
            </a:endParaRPr>
          </a:p>
        </p:txBody>
      </p:sp>
      <p:grpSp>
        <p:nvGrpSpPr>
          <p:cNvPr id="11017" name="组合 11016"/>
          <p:cNvGrpSpPr/>
          <p:nvPr/>
        </p:nvGrpSpPr>
        <p:grpSpPr>
          <a:xfrm rot="1877242">
            <a:off x="12981893" y="-470597"/>
            <a:ext cx="2402804" cy="1427683"/>
            <a:chOff x="3521075" y="2349500"/>
            <a:chExt cx="4686300" cy="2784476"/>
          </a:xfrm>
        </p:grpSpPr>
        <p:sp>
          <p:nvSpPr>
            <p:cNvPr id="10923" name="Freeform 872"/>
            <p:cNvSpPr>
              <a:spLocks/>
            </p:cNvSpPr>
            <p:nvPr/>
          </p:nvSpPr>
          <p:spPr bwMode="auto">
            <a:xfrm>
              <a:off x="4843463" y="2647950"/>
              <a:ext cx="3363912" cy="2389188"/>
            </a:xfrm>
            <a:custGeom>
              <a:avLst/>
              <a:gdLst>
                <a:gd name="T0" fmla="*/ 927 w 1634"/>
                <a:gd name="T1" fmla="*/ 0 h 1160"/>
                <a:gd name="T2" fmla="*/ 101 w 1634"/>
                <a:gd name="T3" fmla="*/ 61 h 1160"/>
                <a:gd name="T4" fmla="*/ 30 w 1634"/>
                <a:gd name="T5" fmla="*/ 118 h 1160"/>
                <a:gd name="T6" fmla="*/ 226 w 1634"/>
                <a:gd name="T7" fmla="*/ 922 h 1160"/>
                <a:gd name="T8" fmla="*/ 636 w 1634"/>
                <a:gd name="T9" fmla="*/ 1154 h 1160"/>
                <a:gd name="T10" fmla="*/ 1355 w 1634"/>
                <a:gd name="T11" fmla="*/ 894 h 1160"/>
                <a:gd name="T12" fmla="*/ 1634 w 1634"/>
                <a:gd name="T13" fmla="*/ 931 h 1160"/>
                <a:gd name="T14" fmla="*/ 1634 w 1634"/>
                <a:gd name="T15" fmla="*/ 145 h 1160"/>
                <a:gd name="T16" fmla="*/ 1286 w 1634"/>
                <a:gd name="T17" fmla="*/ 210 h 1160"/>
                <a:gd name="T18" fmla="*/ 927 w 1634"/>
                <a:gd name="T19" fmla="*/ 0 h 1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34" h="1160">
                  <a:moveTo>
                    <a:pt x="927" y="0"/>
                  </a:moveTo>
                  <a:cubicBezTo>
                    <a:pt x="927" y="0"/>
                    <a:pt x="137" y="50"/>
                    <a:pt x="101" y="61"/>
                  </a:cubicBezTo>
                  <a:cubicBezTo>
                    <a:pt x="66" y="72"/>
                    <a:pt x="60" y="72"/>
                    <a:pt x="30" y="118"/>
                  </a:cubicBezTo>
                  <a:cubicBezTo>
                    <a:pt x="0" y="163"/>
                    <a:pt x="143" y="695"/>
                    <a:pt x="226" y="922"/>
                  </a:cubicBezTo>
                  <a:cubicBezTo>
                    <a:pt x="309" y="1148"/>
                    <a:pt x="588" y="1160"/>
                    <a:pt x="636" y="1154"/>
                  </a:cubicBezTo>
                  <a:cubicBezTo>
                    <a:pt x="678" y="1149"/>
                    <a:pt x="1234" y="927"/>
                    <a:pt x="1355" y="894"/>
                  </a:cubicBezTo>
                  <a:cubicBezTo>
                    <a:pt x="1634" y="931"/>
                    <a:pt x="1634" y="931"/>
                    <a:pt x="1634" y="931"/>
                  </a:cubicBezTo>
                  <a:cubicBezTo>
                    <a:pt x="1634" y="145"/>
                    <a:pt x="1634" y="145"/>
                    <a:pt x="1634" y="145"/>
                  </a:cubicBezTo>
                  <a:cubicBezTo>
                    <a:pt x="1286" y="210"/>
                    <a:pt x="1286" y="210"/>
                    <a:pt x="1286" y="210"/>
                  </a:cubicBezTo>
                  <a:cubicBezTo>
                    <a:pt x="927" y="0"/>
                    <a:pt x="927" y="0"/>
                    <a:pt x="927" y="0"/>
                  </a:cubicBezTo>
                </a:path>
              </a:pathLst>
            </a:custGeom>
            <a:solidFill>
              <a:srgbClr val="E2C3A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24" name="Freeform 873"/>
            <p:cNvSpPr>
              <a:spLocks noEditPoints="1"/>
            </p:cNvSpPr>
            <p:nvPr/>
          </p:nvSpPr>
          <p:spPr bwMode="auto">
            <a:xfrm>
              <a:off x="5049838" y="2738438"/>
              <a:ext cx="3021012" cy="2197100"/>
            </a:xfrm>
            <a:custGeom>
              <a:avLst/>
              <a:gdLst>
                <a:gd name="T0" fmla="*/ 515 w 1468"/>
                <a:gd name="T1" fmla="*/ 1066 h 1067"/>
                <a:gd name="T2" fmla="*/ 467 w 1468"/>
                <a:gd name="T3" fmla="*/ 1060 h 1067"/>
                <a:gd name="T4" fmla="*/ 420 w 1468"/>
                <a:gd name="T5" fmla="*/ 1050 h 1067"/>
                <a:gd name="T6" fmla="*/ 644 w 1468"/>
                <a:gd name="T7" fmla="*/ 1040 h 1067"/>
                <a:gd name="T8" fmla="*/ 352 w 1468"/>
                <a:gd name="T9" fmla="*/ 1026 h 1067"/>
                <a:gd name="T10" fmla="*/ 712 w 1468"/>
                <a:gd name="T11" fmla="*/ 1015 h 1067"/>
                <a:gd name="T12" fmla="*/ 757 w 1468"/>
                <a:gd name="T13" fmla="*/ 998 h 1067"/>
                <a:gd name="T14" fmla="*/ 802 w 1468"/>
                <a:gd name="T15" fmla="*/ 981 h 1067"/>
                <a:gd name="T16" fmla="*/ 846 w 1468"/>
                <a:gd name="T17" fmla="*/ 964 h 1067"/>
                <a:gd name="T18" fmla="*/ 891 w 1468"/>
                <a:gd name="T19" fmla="*/ 947 h 1067"/>
                <a:gd name="T20" fmla="*/ 936 w 1468"/>
                <a:gd name="T21" fmla="*/ 930 h 1067"/>
                <a:gd name="T22" fmla="*/ 981 w 1468"/>
                <a:gd name="T23" fmla="*/ 913 h 1067"/>
                <a:gd name="T24" fmla="*/ 1026 w 1468"/>
                <a:gd name="T25" fmla="*/ 896 h 1067"/>
                <a:gd name="T26" fmla="*/ 1071 w 1468"/>
                <a:gd name="T27" fmla="*/ 879 h 1067"/>
                <a:gd name="T28" fmla="*/ 188 w 1468"/>
                <a:gd name="T29" fmla="*/ 850 h 1067"/>
                <a:gd name="T30" fmla="*/ 1194 w 1468"/>
                <a:gd name="T31" fmla="*/ 831 h 1067"/>
                <a:gd name="T32" fmla="*/ 1445 w 1468"/>
                <a:gd name="T33" fmla="*/ 824 h 1067"/>
                <a:gd name="T34" fmla="*/ 1373 w 1468"/>
                <a:gd name="T35" fmla="*/ 821 h 1067"/>
                <a:gd name="T36" fmla="*/ 1463 w 1468"/>
                <a:gd name="T37" fmla="*/ 811 h 1067"/>
                <a:gd name="T38" fmla="*/ 1277 w 1468"/>
                <a:gd name="T39" fmla="*/ 816 h 1067"/>
                <a:gd name="T40" fmla="*/ 1463 w 1468"/>
                <a:gd name="T41" fmla="*/ 787 h 1067"/>
                <a:gd name="T42" fmla="*/ 155 w 1468"/>
                <a:gd name="T43" fmla="*/ 755 h 1067"/>
                <a:gd name="T44" fmla="*/ 1463 w 1468"/>
                <a:gd name="T45" fmla="*/ 715 h 1067"/>
                <a:gd name="T46" fmla="*/ 134 w 1468"/>
                <a:gd name="T47" fmla="*/ 686 h 1067"/>
                <a:gd name="T48" fmla="*/ 1463 w 1468"/>
                <a:gd name="T49" fmla="*/ 643 h 1067"/>
                <a:gd name="T50" fmla="*/ 113 w 1468"/>
                <a:gd name="T51" fmla="*/ 617 h 1067"/>
                <a:gd name="T52" fmla="*/ 100 w 1468"/>
                <a:gd name="T53" fmla="*/ 571 h 1067"/>
                <a:gd name="T54" fmla="*/ 1463 w 1468"/>
                <a:gd name="T55" fmla="*/ 547 h 1067"/>
                <a:gd name="T56" fmla="*/ 81 w 1468"/>
                <a:gd name="T57" fmla="*/ 501 h 1067"/>
                <a:gd name="T58" fmla="*/ 1463 w 1468"/>
                <a:gd name="T59" fmla="*/ 475 h 1067"/>
                <a:gd name="T60" fmla="*/ 62 w 1468"/>
                <a:gd name="T61" fmla="*/ 432 h 1067"/>
                <a:gd name="T62" fmla="*/ 1464 w 1468"/>
                <a:gd name="T63" fmla="*/ 415 h 1067"/>
                <a:gd name="T64" fmla="*/ 41 w 1468"/>
                <a:gd name="T65" fmla="*/ 363 h 1067"/>
                <a:gd name="T66" fmla="*/ 1464 w 1468"/>
                <a:gd name="T67" fmla="*/ 343 h 1067"/>
                <a:gd name="T68" fmla="*/ 25 w 1468"/>
                <a:gd name="T69" fmla="*/ 292 h 1067"/>
                <a:gd name="T70" fmla="*/ 1464 w 1468"/>
                <a:gd name="T71" fmla="*/ 271 h 1067"/>
                <a:gd name="T72" fmla="*/ 11 w 1468"/>
                <a:gd name="T73" fmla="*/ 222 h 1067"/>
                <a:gd name="T74" fmla="*/ 1165 w 1468"/>
                <a:gd name="T75" fmla="*/ 195 h 1067"/>
                <a:gd name="T76" fmla="*/ 1212 w 1468"/>
                <a:gd name="T77" fmla="*/ 192 h 1067"/>
                <a:gd name="T78" fmla="*/ 1145 w 1468"/>
                <a:gd name="T79" fmla="*/ 183 h 1067"/>
                <a:gd name="T80" fmla="*/ 1307 w 1468"/>
                <a:gd name="T81" fmla="*/ 178 h 1067"/>
                <a:gd name="T82" fmla="*/ 1464 w 1468"/>
                <a:gd name="T83" fmla="*/ 175 h 1067"/>
                <a:gd name="T84" fmla="*/ 1402 w 1468"/>
                <a:gd name="T85" fmla="*/ 163 h 1067"/>
                <a:gd name="T86" fmla="*/ 1 w 1468"/>
                <a:gd name="T87" fmla="*/ 150 h 1067"/>
                <a:gd name="T88" fmla="*/ 1061 w 1468"/>
                <a:gd name="T89" fmla="*/ 135 h 1067"/>
                <a:gd name="T90" fmla="*/ 1051 w 1468"/>
                <a:gd name="T91" fmla="*/ 129 h 1067"/>
                <a:gd name="T92" fmla="*/ 1001 w 1468"/>
                <a:gd name="T93" fmla="*/ 96 h 1067"/>
                <a:gd name="T94" fmla="*/ 959 w 1468"/>
                <a:gd name="T95" fmla="*/ 72 h 1067"/>
                <a:gd name="T96" fmla="*/ 63 w 1468"/>
                <a:gd name="T97" fmla="*/ 58 h 1067"/>
                <a:gd name="T98" fmla="*/ 111 w 1468"/>
                <a:gd name="T99" fmla="*/ 51 h 1067"/>
                <a:gd name="T100" fmla="*/ 183 w 1468"/>
                <a:gd name="T101" fmla="*/ 44 h 1067"/>
                <a:gd name="T102" fmla="*/ 231 w 1468"/>
                <a:gd name="T103" fmla="*/ 41 h 1067"/>
                <a:gd name="T104" fmla="*/ 303 w 1468"/>
                <a:gd name="T105" fmla="*/ 35 h 1067"/>
                <a:gd name="T106" fmla="*/ 375 w 1468"/>
                <a:gd name="T107" fmla="*/ 30 h 1067"/>
                <a:gd name="T108" fmla="*/ 423 w 1468"/>
                <a:gd name="T109" fmla="*/ 27 h 1067"/>
                <a:gd name="T110" fmla="*/ 495 w 1468"/>
                <a:gd name="T111" fmla="*/ 22 h 1067"/>
                <a:gd name="T112" fmla="*/ 855 w 1468"/>
                <a:gd name="T113" fmla="*/ 13 h 1067"/>
                <a:gd name="T114" fmla="*/ 615 w 1468"/>
                <a:gd name="T115" fmla="*/ 14 h 1067"/>
                <a:gd name="T116" fmla="*/ 687 w 1468"/>
                <a:gd name="T117" fmla="*/ 9 h 1067"/>
                <a:gd name="T118" fmla="*/ 834 w 1468"/>
                <a:gd name="T119" fmla="*/ 1 h 1067"/>
                <a:gd name="T120" fmla="*/ 807 w 1468"/>
                <a:gd name="T121" fmla="*/ 2 h 10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468" h="1067">
                  <a:moveTo>
                    <a:pt x="539" y="1067"/>
                  </a:moveTo>
                  <a:cubicBezTo>
                    <a:pt x="535" y="1067"/>
                    <a:pt x="531" y="1067"/>
                    <a:pt x="527" y="1067"/>
                  </a:cubicBezTo>
                  <a:cubicBezTo>
                    <a:pt x="527" y="1063"/>
                    <a:pt x="527" y="1063"/>
                    <a:pt x="527" y="1063"/>
                  </a:cubicBezTo>
                  <a:cubicBezTo>
                    <a:pt x="532" y="1063"/>
                    <a:pt x="536" y="1063"/>
                    <a:pt x="539" y="1063"/>
                  </a:cubicBezTo>
                  <a:lnTo>
                    <a:pt x="539" y="1067"/>
                  </a:lnTo>
                  <a:close/>
                  <a:moveTo>
                    <a:pt x="551" y="1067"/>
                  </a:moveTo>
                  <a:cubicBezTo>
                    <a:pt x="551" y="1063"/>
                    <a:pt x="551" y="1063"/>
                    <a:pt x="551" y="1063"/>
                  </a:cubicBezTo>
                  <a:cubicBezTo>
                    <a:pt x="556" y="1063"/>
                    <a:pt x="560" y="1062"/>
                    <a:pt x="563" y="1062"/>
                  </a:cubicBezTo>
                  <a:cubicBezTo>
                    <a:pt x="563" y="1066"/>
                    <a:pt x="563" y="1066"/>
                    <a:pt x="563" y="1066"/>
                  </a:cubicBezTo>
                  <a:cubicBezTo>
                    <a:pt x="560" y="1066"/>
                    <a:pt x="556" y="1067"/>
                    <a:pt x="551" y="1067"/>
                  </a:cubicBezTo>
                  <a:close/>
                  <a:moveTo>
                    <a:pt x="515" y="1066"/>
                  </a:moveTo>
                  <a:cubicBezTo>
                    <a:pt x="511" y="1066"/>
                    <a:pt x="507" y="1065"/>
                    <a:pt x="503" y="1065"/>
                  </a:cubicBezTo>
                  <a:cubicBezTo>
                    <a:pt x="503" y="1061"/>
                    <a:pt x="503" y="1061"/>
                    <a:pt x="503" y="1061"/>
                  </a:cubicBezTo>
                  <a:cubicBezTo>
                    <a:pt x="508" y="1061"/>
                    <a:pt x="511" y="1062"/>
                    <a:pt x="515" y="1062"/>
                  </a:cubicBezTo>
                  <a:lnTo>
                    <a:pt x="515" y="1066"/>
                  </a:lnTo>
                  <a:close/>
                  <a:moveTo>
                    <a:pt x="491" y="1064"/>
                  </a:moveTo>
                  <a:cubicBezTo>
                    <a:pt x="487" y="1063"/>
                    <a:pt x="483" y="1063"/>
                    <a:pt x="479" y="1062"/>
                  </a:cubicBezTo>
                  <a:cubicBezTo>
                    <a:pt x="480" y="1058"/>
                    <a:pt x="480" y="1058"/>
                    <a:pt x="480" y="1058"/>
                  </a:cubicBezTo>
                  <a:cubicBezTo>
                    <a:pt x="484" y="1059"/>
                    <a:pt x="488" y="1059"/>
                    <a:pt x="491" y="1060"/>
                  </a:cubicBezTo>
                  <a:lnTo>
                    <a:pt x="491" y="1064"/>
                  </a:lnTo>
                  <a:close/>
                  <a:moveTo>
                    <a:pt x="575" y="1063"/>
                  </a:moveTo>
                  <a:cubicBezTo>
                    <a:pt x="574" y="1059"/>
                    <a:pt x="574" y="1059"/>
                    <a:pt x="574" y="1059"/>
                  </a:cubicBezTo>
                  <a:cubicBezTo>
                    <a:pt x="578" y="1058"/>
                    <a:pt x="581" y="1057"/>
                    <a:pt x="586" y="1056"/>
                  </a:cubicBezTo>
                  <a:cubicBezTo>
                    <a:pt x="587" y="1059"/>
                    <a:pt x="587" y="1059"/>
                    <a:pt x="587" y="1059"/>
                  </a:cubicBezTo>
                  <a:cubicBezTo>
                    <a:pt x="583" y="1061"/>
                    <a:pt x="579" y="1062"/>
                    <a:pt x="575" y="1063"/>
                  </a:cubicBezTo>
                  <a:close/>
                  <a:moveTo>
                    <a:pt x="467" y="1060"/>
                  </a:moveTo>
                  <a:cubicBezTo>
                    <a:pt x="463" y="1059"/>
                    <a:pt x="459" y="1059"/>
                    <a:pt x="455" y="1058"/>
                  </a:cubicBezTo>
                  <a:cubicBezTo>
                    <a:pt x="456" y="1054"/>
                    <a:pt x="456" y="1054"/>
                    <a:pt x="456" y="1054"/>
                  </a:cubicBezTo>
                  <a:cubicBezTo>
                    <a:pt x="460" y="1055"/>
                    <a:pt x="464" y="1056"/>
                    <a:pt x="468" y="1056"/>
                  </a:cubicBezTo>
                  <a:lnTo>
                    <a:pt x="467" y="1060"/>
                  </a:lnTo>
                  <a:close/>
                  <a:moveTo>
                    <a:pt x="598" y="1056"/>
                  </a:moveTo>
                  <a:cubicBezTo>
                    <a:pt x="597" y="1052"/>
                    <a:pt x="597" y="1052"/>
                    <a:pt x="597" y="1052"/>
                  </a:cubicBezTo>
                  <a:cubicBezTo>
                    <a:pt x="601" y="1051"/>
                    <a:pt x="605" y="1049"/>
                    <a:pt x="609" y="1048"/>
                  </a:cubicBezTo>
                  <a:cubicBezTo>
                    <a:pt x="610" y="1052"/>
                    <a:pt x="610" y="1052"/>
                    <a:pt x="610" y="1052"/>
                  </a:cubicBezTo>
                  <a:cubicBezTo>
                    <a:pt x="606" y="1053"/>
                    <a:pt x="602" y="1054"/>
                    <a:pt x="598" y="1056"/>
                  </a:cubicBezTo>
                  <a:close/>
                  <a:moveTo>
                    <a:pt x="443" y="1056"/>
                  </a:moveTo>
                  <a:cubicBezTo>
                    <a:pt x="440" y="1055"/>
                    <a:pt x="436" y="1054"/>
                    <a:pt x="432" y="1053"/>
                  </a:cubicBezTo>
                  <a:cubicBezTo>
                    <a:pt x="433" y="1049"/>
                    <a:pt x="433" y="1049"/>
                    <a:pt x="433" y="1049"/>
                  </a:cubicBezTo>
                  <a:cubicBezTo>
                    <a:pt x="437" y="1050"/>
                    <a:pt x="440" y="1051"/>
                    <a:pt x="444" y="1052"/>
                  </a:cubicBezTo>
                  <a:lnTo>
                    <a:pt x="443" y="1056"/>
                  </a:lnTo>
                  <a:close/>
                  <a:moveTo>
                    <a:pt x="420" y="1050"/>
                  </a:moveTo>
                  <a:cubicBezTo>
                    <a:pt x="416" y="1049"/>
                    <a:pt x="412" y="1048"/>
                    <a:pt x="408" y="1047"/>
                  </a:cubicBezTo>
                  <a:cubicBezTo>
                    <a:pt x="410" y="1043"/>
                    <a:pt x="410" y="1043"/>
                    <a:pt x="410" y="1043"/>
                  </a:cubicBezTo>
                  <a:cubicBezTo>
                    <a:pt x="413" y="1044"/>
                    <a:pt x="417" y="1045"/>
                    <a:pt x="421" y="1046"/>
                  </a:cubicBezTo>
                  <a:lnTo>
                    <a:pt x="420" y="1050"/>
                  </a:lnTo>
                  <a:close/>
                  <a:moveTo>
                    <a:pt x="621" y="1048"/>
                  </a:moveTo>
                  <a:cubicBezTo>
                    <a:pt x="620" y="1044"/>
                    <a:pt x="620" y="1044"/>
                    <a:pt x="620" y="1044"/>
                  </a:cubicBezTo>
                  <a:cubicBezTo>
                    <a:pt x="624" y="1043"/>
                    <a:pt x="627" y="1041"/>
                    <a:pt x="631" y="1040"/>
                  </a:cubicBezTo>
                  <a:cubicBezTo>
                    <a:pt x="633" y="1044"/>
                    <a:pt x="633" y="1044"/>
                    <a:pt x="633" y="1044"/>
                  </a:cubicBezTo>
                  <a:cubicBezTo>
                    <a:pt x="629" y="1045"/>
                    <a:pt x="625" y="1046"/>
                    <a:pt x="621" y="1048"/>
                  </a:cubicBezTo>
                  <a:close/>
                  <a:moveTo>
                    <a:pt x="397" y="1043"/>
                  </a:moveTo>
                  <a:cubicBezTo>
                    <a:pt x="393" y="1042"/>
                    <a:pt x="389" y="1040"/>
                    <a:pt x="385" y="1039"/>
                  </a:cubicBezTo>
                  <a:cubicBezTo>
                    <a:pt x="387" y="1035"/>
                    <a:pt x="387" y="1035"/>
                    <a:pt x="387" y="1035"/>
                  </a:cubicBezTo>
                  <a:cubicBezTo>
                    <a:pt x="391" y="1037"/>
                    <a:pt x="394" y="1038"/>
                    <a:pt x="398" y="1039"/>
                  </a:cubicBezTo>
                  <a:lnTo>
                    <a:pt x="397" y="1043"/>
                  </a:lnTo>
                  <a:close/>
                  <a:moveTo>
                    <a:pt x="644" y="1040"/>
                  </a:moveTo>
                  <a:cubicBezTo>
                    <a:pt x="643" y="1036"/>
                    <a:pt x="643" y="1036"/>
                    <a:pt x="643" y="1036"/>
                  </a:cubicBezTo>
                  <a:cubicBezTo>
                    <a:pt x="654" y="1032"/>
                    <a:pt x="654" y="1032"/>
                    <a:pt x="654" y="1032"/>
                  </a:cubicBezTo>
                  <a:cubicBezTo>
                    <a:pt x="655" y="1035"/>
                    <a:pt x="655" y="1035"/>
                    <a:pt x="655" y="1035"/>
                  </a:cubicBezTo>
                  <a:lnTo>
                    <a:pt x="644" y="1040"/>
                  </a:lnTo>
                  <a:close/>
                  <a:moveTo>
                    <a:pt x="374" y="1035"/>
                  </a:moveTo>
                  <a:cubicBezTo>
                    <a:pt x="370" y="1033"/>
                    <a:pt x="367" y="1032"/>
                    <a:pt x="363" y="1030"/>
                  </a:cubicBezTo>
                  <a:cubicBezTo>
                    <a:pt x="365" y="1027"/>
                    <a:pt x="365" y="1027"/>
                    <a:pt x="365" y="1027"/>
                  </a:cubicBezTo>
                  <a:cubicBezTo>
                    <a:pt x="368" y="1028"/>
                    <a:pt x="372" y="1030"/>
                    <a:pt x="376" y="1031"/>
                  </a:cubicBezTo>
                  <a:lnTo>
                    <a:pt x="374" y="1035"/>
                  </a:lnTo>
                  <a:close/>
                  <a:moveTo>
                    <a:pt x="666" y="1031"/>
                  </a:moveTo>
                  <a:cubicBezTo>
                    <a:pt x="665" y="1027"/>
                    <a:pt x="665" y="1027"/>
                    <a:pt x="665" y="1027"/>
                  </a:cubicBezTo>
                  <a:cubicBezTo>
                    <a:pt x="676" y="1023"/>
                    <a:pt x="676" y="1023"/>
                    <a:pt x="676" y="1023"/>
                  </a:cubicBezTo>
                  <a:cubicBezTo>
                    <a:pt x="678" y="1027"/>
                    <a:pt x="678" y="1027"/>
                    <a:pt x="678" y="1027"/>
                  </a:cubicBezTo>
                  <a:lnTo>
                    <a:pt x="666" y="1031"/>
                  </a:lnTo>
                  <a:close/>
                  <a:moveTo>
                    <a:pt x="352" y="1026"/>
                  </a:moveTo>
                  <a:cubicBezTo>
                    <a:pt x="348" y="1024"/>
                    <a:pt x="345" y="1022"/>
                    <a:pt x="341" y="1020"/>
                  </a:cubicBezTo>
                  <a:cubicBezTo>
                    <a:pt x="343" y="1017"/>
                    <a:pt x="343" y="1017"/>
                    <a:pt x="343" y="1017"/>
                  </a:cubicBezTo>
                  <a:cubicBezTo>
                    <a:pt x="346" y="1019"/>
                    <a:pt x="350" y="1020"/>
                    <a:pt x="354" y="1022"/>
                  </a:cubicBezTo>
                  <a:lnTo>
                    <a:pt x="352" y="1026"/>
                  </a:lnTo>
                  <a:close/>
                  <a:moveTo>
                    <a:pt x="689" y="1023"/>
                  </a:moveTo>
                  <a:cubicBezTo>
                    <a:pt x="688" y="1019"/>
                    <a:pt x="688" y="1019"/>
                    <a:pt x="688" y="1019"/>
                  </a:cubicBezTo>
                  <a:cubicBezTo>
                    <a:pt x="699" y="1015"/>
                    <a:pt x="699" y="1015"/>
                    <a:pt x="699" y="1015"/>
                  </a:cubicBezTo>
                  <a:cubicBezTo>
                    <a:pt x="700" y="1019"/>
                    <a:pt x="700" y="1019"/>
                    <a:pt x="700" y="1019"/>
                  </a:cubicBezTo>
                  <a:lnTo>
                    <a:pt x="689" y="1023"/>
                  </a:lnTo>
                  <a:close/>
                  <a:moveTo>
                    <a:pt x="330" y="1015"/>
                  </a:moveTo>
                  <a:cubicBezTo>
                    <a:pt x="327" y="1013"/>
                    <a:pt x="323" y="1011"/>
                    <a:pt x="320" y="1009"/>
                  </a:cubicBezTo>
                  <a:cubicBezTo>
                    <a:pt x="322" y="1006"/>
                    <a:pt x="322" y="1006"/>
                    <a:pt x="322" y="1006"/>
                  </a:cubicBezTo>
                  <a:cubicBezTo>
                    <a:pt x="325" y="1008"/>
                    <a:pt x="329" y="1010"/>
                    <a:pt x="332" y="1011"/>
                  </a:cubicBezTo>
                  <a:lnTo>
                    <a:pt x="330" y="1015"/>
                  </a:lnTo>
                  <a:close/>
                  <a:moveTo>
                    <a:pt x="712" y="1015"/>
                  </a:moveTo>
                  <a:cubicBezTo>
                    <a:pt x="710" y="1011"/>
                    <a:pt x="710" y="1011"/>
                    <a:pt x="710" y="1011"/>
                  </a:cubicBezTo>
                  <a:cubicBezTo>
                    <a:pt x="721" y="1007"/>
                    <a:pt x="721" y="1007"/>
                    <a:pt x="721" y="1007"/>
                  </a:cubicBezTo>
                  <a:cubicBezTo>
                    <a:pt x="723" y="1010"/>
                    <a:pt x="723" y="1010"/>
                    <a:pt x="723" y="1010"/>
                  </a:cubicBezTo>
                  <a:lnTo>
                    <a:pt x="712" y="1015"/>
                  </a:lnTo>
                  <a:close/>
                  <a:moveTo>
                    <a:pt x="734" y="1006"/>
                  </a:moveTo>
                  <a:cubicBezTo>
                    <a:pt x="733" y="1002"/>
                    <a:pt x="733" y="1002"/>
                    <a:pt x="733" y="1002"/>
                  </a:cubicBezTo>
                  <a:cubicBezTo>
                    <a:pt x="744" y="998"/>
                    <a:pt x="744" y="998"/>
                    <a:pt x="744" y="998"/>
                  </a:cubicBezTo>
                  <a:cubicBezTo>
                    <a:pt x="745" y="1002"/>
                    <a:pt x="745" y="1002"/>
                    <a:pt x="745" y="1002"/>
                  </a:cubicBezTo>
                  <a:lnTo>
                    <a:pt x="734" y="1006"/>
                  </a:lnTo>
                  <a:close/>
                  <a:moveTo>
                    <a:pt x="309" y="1003"/>
                  </a:moveTo>
                  <a:cubicBezTo>
                    <a:pt x="306" y="1001"/>
                    <a:pt x="303" y="999"/>
                    <a:pt x="299" y="996"/>
                  </a:cubicBezTo>
                  <a:cubicBezTo>
                    <a:pt x="301" y="993"/>
                    <a:pt x="301" y="993"/>
                    <a:pt x="301" y="993"/>
                  </a:cubicBezTo>
                  <a:cubicBezTo>
                    <a:pt x="305" y="995"/>
                    <a:pt x="308" y="997"/>
                    <a:pt x="311" y="1000"/>
                  </a:cubicBezTo>
                  <a:lnTo>
                    <a:pt x="309" y="1003"/>
                  </a:lnTo>
                  <a:close/>
                  <a:moveTo>
                    <a:pt x="757" y="998"/>
                  </a:moveTo>
                  <a:cubicBezTo>
                    <a:pt x="755" y="994"/>
                    <a:pt x="755" y="994"/>
                    <a:pt x="755" y="994"/>
                  </a:cubicBezTo>
                  <a:cubicBezTo>
                    <a:pt x="766" y="990"/>
                    <a:pt x="766" y="990"/>
                    <a:pt x="766" y="990"/>
                  </a:cubicBezTo>
                  <a:cubicBezTo>
                    <a:pt x="768" y="993"/>
                    <a:pt x="768" y="993"/>
                    <a:pt x="768" y="993"/>
                  </a:cubicBezTo>
                  <a:lnTo>
                    <a:pt x="757" y="998"/>
                  </a:lnTo>
                  <a:close/>
                  <a:moveTo>
                    <a:pt x="289" y="989"/>
                  </a:moveTo>
                  <a:cubicBezTo>
                    <a:pt x="286" y="987"/>
                    <a:pt x="283" y="985"/>
                    <a:pt x="280" y="982"/>
                  </a:cubicBezTo>
                  <a:cubicBezTo>
                    <a:pt x="282" y="979"/>
                    <a:pt x="282" y="979"/>
                    <a:pt x="282" y="979"/>
                  </a:cubicBezTo>
                  <a:cubicBezTo>
                    <a:pt x="285" y="982"/>
                    <a:pt x="288" y="984"/>
                    <a:pt x="292" y="986"/>
                  </a:cubicBezTo>
                  <a:lnTo>
                    <a:pt x="289" y="989"/>
                  </a:lnTo>
                  <a:close/>
                  <a:moveTo>
                    <a:pt x="779" y="989"/>
                  </a:moveTo>
                  <a:cubicBezTo>
                    <a:pt x="778" y="985"/>
                    <a:pt x="778" y="985"/>
                    <a:pt x="778" y="985"/>
                  </a:cubicBezTo>
                  <a:cubicBezTo>
                    <a:pt x="789" y="981"/>
                    <a:pt x="789" y="981"/>
                    <a:pt x="789" y="981"/>
                  </a:cubicBezTo>
                  <a:cubicBezTo>
                    <a:pt x="790" y="985"/>
                    <a:pt x="790" y="985"/>
                    <a:pt x="790" y="985"/>
                  </a:cubicBezTo>
                  <a:lnTo>
                    <a:pt x="779" y="989"/>
                  </a:lnTo>
                  <a:close/>
                  <a:moveTo>
                    <a:pt x="802" y="981"/>
                  </a:moveTo>
                  <a:cubicBezTo>
                    <a:pt x="800" y="977"/>
                    <a:pt x="800" y="977"/>
                    <a:pt x="800" y="977"/>
                  </a:cubicBezTo>
                  <a:cubicBezTo>
                    <a:pt x="811" y="973"/>
                    <a:pt x="811" y="973"/>
                    <a:pt x="811" y="973"/>
                  </a:cubicBezTo>
                  <a:cubicBezTo>
                    <a:pt x="813" y="976"/>
                    <a:pt x="813" y="976"/>
                    <a:pt x="813" y="976"/>
                  </a:cubicBezTo>
                  <a:lnTo>
                    <a:pt x="802" y="981"/>
                  </a:lnTo>
                  <a:close/>
                  <a:moveTo>
                    <a:pt x="270" y="975"/>
                  </a:moveTo>
                  <a:cubicBezTo>
                    <a:pt x="267" y="972"/>
                    <a:pt x="264" y="969"/>
                    <a:pt x="261" y="967"/>
                  </a:cubicBezTo>
                  <a:cubicBezTo>
                    <a:pt x="264" y="964"/>
                    <a:pt x="264" y="964"/>
                    <a:pt x="264" y="964"/>
                  </a:cubicBezTo>
                  <a:cubicBezTo>
                    <a:pt x="267" y="966"/>
                    <a:pt x="270" y="969"/>
                    <a:pt x="273" y="972"/>
                  </a:cubicBezTo>
                  <a:lnTo>
                    <a:pt x="270" y="975"/>
                  </a:lnTo>
                  <a:close/>
                  <a:moveTo>
                    <a:pt x="824" y="972"/>
                  </a:moveTo>
                  <a:cubicBezTo>
                    <a:pt x="823" y="968"/>
                    <a:pt x="823" y="968"/>
                    <a:pt x="823" y="968"/>
                  </a:cubicBezTo>
                  <a:cubicBezTo>
                    <a:pt x="834" y="964"/>
                    <a:pt x="834" y="964"/>
                    <a:pt x="834" y="964"/>
                  </a:cubicBezTo>
                  <a:cubicBezTo>
                    <a:pt x="835" y="968"/>
                    <a:pt x="835" y="968"/>
                    <a:pt x="835" y="968"/>
                  </a:cubicBezTo>
                  <a:lnTo>
                    <a:pt x="824" y="972"/>
                  </a:lnTo>
                  <a:close/>
                  <a:moveTo>
                    <a:pt x="846" y="964"/>
                  </a:moveTo>
                  <a:cubicBezTo>
                    <a:pt x="845" y="960"/>
                    <a:pt x="845" y="960"/>
                    <a:pt x="845" y="960"/>
                  </a:cubicBezTo>
                  <a:cubicBezTo>
                    <a:pt x="856" y="956"/>
                    <a:pt x="856" y="956"/>
                    <a:pt x="856" y="956"/>
                  </a:cubicBezTo>
                  <a:cubicBezTo>
                    <a:pt x="858" y="959"/>
                    <a:pt x="858" y="959"/>
                    <a:pt x="858" y="959"/>
                  </a:cubicBezTo>
                  <a:lnTo>
                    <a:pt x="846" y="964"/>
                  </a:lnTo>
                  <a:close/>
                  <a:moveTo>
                    <a:pt x="252" y="958"/>
                  </a:moveTo>
                  <a:cubicBezTo>
                    <a:pt x="250" y="955"/>
                    <a:pt x="247" y="953"/>
                    <a:pt x="244" y="950"/>
                  </a:cubicBezTo>
                  <a:cubicBezTo>
                    <a:pt x="247" y="947"/>
                    <a:pt x="247" y="947"/>
                    <a:pt x="247" y="947"/>
                  </a:cubicBezTo>
                  <a:cubicBezTo>
                    <a:pt x="250" y="950"/>
                    <a:pt x="252" y="953"/>
                    <a:pt x="255" y="955"/>
                  </a:cubicBezTo>
                  <a:lnTo>
                    <a:pt x="252" y="958"/>
                  </a:lnTo>
                  <a:close/>
                  <a:moveTo>
                    <a:pt x="869" y="955"/>
                  </a:moveTo>
                  <a:cubicBezTo>
                    <a:pt x="868" y="951"/>
                    <a:pt x="868" y="951"/>
                    <a:pt x="868" y="951"/>
                  </a:cubicBezTo>
                  <a:cubicBezTo>
                    <a:pt x="879" y="947"/>
                    <a:pt x="879" y="947"/>
                    <a:pt x="879" y="947"/>
                  </a:cubicBezTo>
                  <a:cubicBezTo>
                    <a:pt x="880" y="951"/>
                    <a:pt x="880" y="951"/>
                    <a:pt x="880" y="951"/>
                  </a:cubicBezTo>
                  <a:lnTo>
                    <a:pt x="869" y="955"/>
                  </a:lnTo>
                  <a:close/>
                  <a:moveTo>
                    <a:pt x="891" y="947"/>
                  </a:moveTo>
                  <a:cubicBezTo>
                    <a:pt x="890" y="943"/>
                    <a:pt x="890" y="943"/>
                    <a:pt x="890" y="943"/>
                  </a:cubicBezTo>
                  <a:cubicBezTo>
                    <a:pt x="901" y="939"/>
                    <a:pt x="901" y="939"/>
                    <a:pt x="901" y="939"/>
                  </a:cubicBezTo>
                  <a:cubicBezTo>
                    <a:pt x="903" y="942"/>
                    <a:pt x="903" y="942"/>
                    <a:pt x="903" y="942"/>
                  </a:cubicBezTo>
                  <a:lnTo>
                    <a:pt x="891" y="947"/>
                  </a:lnTo>
                  <a:close/>
                  <a:moveTo>
                    <a:pt x="236" y="941"/>
                  </a:moveTo>
                  <a:cubicBezTo>
                    <a:pt x="233" y="938"/>
                    <a:pt x="231" y="934"/>
                    <a:pt x="228" y="931"/>
                  </a:cubicBezTo>
                  <a:cubicBezTo>
                    <a:pt x="232" y="929"/>
                    <a:pt x="232" y="929"/>
                    <a:pt x="232" y="929"/>
                  </a:cubicBezTo>
                  <a:cubicBezTo>
                    <a:pt x="234" y="932"/>
                    <a:pt x="237" y="935"/>
                    <a:pt x="239" y="938"/>
                  </a:cubicBezTo>
                  <a:lnTo>
                    <a:pt x="236" y="941"/>
                  </a:lnTo>
                  <a:close/>
                  <a:moveTo>
                    <a:pt x="914" y="938"/>
                  </a:moveTo>
                  <a:cubicBezTo>
                    <a:pt x="912" y="934"/>
                    <a:pt x="912" y="934"/>
                    <a:pt x="912" y="934"/>
                  </a:cubicBezTo>
                  <a:cubicBezTo>
                    <a:pt x="924" y="930"/>
                    <a:pt x="924" y="930"/>
                    <a:pt x="924" y="930"/>
                  </a:cubicBezTo>
                  <a:cubicBezTo>
                    <a:pt x="925" y="934"/>
                    <a:pt x="925" y="934"/>
                    <a:pt x="925" y="934"/>
                  </a:cubicBezTo>
                  <a:lnTo>
                    <a:pt x="914" y="938"/>
                  </a:lnTo>
                  <a:close/>
                  <a:moveTo>
                    <a:pt x="936" y="930"/>
                  </a:moveTo>
                  <a:cubicBezTo>
                    <a:pt x="935" y="926"/>
                    <a:pt x="935" y="926"/>
                    <a:pt x="935" y="926"/>
                  </a:cubicBezTo>
                  <a:cubicBezTo>
                    <a:pt x="946" y="922"/>
                    <a:pt x="946" y="922"/>
                    <a:pt x="946" y="922"/>
                  </a:cubicBezTo>
                  <a:cubicBezTo>
                    <a:pt x="948" y="925"/>
                    <a:pt x="948" y="925"/>
                    <a:pt x="948" y="925"/>
                  </a:cubicBezTo>
                  <a:lnTo>
                    <a:pt x="936" y="930"/>
                  </a:lnTo>
                  <a:close/>
                  <a:moveTo>
                    <a:pt x="221" y="922"/>
                  </a:moveTo>
                  <a:cubicBezTo>
                    <a:pt x="219" y="918"/>
                    <a:pt x="217" y="915"/>
                    <a:pt x="214" y="912"/>
                  </a:cubicBezTo>
                  <a:cubicBezTo>
                    <a:pt x="218" y="909"/>
                    <a:pt x="218" y="909"/>
                    <a:pt x="218" y="909"/>
                  </a:cubicBezTo>
                  <a:cubicBezTo>
                    <a:pt x="220" y="913"/>
                    <a:pt x="222" y="916"/>
                    <a:pt x="224" y="919"/>
                  </a:cubicBezTo>
                  <a:lnTo>
                    <a:pt x="221" y="922"/>
                  </a:lnTo>
                  <a:close/>
                  <a:moveTo>
                    <a:pt x="959" y="921"/>
                  </a:moveTo>
                  <a:cubicBezTo>
                    <a:pt x="957" y="917"/>
                    <a:pt x="957" y="917"/>
                    <a:pt x="957" y="917"/>
                  </a:cubicBezTo>
                  <a:cubicBezTo>
                    <a:pt x="969" y="913"/>
                    <a:pt x="969" y="913"/>
                    <a:pt x="969" y="913"/>
                  </a:cubicBezTo>
                  <a:cubicBezTo>
                    <a:pt x="970" y="917"/>
                    <a:pt x="970" y="917"/>
                    <a:pt x="970" y="917"/>
                  </a:cubicBezTo>
                  <a:lnTo>
                    <a:pt x="959" y="921"/>
                  </a:lnTo>
                  <a:close/>
                  <a:moveTo>
                    <a:pt x="981" y="913"/>
                  </a:moveTo>
                  <a:cubicBezTo>
                    <a:pt x="980" y="909"/>
                    <a:pt x="980" y="909"/>
                    <a:pt x="980" y="909"/>
                  </a:cubicBezTo>
                  <a:cubicBezTo>
                    <a:pt x="991" y="905"/>
                    <a:pt x="991" y="905"/>
                    <a:pt x="991" y="905"/>
                  </a:cubicBezTo>
                  <a:cubicBezTo>
                    <a:pt x="993" y="908"/>
                    <a:pt x="993" y="908"/>
                    <a:pt x="993" y="908"/>
                  </a:cubicBezTo>
                  <a:lnTo>
                    <a:pt x="981" y="913"/>
                  </a:lnTo>
                  <a:close/>
                  <a:moveTo>
                    <a:pt x="1004" y="904"/>
                  </a:moveTo>
                  <a:cubicBezTo>
                    <a:pt x="1002" y="900"/>
                    <a:pt x="1002" y="900"/>
                    <a:pt x="1002" y="900"/>
                  </a:cubicBezTo>
                  <a:cubicBezTo>
                    <a:pt x="1014" y="896"/>
                    <a:pt x="1014" y="896"/>
                    <a:pt x="1014" y="896"/>
                  </a:cubicBezTo>
                  <a:cubicBezTo>
                    <a:pt x="1015" y="900"/>
                    <a:pt x="1015" y="900"/>
                    <a:pt x="1015" y="900"/>
                  </a:cubicBezTo>
                  <a:lnTo>
                    <a:pt x="1004" y="904"/>
                  </a:lnTo>
                  <a:close/>
                  <a:moveTo>
                    <a:pt x="208" y="901"/>
                  </a:moveTo>
                  <a:cubicBezTo>
                    <a:pt x="206" y="898"/>
                    <a:pt x="204" y="895"/>
                    <a:pt x="202" y="891"/>
                  </a:cubicBezTo>
                  <a:cubicBezTo>
                    <a:pt x="205" y="889"/>
                    <a:pt x="205" y="889"/>
                    <a:pt x="205" y="889"/>
                  </a:cubicBezTo>
                  <a:cubicBezTo>
                    <a:pt x="207" y="893"/>
                    <a:pt x="209" y="896"/>
                    <a:pt x="211" y="899"/>
                  </a:cubicBezTo>
                  <a:lnTo>
                    <a:pt x="208" y="901"/>
                  </a:lnTo>
                  <a:close/>
                  <a:moveTo>
                    <a:pt x="1026" y="896"/>
                  </a:moveTo>
                  <a:cubicBezTo>
                    <a:pt x="1025" y="892"/>
                    <a:pt x="1025" y="892"/>
                    <a:pt x="1025" y="892"/>
                  </a:cubicBezTo>
                  <a:cubicBezTo>
                    <a:pt x="1036" y="888"/>
                    <a:pt x="1036" y="888"/>
                    <a:pt x="1036" y="888"/>
                  </a:cubicBezTo>
                  <a:cubicBezTo>
                    <a:pt x="1038" y="892"/>
                    <a:pt x="1038" y="892"/>
                    <a:pt x="1038" y="892"/>
                  </a:cubicBezTo>
                  <a:lnTo>
                    <a:pt x="1026" y="896"/>
                  </a:lnTo>
                  <a:close/>
                  <a:moveTo>
                    <a:pt x="1049" y="887"/>
                  </a:moveTo>
                  <a:cubicBezTo>
                    <a:pt x="1047" y="884"/>
                    <a:pt x="1047" y="884"/>
                    <a:pt x="1047" y="884"/>
                  </a:cubicBezTo>
                  <a:cubicBezTo>
                    <a:pt x="1059" y="879"/>
                    <a:pt x="1059" y="879"/>
                    <a:pt x="1059" y="879"/>
                  </a:cubicBezTo>
                  <a:cubicBezTo>
                    <a:pt x="1060" y="883"/>
                    <a:pt x="1060" y="883"/>
                    <a:pt x="1060" y="883"/>
                  </a:cubicBezTo>
                  <a:lnTo>
                    <a:pt x="1049" y="887"/>
                  </a:lnTo>
                  <a:close/>
                  <a:moveTo>
                    <a:pt x="196" y="880"/>
                  </a:moveTo>
                  <a:cubicBezTo>
                    <a:pt x="195" y="877"/>
                    <a:pt x="193" y="873"/>
                    <a:pt x="191" y="869"/>
                  </a:cubicBezTo>
                  <a:cubicBezTo>
                    <a:pt x="195" y="868"/>
                    <a:pt x="195" y="868"/>
                    <a:pt x="195" y="868"/>
                  </a:cubicBezTo>
                  <a:cubicBezTo>
                    <a:pt x="197" y="871"/>
                    <a:pt x="198" y="875"/>
                    <a:pt x="200" y="878"/>
                  </a:cubicBezTo>
                  <a:lnTo>
                    <a:pt x="196" y="880"/>
                  </a:lnTo>
                  <a:close/>
                  <a:moveTo>
                    <a:pt x="1071" y="879"/>
                  </a:moveTo>
                  <a:cubicBezTo>
                    <a:pt x="1070" y="875"/>
                    <a:pt x="1070" y="875"/>
                    <a:pt x="1070" y="875"/>
                  </a:cubicBezTo>
                  <a:cubicBezTo>
                    <a:pt x="1081" y="871"/>
                    <a:pt x="1081" y="871"/>
                    <a:pt x="1081" y="871"/>
                  </a:cubicBezTo>
                  <a:cubicBezTo>
                    <a:pt x="1083" y="875"/>
                    <a:pt x="1083" y="875"/>
                    <a:pt x="1083" y="875"/>
                  </a:cubicBezTo>
                  <a:lnTo>
                    <a:pt x="1071" y="879"/>
                  </a:lnTo>
                  <a:close/>
                  <a:moveTo>
                    <a:pt x="1094" y="871"/>
                  </a:moveTo>
                  <a:cubicBezTo>
                    <a:pt x="1093" y="867"/>
                    <a:pt x="1093" y="867"/>
                    <a:pt x="1093" y="867"/>
                  </a:cubicBezTo>
                  <a:cubicBezTo>
                    <a:pt x="1104" y="863"/>
                    <a:pt x="1104" y="863"/>
                    <a:pt x="1104" y="863"/>
                  </a:cubicBezTo>
                  <a:cubicBezTo>
                    <a:pt x="1105" y="867"/>
                    <a:pt x="1105" y="867"/>
                    <a:pt x="1105" y="867"/>
                  </a:cubicBezTo>
                  <a:lnTo>
                    <a:pt x="1094" y="871"/>
                  </a:lnTo>
                  <a:close/>
                  <a:moveTo>
                    <a:pt x="1116" y="863"/>
                  </a:moveTo>
                  <a:cubicBezTo>
                    <a:pt x="1115" y="859"/>
                    <a:pt x="1115" y="859"/>
                    <a:pt x="1115" y="859"/>
                  </a:cubicBezTo>
                  <a:cubicBezTo>
                    <a:pt x="1126" y="855"/>
                    <a:pt x="1126" y="855"/>
                    <a:pt x="1126" y="855"/>
                  </a:cubicBezTo>
                  <a:cubicBezTo>
                    <a:pt x="1128" y="858"/>
                    <a:pt x="1128" y="858"/>
                    <a:pt x="1128" y="858"/>
                  </a:cubicBezTo>
                  <a:lnTo>
                    <a:pt x="1116" y="863"/>
                  </a:lnTo>
                  <a:close/>
                  <a:moveTo>
                    <a:pt x="187" y="858"/>
                  </a:moveTo>
                  <a:cubicBezTo>
                    <a:pt x="186" y="856"/>
                    <a:pt x="185" y="853"/>
                    <a:pt x="184" y="851"/>
                  </a:cubicBezTo>
                  <a:cubicBezTo>
                    <a:pt x="182" y="847"/>
                    <a:pt x="182" y="847"/>
                    <a:pt x="182" y="847"/>
                  </a:cubicBezTo>
                  <a:cubicBezTo>
                    <a:pt x="186" y="846"/>
                    <a:pt x="186" y="846"/>
                    <a:pt x="186" y="846"/>
                  </a:cubicBezTo>
                  <a:cubicBezTo>
                    <a:pt x="188" y="850"/>
                    <a:pt x="188" y="850"/>
                    <a:pt x="188" y="850"/>
                  </a:cubicBezTo>
                  <a:cubicBezTo>
                    <a:pt x="189" y="852"/>
                    <a:pt x="189" y="854"/>
                    <a:pt x="190" y="857"/>
                  </a:cubicBezTo>
                  <a:lnTo>
                    <a:pt x="187" y="858"/>
                  </a:lnTo>
                  <a:close/>
                  <a:moveTo>
                    <a:pt x="1139" y="854"/>
                  </a:moveTo>
                  <a:cubicBezTo>
                    <a:pt x="1138" y="851"/>
                    <a:pt x="1138" y="851"/>
                    <a:pt x="1138" y="851"/>
                  </a:cubicBezTo>
                  <a:cubicBezTo>
                    <a:pt x="1149" y="847"/>
                    <a:pt x="1149" y="847"/>
                    <a:pt x="1149" y="847"/>
                  </a:cubicBezTo>
                  <a:cubicBezTo>
                    <a:pt x="1150" y="850"/>
                    <a:pt x="1150" y="850"/>
                    <a:pt x="1150" y="850"/>
                  </a:cubicBezTo>
                  <a:lnTo>
                    <a:pt x="1139" y="854"/>
                  </a:lnTo>
                  <a:close/>
                  <a:moveTo>
                    <a:pt x="1162" y="846"/>
                  </a:moveTo>
                  <a:cubicBezTo>
                    <a:pt x="1160" y="843"/>
                    <a:pt x="1160" y="843"/>
                    <a:pt x="1160" y="843"/>
                  </a:cubicBezTo>
                  <a:cubicBezTo>
                    <a:pt x="1172" y="839"/>
                    <a:pt x="1172" y="839"/>
                    <a:pt x="1172" y="839"/>
                  </a:cubicBezTo>
                  <a:cubicBezTo>
                    <a:pt x="1173" y="842"/>
                    <a:pt x="1173" y="842"/>
                    <a:pt x="1173" y="842"/>
                  </a:cubicBezTo>
                  <a:lnTo>
                    <a:pt x="1162" y="846"/>
                  </a:lnTo>
                  <a:close/>
                  <a:moveTo>
                    <a:pt x="1184" y="838"/>
                  </a:moveTo>
                  <a:cubicBezTo>
                    <a:pt x="1183" y="835"/>
                    <a:pt x="1183" y="835"/>
                    <a:pt x="1183" y="835"/>
                  </a:cubicBezTo>
                  <a:cubicBezTo>
                    <a:pt x="1187" y="833"/>
                    <a:pt x="1191" y="832"/>
                    <a:pt x="1194" y="831"/>
                  </a:cubicBezTo>
                  <a:cubicBezTo>
                    <a:pt x="1196" y="834"/>
                    <a:pt x="1196" y="834"/>
                    <a:pt x="1196" y="834"/>
                  </a:cubicBezTo>
                  <a:cubicBezTo>
                    <a:pt x="1192" y="836"/>
                    <a:pt x="1188" y="837"/>
                    <a:pt x="1184" y="838"/>
                  </a:cubicBezTo>
                  <a:close/>
                  <a:moveTo>
                    <a:pt x="178" y="836"/>
                  </a:moveTo>
                  <a:cubicBezTo>
                    <a:pt x="177" y="832"/>
                    <a:pt x="176" y="828"/>
                    <a:pt x="174" y="824"/>
                  </a:cubicBezTo>
                  <a:cubicBezTo>
                    <a:pt x="178" y="823"/>
                    <a:pt x="178" y="823"/>
                    <a:pt x="178" y="823"/>
                  </a:cubicBezTo>
                  <a:cubicBezTo>
                    <a:pt x="179" y="827"/>
                    <a:pt x="181" y="831"/>
                    <a:pt x="182" y="834"/>
                  </a:cubicBezTo>
                  <a:lnTo>
                    <a:pt x="178" y="836"/>
                  </a:lnTo>
                  <a:close/>
                  <a:moveTo>
                    <a:pt x="1207" y="831"/>
                  </a:moveTo>
                  <a:cubicBezTo>
                    <a:pt x="1206" y="827"/>
                    <a:pt x="1206" y="827"/>
                    <a:pt x="1206" y="827"/>
                  </a:cubicBezTo>
                  <a:cubicBezTo>
                    <a:pt x="1210" y="826"/>
                    <a:pt x="1214" y="824"/>
                    <a:pt x="1217" y="823"/>
                  </a:cubicBezTo>
                  <a:cubicBezTo>
                    <a:pt x="1219" y="827"/>
                    <a:pt x="1219" y="827"/>
                    <a:pt x="1219" y="827"/>
                  </a:cubicBezTo>
                  <a:cubicBezTo>
                    <a:pt x="1215" y="828"/>
                    <a:pt x="1211" y="829"/>
                    <a:pt x="1207" y="831"/>
                  </a:cubicBezTo>
                  <a:close/>
                  <a:moveTo>
                    <a:pt x="1457" y="828"/>
                  </a:moveTo>
                  <a:cubicBezTo>
                    <a:pt x="1445" y="828"/>
                    <a:pt x="1445" y="828"/>
                    <a:pt x="1445" y="828"/>
                  </a:cubicBezTo>
                  <a:cubicBezTo>
                    <a:pt x="1445" y="824"/>
                    <a:pt x="1445" y="824"/>
                    <a:pt x="1445" y="824"/>
                  </a:cubicBezTo>
                  <a:cubicBezTo>
                    <a:pt x="1457" y="825"/>
                    <a:pt x="1457" y="825"/>
                    <a:pt x="1457" y="825"/>
                  </a:cubicBezTo>
                  <a:lnTo>
                    <a:pt x="1457" y="828"/>
                  </a:lnTo>
                  <a:close/>
                  <a:moveTo>
                    <a:pt x="1433" y="827"/>
                  </a:moveTo>
                  <a:cubicBezTo>
                    <a:pt x="1421" y="827"/>
                    <a:pt x="1421" y="827"/>
                    <a:pt x="1421" y="827"/>
                  </a:cubicBezTo>
                  <a:cubicBezTo>
                    <a:pt x="1421" y="823"/>
                    <a:pt x="1421" y="823"/>
                    <a:pt x="1421" y="823"/>
                  </a:cubicBezTo>
                  <a:cubicBezTo>
                    <a:pt x="1433" y="823"/>
                    <a:pt x="1433" y="823"/>
                    <a:pt x="1433" y="823"/>
                  </a:cubicBezTo>
                  <a:lnTo>
                    <a:pt x="1433" y="827"/>
                  </a:lnTo>
                  <a:close/>
                  <a:moveTo>
                    <a:pt x="1409" y="826"/>
                  </a:moveTo>
                  <a:cubicBezTo>
                    <a:pt x="1397" y="826"/>
                    <a:pt x="1397" y="826"/>
                    <a:pt x="1397" y="826"/>
                  </a:cubicBezTo>
                  <a:cubicBezTo>
                    <a:pt x="1397" y="822"/>
                    <a:pt x="1397" y="822"/>
                    <a:pt x="1397" y="822"/>
                  </a:cubicBezTo>
                  <a:cubicBezTo>
                    <a:pt x="1409" y="822"/>
                    <a:pt x="1409" y="822"/>
                    <a:pt x="1409" y="822"/>
                  </a:cubicBezTo>
                  <a:lnTo>
                    <a:pt x="1409" y="826"/>
                  </a:lnTo>
                  <a:close/>
                  <a:moveTo>
                    <a:pt x="1385" y="825"/>
                  </a:moveTo>
                  <a:cubicBezTo>
                    <a:pt x="1373" y="825"/>
                    <a:pt x="1373" y="825"/>
                    <a:pt x="1373" y="825"/>
                  </a:cubicBezTo>
                  <a:cubicBezTo>
                    <a:pt x="1373" y="821"/>
                    <a:pt x="1373" y="821"/>
                    <a:pt x="1373" y="821"/>
                  </a:cubicBezTo>
                  <a:cubicBezTo>
                    <a:pt x="1385" y="821"/>
                    <a:pt x="1385" y="821"/>
                    <a:pt x="1385" y="821"/>
                  </a:cubicBezTo>
                  <a:lnTo>
                    <a:pt x="1385" y="825"/>
                  </a:lnTo>
                  <a:close/>
                  <a:moveTo>
                    <a:pt x="1361" y="824"/>
                  </a:moveTo>
                  <a:cubicBezTo>
                    <a:pt x="1349" y="824"/>
                    <a:pt x="1349" y="824"/>
                    <a:pt x="1349" y="824"/>
                  </a:cubicBezTo>
                  <a:cubicBezTo>
                    <a:pt x="1349" y="820"/>
                    <a:pt x="1349" y="820"/>
                    <a:pt x="1349" y="820"/>
                  </a:cubicBezTo>
                  <a:cubicBezTo>
                    <a:pt x="1361" y="820"/>
                    <a:pt x="1361" y="820"/>
                    <a:pt x="1361" y="820"/>
                  </a:cubicBezTo>
                  <a:lnTo>
                    <a:pt x="1361" y="824"/>
                  </a:lnTo>
                  <a:close/>
                  <a:moveTo>
                    <a:pt x="1230" y="823"/>
                  </a:moveTo>
                  <a:cubicBezTo>
                    <a:pt x="1229" y="819"/>
                    <a:pt x="1229" y="819"/>
                    <a:pt x="1229" y="819"/>
                  </a:cubicBezTo>
                  <a:cubicBezTo>
                    <a:pt x="1233" y="818"/>
                    <a:pt x="1237" y="817"/>
                    <a:pt x="1240" y="816"/>
                  </a:cubicBezTo>
                  <a:cubicBezTo>
                    <a:pt x="1242" y="820"/>
                    <a:pt x="1242" y="820"/>
                    <a:pt x="1242" y="820"/>
                  </a:cubicBezTo>
                  <a:cubicBezTo>
                    <a:pt x="1238" y="821"/>
                    <a:pt x="1234" y="822"/>
                    <a:pt x="1230" y="823"/>
                  </a:cubicBezTo>
                  <a:close/>
                  <a:moveTo>
                    <a:pt x="1467" y="823"/>
                  </a:moveTo>
                  <a:cubicBezTo>
                    <a:pt x="1463" y="823"/>
                    <a:pt x="1463" y="823"/>
                    <a:pt x="1463" y="823"/>
                  </a:cubicBezTo>
                  <a:cubicBezTo>
                    <a:pt x="1463" y="811"/>
                    <a:pt x="1463" y="811"/>
                    <a:pt x="1463" y="811"/>
                  </a:cubicBezTo>
                  <a:cubicBezTo>
                    <a:pt x="1467" y="811"/>
                    <a:pt x="1467" y="811"/>
                    <a:pt x="1467" y="811"/>
                  </a:cubicBezTo>
                  <a:lnTo>
                    <a:pt x="1467" y="823"/>
                  </a:lnTo>
                  <a:close/>
                  <a:moveTo>
                    <a:pt x="1337" y="823"/>
                  </a:moveTo>
                  <a:cubicBezTo>
                    <a:pt x="1325" y="823"/>
                    <a:pt x="1325" y="823"/>
                    <a:pt x="1325" y="823"/>
                  </a:cubicBezTo>
                  <a:cubicBezTo>
                    <a:pt x="1325" y="819"/>
                    <a:pt x="1325" y="819"/>
                    <a:pt x="1325" y="819"/>
                  </a:cubicBezTo>
                  <a:cubicBezTo>
                    <a:pt x="1337" y="819"/>
                    <a:pt x="1337" y="819"/>
                    <a:pt x="1337" y="819"/>
                  </a:cubicBezTo>
                  <a:lnTo>
                    <a:pt x="1337" y="823"/>
                  </a:lnTo>
                  <a:close/>
                  <a:moveTo>
                    <a:pt x="1313" y="822"/>
                  </a:moveTo>
                  <a:cubicBezTo>
                    <a:pt x="1301" y="822"/>
                    <a:pt x="1301" y="822"/>
                    <a:pt x="1301" y="822"/>
                  </a:cubicBezTo>
                  <a:cubicBezTo>
                    <a:pt x="1301" y="818"/>
                    <a:pt x="1301" y="818"/>
                    <a:pt x="1301" y="818"/>
                  </a:cubicBezTo>
                  <a:cubicBezTo>
                    <a:pt x="1313" y="818"/>
                    <a:pt x="1313" y="818"/>
                    <a:pt x="1313" y="818"/>
                  </a:cubicBezTo>
                  <a:lnTo>
                    <a:pt x="1313" y="822"/>
                  </a:lnTo>
                  <a:close/>
                  <a:moveTo>
                    <a:pt x="1289" y="821"/>
                  </a:moveTo>
                  <a:cubicBezTo>
                    <a:pt x="1277" y="820"/>
                    <a:pt x="1277" y="820"/>
                    <a:pt x="1277" y="820"/>
                  </a:cubicBezTo>
                  <a:cubicBezTo>
                    <a:pt x="1277" y="816"/>
                    <a:pt x="1277" y="816"/>
                    <a:pt x="1277" y="816"/>
                  </a:cubicBezTo>
                  <a:cubicBezTo>
                    <a:pt x="1289" y="817"/>
                    <a:pt x="1289" y="817"/>
                    <a:pt x="1289" y="817"/>
                  </a:cubicBezTo>
                  <a:lnTo>
                    <a:pt x="1289" y="821"/>
                  </a:lnTo>
                  <a:close/>
                  <a:moveTo>
                    <a:pt x="1265" y="820"/>
                  </a:moveTo>
                  <a:cubicBezTo>
                    <a:pt x="1253" y="819"/>
                    <a:pt x="1253" y="819"/>
                    <a:pt x="1253" y="819"/>
                  </a:cubicBezTo>
                  <a:cubicBezTo>
                    <a:pt x="1253" y="815"/>
                    <a:pt x="1253" y="815"/>
                    <a:pt x="1253" y="815"/>
                  </a:cubicBezTo>
                  <a:cubicBezTo>
                    <a:pt x="1265" y="816"/>
                    <a:pt x="1265" y="816"/>
                    <a:pt x="1265" y="816"/>
                  </a:cubicBezTo>
                  <a:lnTo>
                    <a:pt x="1265" y="820"/>
                  </a:lnTo>
                  <a:close/>
                  <a:moveTo>
                    <a:pt x="170" y="813"/>
                  </a:moveTo>
                  <a:cubicBezTo>
                    <a:pt x="169" y="809"/>
                    <a:pt x="168" y="805"/>
                    <a:pt x="166" y="802"/>
                  </a:cubicBezTo>
                  <a:cubicBezTo>
                    <a:pt x="170" y="800"/>
                    <a:pt x="170" y="800"/>
                    <a:pt x="170" y="800"/>
                  </a:cubicBezTo>
                  <a:cubicBezTo>
                    <a:pt x="172" y="804"/>
                    <a:pt x="173" y="808"/>
                    <a:pt x="174" y="812"/>
                  </a:cubicBezTo>
                  <a:lnTo>
                    <a:pt x="170" y="813"/>
                  </a:lnTo>
                  <a:close/>
                  <a:moveTo>
                    <a:pt x="1467" y="799"/>
                  </a:moveTo>
                  <a:cubicBezTo>
                    <a:pt x="1463" y="799"/>
                    <a:pt x="1463" y="799"/>
                    <a:pt x="1463" y="799"/>
                  </a:cubicBezTo>
                  <a:cubicBezTo>
                    <a:pt x="1463" y="787"/>
                    <a:pt x="1463" y="787"/>
                    <a:pt x="1463" y="787"/>
                  </a:cubicBezTo>
                  <a:cubicBezTo>
                    <a:pt x="1467" y="787"/>
                    <a:pt x="1467" y="787"/>
                    <a:pt x="1467" y="787"/>
                  </a:cubicBezTo>
                  <a:lnTo>
                    <a:pt x="1467" y="799"/>
                  </a:lnTo>
                  <a:close/>
                  <a:moveTo>
                    <a:pt x="163" y="790"/>
                  </a:moveTo>
                  <a:cubicBezTo>
                    <a:pt x="161" y="786"/>
                    <a:pt x="160" y="783"/>
                    <a:pt x="159" y="779"/>
                  </a:cubicBezTo>
                  <a:cubicBezTo>
                    <a:pt x="163" y="777"/>
                    <a:pt x="163" y="777"/>
                    <a:pt x="163" y="777"/>
                  </a:cubicBezTo>
                  <a:cubicBezTo>
                    <a:pt x="164" y="781"/>
                    <a:pt x="165" y="785"/>
                    <a:pt x="166" y="789"/>
                  </a:cubicBezTo>
                  <a:lnTo>
                    <a:pt x="163" y="790"/>
                  </a:lnTo>
                  <a:close/>
                  <a:moveTo>
                    <a:pt x="1467" y="775"/>
                  </a:moveTo>
                  <a:cubicBezTo>
                    <a:pt x="1463" y="775"/>
                    <a:pt x="1463" y="775"/>
                    <a:pt x="1463" y="775"/>
                  </a:cubicBezTo>
                  <a:cubicBezTo>
                    <a:pt x="1463" y="763"/>
                    <a:pt x="1463" y="763"/>
                    <a:pt x="1463" y="763"/>
                  </a:cubicBezTo>
                  <a:cubicBezTo>
                    <a:pt x="1467" y="763"/>
                    <a:pt x="1467" y="763"/>
                    <a:pt x="1467" y="763"/>
                  </a:cubicBezTo>
                  <a:lnTo>
                    <a:pt x="1467" y="775"/>
                  </a:lnTo>
                  <a:close/>
                  <a:moveTo>
                    <a:pt x="155" y="767"/>
                  </a:moveTo>
                  <a:cubicBezTo>
                    <a:pt x="154" y="764"/>
                    <a:pt x="153" y="760"/>
                    <a:pt x="151" y="756"/>
                  </a:cubicBezTo>
                  <a:cubicBezTo>
                    <a:pt x="155" y="755"/>
                    <a:pt x="155" y="755"/>
                    <a:pt x="155" y="755"/>
                  </a:cubicBezTo>
                  <a:cubicBezTo>
                    <a:pt x="156" y="758"/>
                    <a:pt x="158" y="762"/>
                    <a:pt x="159" y="766"/>
                  </a:cubicBezTo>
                  <a:lnTo>
                    <a:pt x="155" y="767"/>
                  </a:lnTo>
                  <a:close/>
                  <a:moveTo>
                    <a:pt x="1467" y="751"/>
                  </a:moveTo>
                  <a:cubicBezTo>
                    <a:pt x="1463" y="751"/>
                    <a:pt x="1463" y="751"/>
                    <a:pt x="1463" y="751"/>
                  </a:cubicBezTo>
                  <a:cubicBezTo>
                    <a:pt x="1463" y="739"/>
                    <a:pt x="1463" y="739"/>
                    <a:pt x="1463" y="739"/>
                  </a:cubicBezTo>
                  <a:cubicBezTo>
                    <a:pt x="1467" y="739"/>
                    <a:pt x="1467" y="739"/>
                    <a:pt x="1467" y="739"/>
                  </a:cubicBezTo>
                  <a:lnTo>
                    <a:pt x="1467" y="751"/>
                  </a:lnTo>
                  <a:close/>
                  <a:moveTo>
                    <a:pt x="148" y="744"/>
                  </a:moveTo>
                  <a:cubicBezTo>
                    <a:pt x="144" y="733"/>
                    <a:pt x="144" y="733"/>
                    <a:pt x="144" y="733"/>
                  </a:cubicBezTo>
                  <a:cubicBezTo>
                    <a:pt x="148" y="732"/>
                    <a:pt x="148" y="732"/>
                    <a:pt x="148" y="732"/>
                  </a:cubicBezTo>
                  <a:cubicBezTo>
                    <a:pt x="151" y="743"/>
                    <a:pt x="151" y="743"/>
                    <a:pt x="151" y="743"/>
                  </a:cubicBezTo>
                  <a:lnTo>
                    <a:pt x="148" y="744"/>
                  </a:lnTo>
                  <a:close/>
                  <a:moveTo>
                    <a:pt x="1467" y="727"/>
                  </a:moveTo>
                  <a:cubicBezTo>
                    <a:pt x="1463" y="727"/>
                    <a:pt x="1463" y="727"/>
                    <a:pt x="1463" y="727"/>
                  </a:cubicBezTo>
                  <a:cubicBezTo>
                    <a:pt x="1463" y="715"/>
                    <a:pt x="1463" y="715"/>
                    <a:pt x="1463" y="715"/>
                  </a:cubicBezTo>
                  <a:cubicBezTo>
                    <a:pt x="1467" y="715"/>
                    <a:pt x="1467" y="715"/>
                    <a:pt x="1467" y="715"/>
                  </a:cubicBezTo>
                  <a:lnTo>
                    <a:pt x="1467" y="727"/>
                  </a:lnTo>
                  <a:close/>
                  <a:moveTo>
                    <a:pt x="140" y="722"/>
                  </a:moveTo>
                  <a:cubicBezTo>
                    <a:pt x="137" y="710"/>
                    <a:pt x="137" y="710"/>
                    <a:pt x="137" y="710"/>
                  </a:cubicBezTo>
                  <a:cubicBezTo>
                    <a:pt x="141" y="709"/>
                    <a:pt x="141" y="709"/>
                    <a:pt x="141" y="709"/>
                  </a:cubicBezTo>
                  <a:cubicBezTo>
                    <a:pt x="144" y="720"/>
                    <a:pt x="144" y="720"/>
                    <a:pt x="144" y="720"/>
                  </a:cubicBezTo>
                  <a:lnTo>
                    <a:pt x="140" y="722"/>
                  </a:lnTo>
                  <a:close/>
                  <a:moveTo>
                    <a:pt x="1467" y="703"/>
                  </a:moveTo>
                  <a:cubicBezTo>
                    <a:pt x="1463" y="703"/>
                    <a:pt x="1463" y="703"/>
                    <a:pt x="1463" y="703"/>
                  </a:cubicBezTo>
                  <a:cubicBezTo>
                    <a:pt x="1463" y="691"/>
                    <a:pt x="1463" y="691"/>
                    <a:pt x="1463" y="691"/>
                  </a:cubicBezTo>
                  <a:cubicBezTo>
                    <a:pt x="1467" y="691"/>
                    <a:pt x="1467" y="691"/>
                    <a:pt x="1467" y="691"/>
                  </a:cubicBezTo>
                  <a:lnTo>
                    <a:pt x="1467" y="703"/>
                  </a:lnTo>
                  <a:close/>
                  <a:moveTo>
                    <a:pt x="133" y="699"/>
                  </a:moveTo>
                  <a:cubicBezTo>
                    <a:pt x="130" y="687"/>
                    <a:pt x="130" y="687"/>
                    <a:pt x="130" y="687"/>
                  </a:cubicBezTo>
                  <a:cubicBezTo>
                    <a:pt x="134" y="686"/>
                    <a:pt x="134" y="686"/>
                    <a:pt x="134" y="686"/>
                  </a:cubicBezTo>
                  <a:cubicBezTo>
                    <a:pt x="137" y="697"/>
                    <a:pt x="137" y="697"/>
                    <a:pt x="137" y="697"/>
                  </a:cubicBezTo>
                  <a:lnTo>
                    <a:pt x="133" y="699"/>
                  </a:lnTo>
                  <a:close/>
                  <a:moveTo>
                    <a:pt x="1467" y="679"/>
                  </a:moveTo>
                  <a:cubicBezTo>
                    <a:pt x="1463" y="679"/>
                    <a:pt x="1463" y="679"/>
                    <a:pt x="1463" y="679"/>
                  </a:cubicBezTo>
                  <a:cubicBezTo>
                    <a:pt x="1463" y="667"/>
                    <a:pt x="1463" y="667"/>
                    <a:pt x="1463" y="667"/>
                  </a:cubicBezTo>
                  <a:cubicBezTo>
                    <a:pt x="1467" y="667"/>
                    <a:pt x="1467" y="667"/>
                    <a:pt x="1467" y="667"/>
                  </a:cubicBezTo>
                  <a:lnTo>
                    <a:pt x="1467" y="679"/>
                  </a:lnTo>
                  <a:close/>
                  <a:moveTo>
                    <a:pt x="126" y="676"/>
                  </a:moveTo>
                  <a:cubicBezTo>
                    <a:pt x="123" y="664"/>
                    <a:pt x="123" y="664"/>
                    <a:pt x="123" y="664"/>
                  </a:cubicBezTo>
                  <a:cubicBezTo>
                    <a:pt x="127" y="663"/>
                    <a:pt x="127" y="663"/>
                    <a:pt x="127" y="663"/>
                  </a:cubicBezTo>
                  <a:cubicBezTo>
                    <a:pt x="130" y="674"/>
                    <a:pt x="130" y="674"/>
                    <a:pt x="130" y="674"/>
                  </a:cubicBezTo>
                  <a:lnTo>
                    <a:pt x="126" y="676"/>
                  </a:lnTo>
                  <a:close/>
                  <a:moveTo>
                    <a:pt x="1467" y="655"/>
                  </a:moveTo>
                  <a:cubicBezTo>
                    <a:pt x="1463" y="655"/>
                    <a:pt x="1463" y="655"/>
                    <a:pt x="1463" y="655"/>
                  </a:cubicBezTo>
                  <a:cubicBezTo>
                    <a:pt x="1463" y="643"/>
                    <a:pt x="1463" y="643"/>
                    <a:pt x="1463" y="643"/>
                  </a:cubicBezTo>
                  <a:cubicBezTo>
                    <a:pt x="1467" y="643"/>
                    <a:pt x="1467" y="643"/>
                    <a:pt x="1467" y="643"/>
                  </a:cubicBezTo>
                  <a:lnTo>
                    <a:pt x="1467" y="655"/>
                  </a:lnTo>
                  <a:close/>
                  <a:moveTo>
                    <a:pt x="119" y="653"/>
                  </a:moveTo>
                  <a:cubicBezTo>
                    <a:pt x="116" y="641"/>
                    <a:pt x="116" y="641"/>
                    <a:pt x="116" y="641"/>
                  </a:cubicBezTo>
                  <a:cubicBezTo>
                    <a:pt x="120" y="640"/>
                    <a:pt x="120" y="640"/>
                    <a:pt x="120" y="640"/>
                  </a:cubicBezTo>
                  <a:cubicBezTo>
                    <a:pt x="123" y="651"/>
                    <a:pt x="123" y="651"/>
                    <a:pt x="123" y="651"/>
                  </a:cubicBezTo>
                  <a:lnTo>
                    <a:pt x="119" y="653"/>
                  </a:lnTo>
                  <a:close/>
                  <a:moveTo>
                    <a:pt x="1467" y="631"/>
                  </a:moveTo>
                  <a:cubicBezTo>
                    <a:pt x="1463" y="631"/>
                    <a:pt x="1463" y="631"/>
                    <a:pt x="1463" y="631"/>
                  </a:cubicBezTo>
                  <a:cubicBezTo>
                    <a:pt x="1463" y="619"/>
                    <a:pt x="1463" y="619"/>
                    <a:pt x="1463" y="619"/>
                  </a:cubicBezTo>
                  <a:cubicBezTo>
                    <a:pt x="1467" y="619"/>
                    <a:pt x="1467" y="619"/>
                    <a:pt x="1467" y="619"/>
                  </a:cubicBezTo>
                  <a:lnTo>
                    <a:pt x="1467" y="631"/>
                  </a:lnTo>
                  <a:close/>
                  <a:moveTo>
                    <a:pt x="113" y="630"/>
                  </a:moveTo>
                  <a:cubicBezTo>
                    <a:pt x="109" y="618"/>
                    <a:pt x="109" y="618"/>
                    <a:pt x="109" y="618"/>
                  </a:cubicBezTo>
                  <a:cubicBezTo>
                    <a:pt x="113" y="617"/>
                    <a:pt x="113" y="617"/>
                    <a:pt x="113" y="617"/>
                  </a:cubicBezTo>
                  <a:cubicBezTo>
                    <a:pt x="116" y="628"/>
                    <a:pt x="116" y="628"/>
                    <a:pt x="116" y="628"/>
                  </a:cubicBezTo>
                  <a:lnTo>
                    <a:pt x="113" y="630"/>
                  </a:lnTo>
                  <a:close/>
                  <a:moveTo>
                    <a:pt x="1467" y="607"/>
                  </a:moveTo>
                  <a:cubicBezTo>
                    <a:pt x="1463" y="607"/>
                    <a:pt x="1463" y="607"/>
                    <a:pt x="1463" y="607"/>
                  </a:cubicBezTo>
                  <a:cubicBezTo>
                    <a:pt x="1463" y="595"/>
                    <a:pt x="1463" y="595"/>
                    <a:pt x="1463" y="595"/>
                  </a:cubicBezTo>
                  <a:cubicBezTo>
                    <a:pt x="1467" y="595"/>
                    <a:pt x="1467" y="595"/>
                    <a:pt x="1467" y="595"/>
                  </a:cubicBezTo>
                  <a:lnTo>
                    <a:pt x="1467" y="607"/>
                  </a:lnTo>
                  <a:close/>
                  <a:moveTo>
                    <a:pt x="106" y="606"/>
                  </a:moveTo>
                  <a:cubicBezTo>
                    <a:pt x="103" y="595"/>
                    <a:pt x="103" y="595"/>
                    <a:pt x="103" y="595"/>
                  </a:cubicBezTo>
                  <a:cubicBezTo>
                    <a:pt x="106" y="594"/>
                    <a:pt x="106" y="594"/>
                    <a:pt x="106" y="594"/>
                  </a:cubicBezTo>
                  <a:cubicBezTo>
                    <a:pt x="110" y="605"/>
                    <a:pt x="110" y="605"/>
                    <a:pt x="110" y="605"/>
                  </a:cubicBezTo>
                  <a:lnTo>
                    <a:pt x="106" y="606"/>
                  </a:lnTo>
                  <a:close/>
                  <a:moveTo>
                    <a:pt x="99" y="583"/>
                  </a:moveTo>
                  <a:cubicBezTo>
                    <a:pt x="96" y="572"/>
                    <a:pt x="96" y="572"/>
                    <a:pt x="96" y="572"/>
                  </a:cubicBezTo>
                  <a:cubicBezTo>
                    <a:pt x="100" y="571"/>
                    <a:pt x="100" y="571"/>
                    <a:pt x="100" y="571"/>
                  </a:cubicBezTo>
                  <a:cubicBezTo>
                    <a:pt x="103" y="582"/>
                    <a:pt x="103" y="582"/>
                    <a:pt x="103" y="582"/>
                  </a:cubicBezTo>
                  <a:lnTo>
                    <a:pt x="99" y="583"/>
                  </a:lnTo>
                  <a:close/>
                  <a:moveTo>
                    <a:pt x="1467" y="583"/>
                  </a:moveTo>
                  <a:cubicBezTo>
                    <a:pt x="1463" y="583"/>
                    <a:pt x="1463" y="583"/>
                    <a:pt x="1463" y="583"/>
                  </a:cubicBezTo>
                  <a:cubicBezTo>
                    <a:pt x="1463" y="571"/>
                    <a:pt x="1463" y="571"/>
                    <a:pt x="1463" y="571"/>
                  </a:cubicBezTo>
                  <a:cubicBezTo>
                    <a:pt x="1467" y="571"/>
                    <a:pt x="1467" y="571"/>
                    <a:pt x="1467" y="571"/>
                  </a:cubicBezTo>
                  <a:lnTo>
                    <a:pt x="1467" y="583"/>
                  </a:lnTo>
                  <a:close/>
                  <a:moveTo>
                    <a:pt x="93" y="560"/>
                  </a:moveTo>
                  <a:cubicBezTo>
                    <a:pt x="89" y="549"/>
                    <a:pt x="89" y="549"/>
                    <a:pt x="89" y="549"/>
                  </a:cubicBezTo>
                  <a:cubicBezTo>
                    <a:pt x="93" y="548"/>
                    <a:pt x="93" y="548"/>
                    <a:pt x="93" y="548"/>
                  </a:cubicBezTo>
                  <a:cubicBezTo>
                    <a:pt x="97" y="559"/>
                    <a:pt x="97" y="559"/>
                    <a:pt x="97" y="559"/>
                  </a:cubicBezTo>
                  <a:lnTo>
                    <a:pt x="93" y="560"/>
                  </a:lnTo>
                  <a:close/>
                  <a:moveTo>
                    <a:pt x="1467" y="559"/>
                  </a:moveTo>
                  <a:cubicBezTo>
                    <a:pt x="1463" y="559"/>
                    <a:pt x="1463" y="559"/>
                    <a:pt x="1463" y="559"/>
                  </a:cubicBezTo>
                  <a:cubicBezTo>
                    <a:pt x="1463" y="547"/>
                    <a:pt x="1463" y="547"/>
                    <a:pt x="1463" y="547"/>
                  </a:cubicBezTo>
                  <a:cubicBezTo>
                    <a:pt x="1467" y="547"/>
                    <a:pt x="1467" y="547"/>
                    <a:pt x="1467" y="547"/>
                  </a:cubicBezTo>
                  <a:lnTo>
                    <a:pt x="1467" y="559"/>
                  </a:lnTo>
                  <a:close/>
                  <a:moveTo>
                    <a:pt x="86" y="537"/>
                  </a:moveTo>
                  <a:cubicBezTo>
                    <a:pt x="83" y="525"/>
                    <a:pt x="83" y="525"/>
                    <a:pt x="83" y="525"/>
                  </a:cubicBezTo>
                  <a:cubicBezTo>
                    <a:pt x="87" y="524"/>
                    <a:pt x="87" y="524"/>
                    <a:pt x="87" y="524"/>
                  </a:cubicBezTo>
                  <a:cubicBezTo>
                    <a:pt x="90" y="536"/>
                    <a:pt x="90" y="536"/>
                    <a:pt x="90" y="536"/>
                  </a:cubicBezTo>
                  <a:lnTo>
                    <a:pt x="86" y="537"/>
                  </a:lnTo>
                  <a:close/>
                  <a:moveTo>
                    <a:pt x="1467" y="535"/>
                  </a:moveTo>
                  <a:cubicBezTo>
                    <a:pt x="1463" y="535"/>
                    <a:pt x="1463" y="535"/>
                    <a:pt x="1463" y="535"/>
                  </a:cubicBezTo>
                  <a:cubicBezTo>
                    <a:pt x="1463" y="523"/>
                    <a:pt x="1463" y="523"/>
                    <a:pt x="1463" y="523"/>
                  </a:cubicBezTo>
                  <a:cubicBezTo>
                    <a:pt x="1467" y="523"/>
                    <a:pt x="1467" y="523"/>
                    <a:pt x="1467" y="523"/>
                  </a:cubicBezTo>
                  <a:lnTo>
                    <a:pt x="1467" y="535"/>
                  </a:lnTo>
                  <a:close/>
                  <a:moveTo>
                    <a:pt x="80" y="514"/>
                  </a:moveTo>
                  <a:cubicBezTo>
                    <a:pt x="77" y="502"/>
                    <a:pt x="77" y="502"/>
                    <a:pt x="77" y="502"/>
                  </a:cubicBezTo>
                  <a:cubicBezTo>
                    <a:pt x="81" y="501"/>
                    <a:pt x="81" y="501"/>
                    <a:pt x="81" y="501"/>
                  </a:cubicBezTo>
                  <a:cubicBezTo>
                    <a:pt x="84" y="513"/>
                    <a:pt x="84" y="513"/>
                    <a:pt x="84" y="513"/>
                  </a:cubicBezTo>
                  <a:lnTo>
                    <a:pt x="80" y="514"/>
                  </a:lnTo>
                  <a:close/>
                  <a:moveTo>
                    <a:pt x="1467" y="511"/>
                  </a:moveTo>
                  <a:cubicBezTo>
                    <a:pt x="1463" y="511"/>
                    <a:pt x="1463" y="511"/>
                    <a:pt x="1463" y="511"/>
                  </a:cubicBezTo>
                  <a:cubicBezTo>
                    <a:pt x="1463" y="499"/>
                    <a:pt x="1463" y="499"/>
                    <a:pt x="1463" y="499"/>
                  </a:cubicBezTo>
                  <a:cubicBezTo>
                    <a:pt x="1467" y="499"/>
                    <a:pt x="1467" y="499"/>
                    <a:pt x="1467" y="499"/>
                  </a:cubicBezTo>
                  <a:lnTo>
                    <a:pt x="1467" y="511"/>
                  </a:lnTo>
                  <a:close/>
                  <a:moveTo>
                    <a:pt x="74" y="491"/>
                  </a:moveTo>
                  <a:cubicBezTo>
                    <a:pt x="71" y="479"/>
                    <a:pt x="71" y="479"/>
                    <a:pt x="71" y="479"/>
                  </a:cubicBezTo>
                  <a:cubicBezTo>
                    <a:pt x="74" y="478"/>
                    <a:pt x="74" y="478"/>
                    <a:pt x="74" y="478"/>
                  </a:cubicBezTo>
                  <a:cubicBezTo>
                    <a:pt x="77" y="490"/>
                    <a:pt x="77" y="490"/>
                    <a:pt x="77" y="490"/>
                  </a:cubicBezTo>
                  <a:lnTo>
                    <a:pt x="74" y="491"/>
                  </a:lnTo>
                  <a:close/>
                  <a:moveTo>
                    <a:pt x="1467" y="487"/>
                  </a:moveTo>
                  <a:cubicBezTo>
                    <a:pt x="1463" y="487"/>
                    <a:pt x="1463" y="487"/>
                    <a:pt x="1463" y="487"/>
                  </a:cubicBezTo>
                  <a:cubicBezTo>
                    <a:pt x="1463" y="475"/>
                    <a:pt x="1463" y="475"/>
                    <a:pt x="1463" y="475"/>
                  </a:cubicBezTo>
                  <a:cubicBezTo>
                    <a:pt x="1467" y="475"/>
                    <a:pt x="1467" y="475"/>
                    <a:pt x="1467" y="475"/>
                  </a:cubicBezTo>
                  <a:lnTo>
                    <a:pt x="1467" y="487"/>
                  </a:lnTo>
                  <a:close/>
                  <a:moveTo>
                    <a:pt x="67" y="468"/>
                  </a:moveTo>
                  <a:cubicBezTo>
                    <a:pt x="64" y="456"/>
                    <a:pt x="64" y="456"/>
                    <a:pt x="64" y="456"/>
                  </a:cubicBezTo>
                  <a:cubicBezTo>
                    <a:pt x="68" y="455"/>
                    <a:pt x="68" y="455"/>
                    <a:pt x="68" y="455"/>
                  </a:cubicBezTo>
                  <a:cubicBezTo>
                    <a:pt x="71" y="467"/>
                    <a:pt x="71" y="467"/>
                    <a:pt x="71" y="467"/>
                  </a:cubicBezTo>
                  <a:lnTo>
                    <a:pt x="67" y="468"/>
                  </a:lnTo>
                  <a:close/>
                  <a:moveTo>
                    <a:pt x="1467" y="463"/>
                  </a:moveTo>
                  <a:cubicBezTo>
                    <a:pt x="1463" y="463"/>
                    <a:pt x="1463" y="463"/>
                    <a:pt x="1463" y="463"/>
                  </a:cubicBezTo>
                  <a:cubicBezTo>
                    <a:pt x="1463" y="451"/>
                    <a:pt x="1463" y="451"/>
                    <a:pt x="1463" y="451"/>
                  </a:cubicBezTo>
                  <a:cubicBezTo>
                    <a:pt x="1467" y="451"/>
                    <a:pt x="1467" y="451"/>
                    <a:pt x="1467" y="451"/>
                  </a:cubicBezTo>
                  <a:lnTo>
                    <a:pt x="1467" y="463"/>
                  </a:lnTo>
                  <a:close/>
                  <a:moveTo>
                    <a:pt x="61" y="444"/>
                  </a:moveTo>
                  <a:cubicBezTo>
                    <a:pt x="58" y="433"/>
                    <a:pt x="58" y="433"/>
                    <a:pt x="58" y="433"/>
                  </a:cubicBezTo>
                  <a:cubicBezTo>
                    <a:pt x="62" y="432"/>
                    <a:pt x="62" y="432"/>
                    <a:pt x="62" y="432"/>
                  </a:cubicBezTo>
                  <a:cubicBezTo>
                    <a:pt x="65" y="443"/>
                    <a:pt x="65" y="443"/>
                    <a:pt x="65" y="443"/>
                  </a:cubicBezTo>
                  <a:cubicBezTo>
                    <a:pt x="63" y="444"/>
                    <a:pt x="63" y="444"/>
                    <a:pt x="63" y="444"/>
                  </a:cubicBezTo>
                  <a:lnTo>
                    <a:pt x="61" y="444"/>
                  </a:lnTo>
                  <a:close/>
                  <a:moveTo>
                    <a:pt x="1467" y="439"/>
                  </a:moveTo>
                  <a:cubicBezTo>
                    <a:pt x="1463" y="439"/>
                    <a:pt x="1463" y="439"/>
                    <a:pt x="1463" y="439"/>
                  </a:cubicBezTo>
                  <a:cubicBezTo>
                    <a:pt x="1463" y="427"/>
                    <a:pt x="1463" y="427"/>
                    <a:pt x="1463" y="427"/>
                  </a:cubicBezTo>
                  <a:cubicBezTo>
                    <a:pt x="1467" y="427"/>
                    <a:pt x="1467" y="427"/>
                    <a:pt x="1467" y="427"/>
                  </a:cubicBezTo>
                  <a:lnTo>
                    <a:pt x="1467" y="439"/>
                  </a:lnTo>
                  <a:close/>
                  <a:moveTo>
                    <a:pt x="55" y="421"/>
                  </a:moveTo>
                  <a:cubicBezTo>
                    <a:pt x="52" y="409"/>
                    <a:pt x="52" y="409"/>
                    <a:pt x="52" y="409"/>
                  </a:cubicBezTo>
                  <a:cubicBezTo>
                    <a:pt x="56" y="408"/>
                    <a:pt x="56" y="408"/>
                    <a:pt x="56" y="408"/>
                  </a:cubicBezTo>
                  <a:cubicBezTo>
                    <a:pt x="59" y="420"/>
                    <a:pt x="59" y="420"/>
                    <a:pt x="59" y="420"/>
                  </a:cubicBezTo>
                  <a:lnTo>
                    <a:pt x="55" y="421"/>
                  </a:lnTo>
                  <a:close/>
                  <a:moveTo>
                    <a:pt x="1468" y="415"/>
                  </a:moveTo>
                  <a:cubicBezTo>
                    <a:pt x="1464" y="415"/>
                    <a:pt x="1464" y="415"/>
                    <a:pt x="1464" y="415"/>
                  </a:cubicBezTo>
                  <a:cubicBezTo>
                    <a:pt x="1464" y="403"/>
                    <a:pt x="1464" y="403"/>
                    <a:pt x="1464" y="403"/>
                  </a:cubicBezTo>
                  <a:cubicBezTo>
                    <a:pt x="1468" y="403"/>
                    <a:pt x="1468" y="403"/>
                    <a:pt x="1468" y="403"/>
                  </a:cubicBezTo>
                  <a:lnTo>
                    <a:pt x="1468" y="415"/>
                  </a:lnTo>
                  <a:close/>
                  <a:moveTo>
                    <a:pt x="50" y="398"/>
                  </a:moveTo>
                  <a:cubicBezTo>
                    <a:pt x="47" y="386"/>
                    <a:pt x="47" y="386"/>
                    <a:pt x="47" y="386"/>
                  </a:cubicBezTo>
                  <a:cubicBezTo>
                    <a:pt x="51" y="385"/>
                    <a:pt x="51" y="385"/>
                    <a:pt x="51" y="385"/>
                  </a:cubicBezTo>
                  <a:cubicBezTo>
                    <a:pt x="53" y="397"/>
                    <a:pt x="53" y="397"/>
                    <a:pt x="53" y="397"/>
                  </a:cubicBezTo>
                  <a:lnTo>
                    <a:pt x="50" y="398"/>
                  </a:lnTo>
                  <a:close/>
                  <a:moveTo>
                    <a:pt x="1468" y="391"/>
                  </a:moveTo>
                  <a:cubicBezTo>
                    <a:pt x="1464" y="391"/>
                    <a:pt x="1464" y="391"/>
                    <a:pt x="1464" y="391"/>
                  </a:cubicBezTo>
                  <a:cubicBezTo>
                    <a:pt x="1464" y="379"/>
                    <a:pt x="1464" y="379"/>
                    <a:pt x="1464" y="379"/>
                  </a:cubicBezTo>
                  <a:cubicBezTo>
                    <a:pt x="1468" y="379"/>
                    <a:pt x="1468" y="379"/>
                    <a:pt x="1468" y="379"/>
                  </a:cubicBezTo>
                  <a:lnTo>
                    <a:pt x="1468" y="391"/>
                  </a:lnTo>
                  <a:close/>
                  <a:moveTo>
                    <a:pt x="44" y="374"/>
                  </a:moveTo>
                  <a:cubicBezTo>
                    <a:pt x="41" y="363"/>
                    <a:pt x="41" y="363"/>
                    <a:pt x="41" y="363"/>
                  </a:cubicBezTo>
                  <a:cubicBezTo>
                    <a:pt x="45" y="362"/>
                    <a:pt x="45" y="362"/>
                    <a:pt x="45" y="362"/>
                  </a:cubicBezTo>
                  <a:cubicBezTo>
                    <a:pt x="48" y="373"/>
                    <a:pt x="48" y="373"/>
                    <a:pt x="48" y="373"/>
                  </a:cubicBezTo>
                  <a:lnTo>
                    <a:pt x="44" y="374"/>
                  </a:lnTo>
                  <a:close/>
                  <a:moveTo>
                    <a:pt x="1468" y="367"/>
                  </a:moveTo>
                  <a:cubicBezTo>
                    <a:pt x="1464" y="367"/>
                    <a:pt x="1464" y="367"/>
                    <a:pt x="1464" y="367"/>
                  </a:cubicBezTo>
                  <a:cubicBezTo>
                    <a:pt x="1464" y="355"/>
                    <a:pt x="1464" y="355"/>
                    <a:pt x="1464" y="355"/>
                  </a:cubicBezTo>
                  <a:cubicBezTo>
                    <a:pt x="1468" y="355"/>
                    <a:pt x="1468" y="355"/>
                    <a:pt x="1468" y="355"/>
                  </a:cubicBezTo>
                  <a:lnTo>
                    <a:pt x="1468" y="367"/>
                  </a:lnTo>
                  <a:close/>
                  <a:moveTo>
                    <a:pt x="38" y="351"/>
                  </a:moveTo>
                  <a:cubicBezTo>
                    <a:pt x="37" y="347"/>
                    <a:pt x="36" y="343"/>
                    <a:pt x="35" y="339"/>
                  </a:cubicBezTo>
                  <a:cubicBezTo>
                    <a:pt x="39" y="338"/>
                    <a:pt x="39" y="338"/>
                    <a:pt x="39" y="338"/>
                  </a:cubicBezTo>
                  <a:cubicBezTo>
                    <a:pt x="40" y="342"/>
                    <a:pt x="41" y="346"/>
                    <a:pt x="42" y="350"/>
                  </a:cubicBezTo>
                  <a:lnTo>
                    <a:pt x="38" y="351"/>
                  </a:lnTo>
                  <a:close/>
                  <a:moveTo>
                    <a:pt x="1468" y="343"/>
                  </a:moveTo>
                  <a:cubicBezTo>
                    <a:pt x="1464" y="343"/>
                    <a:pt x="1464" y="343"/>
                    <a:pt x="1464" y="343"/>
                  </a:cubicBezTo>
                  <a:cubicBezTo>
                    <a:pt x="1464" y="331"/>
                    <a:pt x="1464" y="331"/>
                    <a:pt x="1464" y="331"/>
                  </a:cubicBezTo>
                  <a:cubicBezTo>
                    <a:pt x="1468" y="331"/>
                    <a:pt x="1468" y="331"/>
                    <a:pt x="1468" y="331"/>
                  </a:cubicBezTo>
                  <a:lnTo>
                    <a:pt x="1468" y="343"/>
                  </a:lnTo>
                  <a:close/>
                  <a:moveTo>
                    <a:pt x="33" y="328"/>
                  </a:moveTo>
                  <a:cubicBezTo>
                    <a:pt x="32" y="324"/>
                    <a:pt x="31" y="320"/>
                    <a:pt x="30" y="316"/>
                  </a:cubicBezTo>
                  <a:cubicBezTo>
                    <a:pt x="34" y="315"/>
                    <a:pt x="34" y="315"/>
                    <a:pt x="34" y="315"/>
                  </a:cubicBezTo>
                  <a:cubicBezTo>
                    <a:pt x="35" y="319"/>
                    <a:pt x="36" y="323"/>
                    <a:pt x="37" y="327"/>
                  </a:cubicBezTo>
                  <a:lnTo>
                    <a:pt x="33" y="328"/>
                  </a:lnTo>
                  <a:close/>
                  <a:moveTo>
                    <a:pt x="1468" y="319"/>
                  </a:moveTo>
                  <a:cubicBezTo>
                    <a:pt x="1464" y="319"/>
                    <a:pt x="1464" y="319"/>
                    <a:pt x="1464" y="319"/>
                  </a:cubicBezTo>
                  <a:cubicBezTo>
                    <a:pt x="1464" y="307"/>
                    <a:pt x="1464" y="307"/>
                    <a:pt x="1464" y="307"/>
                  </a:cubicBezTo>
                  <a:cubicBezTo>
                    <a:pt x="1468" y="307"/>
                    <a:pt x="1468" y="307"/>
                    <a:pt x="1468" y="307"/>
                  </a:cubicBezTo>
                  <a:lnTo>
                    <a:pt x="1468" y="319"/>
                  </a:lnTo>
                  <a:close/>
                  <a:moveTo>
                    <a:pt x="27" y="304"/>
                  </a:moveTo>
                  <a:cubicBezTo>
                    <a:pt x="27" y="300"/>
                    <a:pt x="26" y="296"/>
                    <a:pt x="25" y="292"/>
                  </a:cubicBezTo>
                  <a:cubicBezTo>
                    <a:pt x="29" y="292"/>
                    <a:pt x="29" y="292"/>
                    <a:pt x="29" y="292"/>
                  </a:cubicBezTo>
                  <a:cubicBezTo>
                    <a:pt x="30" y="295"/>
                    <a:pt x="30" y="299"/>
                    <a:pt x="31" y="303"/>
                  </a:cubicBezTo>
                  <a:lnTo>
                    <a:pt x="27" y="304"/>
                  </a:lnTo>
                  <a:close/>
                  <a:moveTo>
                    <a:pt x="1468" y="295"/>
                  </a:moveTo>
                  <a:cubicBezTo>
                    <a:pt x="1464" y="295"/>
                    <a:pt x="1464" y="295"/>
                    <a:pt x="1464" y="295"/>
                  </a:cubicBezTo>
                  <a:cubicBezTo>
                    <a:pt x="1464" y="283"/>
                    <a:pt x="1464" y="283"/>
                    <a:pt x="1464" y="283"/>
                  </a:cubicBezTo>
                  <a:cubicBezTo>
                    <a:pt x="1468" y="283"/>
                    <a:pt x="1468" y="283"/>
                    <a:pt x="1468" y="283"/>
                  </a:cubicBezTo>
                  <a:lnTo>
                    <a:pt x="1468" y="295"/>
                  </a:lnTo>
                  <a:close/>
                  <a:moveTo>
                    <a:pt x="22" y="281"/>
                  </a:moveTo>
                  <a:cubicBezTo>
                    <a:pt x="21" y="277"/>
                    <a:pt x="21" y="273"/>
                    <a:pt x="20" y="269"/>
                  </a:cubicBezTo>
                  <a:cubicBezTo>
                    <a:pt x="24" y="268"/>
                    <a:pt x="24" y="268"/>
                    <a:pt x="24" y="268"/>
                  </a:cubicBezTo>
                  <a:cubicBezTo>
                    <a:pt x="25" y="272"/>
                    <a:pt x="25" y="276"/>
                    <a:pt x="26" y="280"/>
                  </a:cubicBezTo>
                  <a:lnTo>
                    <a:pt x="22" y="281"/>
                  </a:lnTo>
                  <a:close/>
                  <a:moveTo>
                    <a:pt x="1468" y="271"/>
                  </a:moveTo>
                  <a:cubicBezTo>
                    <a:pt x="1464" y="271"/>
                    <a:pt x="1464" y="271"/>
                    <a:pt x="1464" y="271"/>
                  </a:cubicBezTo>
                  <a:cubicBezTo>
                    <a:pt x="1464" y="259"/>
                    <a:pt x="1464" y="259"/>
                    <a:pt x="1464" y="259"/>
                  </a:cubicBezTo>
                  <a:cubicBezTo>
                    <a:pt x="1468" y="259"/>
                    <a:pt x="1468" y="259"/>
                    <a:pt x="1468" y="259"/>
                  </a:cubicBezTo>
                  <a:lnTo>
                    <a:pt x="1468" y="271"/>
                  </a:lnTo>
                  <a:close/>
                  <a:moveTo>
                    <a:pt x="17" y="257"/>
                  </a:moveTo>
                  <a:cubicBezTo>
                    <a:pt x="17" y="253"/>
                    <a:pt x="16" y="249"/>
                    <a:pt x="15" y="245"/>
                  </a:cubicBezTo>
                  <a:cubicBezTo>
                    <a:pt x="19" y="245"/>
                    <a:pt x="19" y="245"/>
                    <a:pt x="19" y="245"/>
                  </a:cubicBezTo>
                  <a:cubicBezTo>
                    <a:pt x="20" y="248"/>
                    <a:pt x="21" y="252"/>
                    <a:pt x="21" y="256"/>
                  </a:cubicBezTo>
                  <a:lnTo>
                    <a:pt x="17" y="257"/>
                  </a:lnTo>
                  <a:close/>
                  <a:moveTo>
                    <a:pt x="1468" y="247"/>
                  </a:moveTo>
                  <a:cubicBezTo>
                    <a:pt x="1464" y="247"/>
                    <a:pt x="1464" y="247"/>
                    <a:pt x="1464" y="247"/>
                  </a:cubicBezTo>
                  <a:cubicBezTo>
                    <a:pt x="1464" y="235"/>
                    <a:pt x="1464" y="235"/>
                    <a:pt x="1464" y="235"/>
                  </a:cubicBezTo>
                  <a:cubicBezTo>
                    <a:pt x="1468" y="235"/>
                    <a:pt x="1468" y="235"/>
                    <a:pt x="1468" y="235"/>
                  </a:cubicBezTo>
                  <a:lnTo>
                    <a:pt x="1468" y="247"/>
                  </a:lnTo>
                  <a:close/>
                  <a:moveTo>
                    <a:pt x="13" y="234"/>
                  </a:moveTo>
                  <a:cubicBezTo>
                    <a:pt x="12" y="230"/>
                    <a:pt x="11" y="226"/>
                    <a:pt x="11" y="222"/>
                  </a:cubicBezTo>
                  <a:cubicBezTo>
                    <a:pt x="15" y="221"/>
                    <a:pt x="15" y="221"/>
                    <a:pt x="15" y="221"/>
                  </a:cubicBezTo>
                  <a:cubicBezTo>
                    <a:pt x="15" y="225"/>
                    <a:pt x="16" y="229"/>
                    <a:pt x="17" y="233"/>
                  </a:cubicBezTo>
                  <a:lnTo>
                    <a:pt x="13" y="234"/>
                  </a:lnTo>
                  <a:close/>
                  <a:moveTo>
                    <a:pt x="1468" y="223"/>
                  </a:moveTo>
                  <a:cubicBezTo>
                    <a:pt x="1464" y="223"/>
                    <a:pt x="1464" y="223"/>
                    <a:pt x="1464" y="223"/>
                  </a:cubicBezTo>
                  <a:cubicBezTo>
                    <a:pt x="1464" y="211"/>
                    <a:pt x="1464" y="211"/>
                    <a:pt x="1464" y="211"/>
                  </a:cubicBezTo>
                  <a:cubicBezTo>
                    <a:pt x="1468" y="211"/>
                    <a:pt x="1468" y="211"/>
                    <a:pt x="1468" y="211"/>
                  </a:cubicBezTo>
                  <a:lnTo>
                    <a:pt x="1468" y="223"/>
                  </a:lnTo>
                  <a:close/>
                  <a:moveTo>
                    <a:pt x="9" y="210"/>
                  </a:moveTo>
                  <a:cubicBezTo>
                    <a:pt x="8" y="206"/>
                    <a:pt x="7" y="202"/>
                    <a:pt x="7" y="198"/>
                  </a:cubicBezTo>
                  <a:cubicBezTo>
                    <a:pt x="11" y="197"/>
                    <a:pt x="11" y="197"/>
                    <a:pt x="11" y="197"/>
                  </a:cubicBezTo>
                  <a:cubicBezTo>
                    <a:pt x="11" y="201"/>
                    <a:pt x="12" y="205"/>
                    <a:pt x="12" y="209"/>
                  </a:cubicBezTo>
                  <a:lnTo>
                    <a:pt x="9" y="210"/>
                  </a:lnTo>
                  <a:close/>
                  <a:moveTo>
                    <a:pt x="1176" y="200"/>
                  </a:moveTo>
                  <a:cubicBezTo>
                    <a:pt x="1165" y="195"/>
                    <a:pt x="1165" y="195"/>
                    <a:pt x="1165" y="195"/>
                  </a:cubicBezTo>
                  <a:cubicBezTo>
                    <a:pt x="1167" y="191"/>
                    <a:pt x="1167" y="191"/>
                    <a:pt x="1167" y="191"/>
                  </a:cubicBezTo>
                  <a:cubicBezTo>
                    <a:pt x="1178" y="197"/>
                    <a:pt x="1178" y="197"/>
                    <a:pt x="1178" y="197"/>
                  </a:cubicBezTo>
                  <a:lnTo>
                    <a:pt x="1176" y="200"/>
                  </a:lnTo>
                  <a:close/>
                  <a:moveTo>
                    <a:pt x="1189" y="200"/>
                  </a:moveTo>
                  <a:cubicBezTo>
                    <a:pt x="1188" y="196"/>
                    <a:pt x="1188" y="196"/>
                    <a:pt x="1188" y="196"/>
                  </a:cubicBezTo>
                  <a:cubicBezTo>
                    <a:pt x="1200" y="194"/>
                    <a:pt x="1200" y="194"/>
                    <a:pt x="1200" y="194"/>
                  </a:cubicBezTo>
                  <a:cubicBezTo>
                    <a:pt x="1201" y="198"/>
                    <a:pt x="1201" y="198"/>
                    <a:pt x="1201" y="198"/>
                  </a:cubicBezTo>
                  <a:lnTo>
                    <a:pt x="1189" y="200"/>
                  </a:lnTo>
                  <a:close/>
                  <a:moveTo>
                    <a:pt x="1468" y="199"/>
                  </a:moveTo>
                  <a:cubicBezTo>
                    <a:pt x="1464" y="199"/>
                    <a:pt x="1464" y="199"/>
                    <a:pt x="1464" y="199"/>
                  </a:cubicBezTo>
                  <a:cubicBezTo>
                    <a:pt x="1464" y="187"/>
                    <a:pt x="1464" y="187"/>
                    <a:pt x="1464" y="187"/>
                  </a:cubicBezTo>
                  <a:cubicBezTo>
                    <a:pt x="1468" y="187"/>
                    <a:pt x="1468" y="187"/>
                    <a:pt x="1468" y="187"/>
                  </a:cubicBezTo>
                  <a:lnTo>
                    <a:pt x="1468" y="199"/>
                  </a:lnTo>
                  <a:close/>
                  <a:moveTo>
                    <a:pt x="1213" y="196"/>
                  </a:moveTo>
                  <a:cubicBezTo>
                    <a:pt x="1212" y="192"/>
                    <a:pt x="1212" y="192"/>
                    <a:pt x="1212" y="192"/>
                  </a:cubicBezTo>
                  <a:cubicBezTo>
                    <a:pt x="1224" y="191"/>
                    <a:pt x="1224" y="191"/>
                    <a:pt x="1224" y="191"/>
                  </a:cubicBezTo>
                  <a:cubicBezTo>
                    <a:pt x="1224" y="195"/>
                    <a:pt x="1224" y="195"/>
                    <a:pt x="1224" y="195"/>
                  </a:cubicBezTo>
                  <a:lnTo>
                    <a:pt x="1213" y="196"/>
                  </a:lnTo>
                  <a:close/>
                  <a:moveTo>
                    <a:pt x="1236" y="193"/>
                  </a:moveTo>
                  <a:cubicBezTo>
                    <a:pt x="1236" y="189"/>
                    <a:pt x="1236" y="189"/>
                    <a:pt x="1236" y="189"/>
                  </a:cubicBezTo>
                  <a:cubicBezTo>
                    <a:pt x="1248" y="187"/>
                    <a:pt x="1248" y="187"/>
                    <a:pt x="1248" y="187"/>
                  </a:cubicBezTo>
                  <a:cubicBezTo>
                    <a:pt x="1248" y="191"/>
                    <a:pt x="1248" y="191"/>
                    <a:pt x="1248" y="191"/>
                  </a:cubicBezTo>
                  <a:lnTo>
                    <a:pt x="1236" y="193"/>
                  </a:lnTo>
                  <a:close/>
                  <a:moveTo>
                    <a:pt x="1260" y="189"/>
                  </a:moveTo>
                  <a:cubicBezTo>
                    <a:pt x="1259" y="185"/>
                    <a:pt x="1259" y="185"/>
                    <a:pt x="1259" y="185"/>
                  </a:cubicBezTo>
                  <a:cubicBezTo>
                    <a:pt x="1271" y="183"/>
                    <a:pt x="1271" y="183"/>
                    <a:pt x="1271" y="183"/>
                  </a:cubicBezTo>
                  <a:cubicBezTo>
                    <a:pt x="1272" y="187"/>
                    <a:pt x="1272" y="187"/>
                    <a:pt x="1272" y="187"/>
                  </a:cubicBezTo>
                  <a:lnTo>
                    <a:pt x="1260" y="189"/>
                  </a:lnTo>
                  <a:close/>
                  <a:moveTo>
                    <a:pt x="1155" y="189"/>
                  </a:moveTo>
                  <a:cubicBezTo>
                    <a:pt x="1145" y="183"/>
                    <a:pt x="1145" y="183"/>
                    <a:pt x="1145" y="183"/>
                  </a:cubicBezTo>
                  <a:cubicBezTo>
                    <a:pt x="1147" y="179"/>
                    <a:pt x="1147" y="179"/>
                    <a:pt x="1147" y="179"/>
                  </a:cubicBezTo>
                  <a:cubicBezTo>
                    <a:pt x="1157" y="185"/>
                    <a:pt x="1157" y="185"/>
                    <a:pt x="1157" y="185"/>
                  </a:cubicBezTo>
                  <a:lnTo>
                    <a:pt x="1155" y="189"/>
                  </a:lnTo>
                  <a:close/>
                  <a:moveTo>
                    <a:pt x="5" y="186"/>
                  </a:moveTo>
                  <a:cubicBezTo>
                    <a:pt x="4" y="182"/>
                    <a:pt x="4" y="178"/>
                    <a:pt x="3" y="174"/>
                  </a:cubicBezTo>
                  <a:cubicBezTo>
                    <a:pt x="7" y="174"/>
                    <a:pt x="7" y="174"/>
                    <a:pt x="7" y="174"/>
                  </a:cubicBezTo>
                  <a:cubicBezTo>
                    <a:pt x="8" y="177"/>
                    <a:pt x="8" y="181"/>
                    <a:pt x="9" y="185"/>
                  </a:cubicBezTo>
                  <a:lnTo>
                    <a:pt x="5" y="186"/>
                  </a:lnTo>
                  <a:close/>
                  <a:moveTo>
                    <a:pt x="1284" y="186"/>
                  </a:moveTo>
                  <a:cubicBezTo>
                    <a:pt x="1283" y="182"/>
                    <a:pt x="1283" y="182"/>
                    <a:pt x="1283" y="182"/>
                  </a:cubicBezTo>
                  <a:cubicBezTo>
                    <a:pt x="1295" y="180"/>
                    <a:pt x="1295" y="180"/>
                    <a:pt x="1295" y="180"/>
                  </a:cubicBezTo>
                  <a:cubicBezTo>
                    <a:pt x="1296" y="184"/>
                    <a:pt x="1296" y="184"/>
                    <a:pt x="1296" y="184"/>
                  </a:cubicBezTo>
                  <a:lnTo>
                    <a:pt x="1284" y="186"/>
                  </a:lnTo>
                  <a:close/>
                  <a:moveTo>
                    <a:pt x="1307" y="182"/>
                  </a:moveTo>
                  <a:cubicBezTo>
                    <a:pt x="1307" y="178"/>
                    <a:pt x="1307" y="178"/>
                    <a:pt x="1307" y="178"/>
                  </a:cubicBezTo>
                  <a:cubicBezTo>
                    <a:pt x="1319" y="176"/>
                    <a:pt x="1319" y="176"/>
                    <a:pt x="1319" y="176"/>
                  </a:cubicBezTo>
                  <a:cubicBezTo>
                    <a:pt x="1319" y="180"/>
                    <a:pt x="1319" y="180"/>
                    <a:pt x="1319" y="180"/>
                  </a:cubicBezTo>
                  <a:lnTo>
                    <a:pt x="1307" y="182"/>
                  </a:lnTo>
                  <a:close/>
                  <a:moveTo>
                    <a:pt x="1331" y="178"/>
                  </a:moveTo>
                  <a:cubicBezTo>
                    <a:pt x="1331" y="174"/>
                    <a:pt x="1331" y="174"/>
                    <a:pt x="1331" y="174"/>
                  </a:cubicBezTo>
                  <a:cubicBezTo>
                    <a:pt x="1342" y="173"/>
                    <a:pt x="1342" y="173"/>
                    <a:pt x="1342" y="173"/>
                  </a:cubicBezTo>
                  <a:cubicBezTo>
                    <a:pt x="1343" y="176"/>
                    <a:pt x="1343" y="176"/>
                    <a:pt x="1343" y="176"/>
                  </a:cubicBezTo>
                  <a:lnTo>
                    <a:pt x="1331" y="178"/>
                  </a:lnTo>
                  <a:close/>
                  <a:moveTo>
                    <a:pt x="1134" y="177"/>
                  </a:moveTo>
                  <a:cubicBezTo>
                    <a:pt x="1124" y="171"/>
                    <a:pt x="1124" y="171"/>
                    <a:pt x="1124" y="171"/>
                  </a:cubicBezTo>
                  <a:cubicBezTo>
                    <a:pt x="1126" y="167"/>
                    <a:pt x="1126" y="167"/>
                    <a:pt x="1126" y="167"/>
                  </a:cubicBezTo>
                  <a:cubicBezTo>
                    <a:pt x="1136" y="173"/>
                    <a:pt x="1136" y="173"/>
                    <a:pt x="1136" y="173"/>
                  </a:cubicBezTo>
                  <a:lnTo>
                    <a:pt x="1134" y="177"/>
                  </a:lnTo>
                  <a:close/>
                  <a:moveTo>
                    <a:pt x="1468" y="175"/>
                  </a:moveTo>
                  <a:cubicBezTo>
                    <a:pt x="1464" y="175"/>
                    <a:pt x="1464" y="175"/>
                    <a:pt x="1464" y="175"/>
                  </a:cubicBezTo>
                  <a:cubicBezTo>
                    <a:pt x="1464" y="163"/>
                    <a:pt x="1464" y="163"/>
                    <a:pt x="1464" y="163"/>
                  </a:cubicBezTo>
                  <a:cubicBezTo>
                    <a:pt x="1468" y="163"/>
                    <a:pt x="1468" y="163"/>
                    <a:pt x="1468" y="163"/>
                  </a:cubicBezTo>
                  <a:lnTo>
                    <a:pt x="1468" y="175"/>
                  </a:lnTo>
                  <a:close/>
                  <a:moveTo>
                    <a:pt x="1355" y="175"/>
                  </a:moveTo>
                  <a:cubicBezTo>
                    <a:pt x="1354" y="171"/>
                    <a:pt x="1354" y="171"/>
                    <a:pt x="1354" y="171"/>
                  </a:cubicBezTo>
                  <a:cubicBezTo>
                    <a:pt x="1366" y="169"/>
                    <a:pt x="1366" y="169"/>
                    <a:pt x="1366" y="169"/>
                  </a:cubicBezTo>
                  <a:cubicBezTo>
                    <a:pt x="1367" y="173"/>
                    <a:pt x="1367" y="173"/>
                    <a:pt x="1367" y="173"/>
                  </a:cubicBezTo>
                  <a:lnTo>
                    <a:pt x="1355" y="175"/>
                  </a:lnTo>
                  <a:close/>
                  <a:moveTo>
                    <a:pt x="1379" y="171"/>
                  </a:moveTo>
                  <a:cubicBezTo>
                    <a:pt x="1378" y="167"/>
                    <a:pt x="1378" y="167"/>
                    <a:pt x="1378" y="167"/>
                  </a:cubicBezTo>
                  <a:cubicBezTo>
                    <a:pt x="1390" y="165"/>
                    <a:pt x="1390" y="165"/>
                    <a:pt x="1390" y="165"/>
                  </a:cubicBezTo>
                  <a:cubicBezTo>
                    <a:pt x="1391" y="169"/>
                    <a:pt x="1391" y="169"/>
                    <a:pt x="1391" y="169"/>
                  </a:cubicBezTo>
                  <a:lnTo>
                    <a:pt x="1379" y="171"/>
                  </a:lnTo>
                  <a:close/>
                  <a:moveTo>
                    <a:pt x="1402" y="167"/>
                  </a:moveTo>
                  <a:cubicBezTo>
                    <a:pt x="1402" y="163"/>
                    <a:pt x="1402" y="163"/>
                    <a:pt x="1402" y="163"/>
                  </a:cubicBezTo>
                  <a:cubicBezTo>
                    <a:pt x="1414" y="162"/>
                    <a:pt x="1414" y="162"/>
                    <a:pt x="1414" y="162"/>
                  </a:cubicBezTo>
                  <a:cubicBezTo>
                    <a:pt x="1414" y="166"/>
                    <a:pt x="1414" y="166"/>
                    <a:pt x="1414" y="166"/>
                  </a:cubicBezTo>
                  <a:lnTo>
                    <a:pt x="1402" y="167"/>
                  </a:lnTo>
                  <a:close/>
                  <a:moveTo>
                    <a:pt x="1113" y="165"/>
                  </a:moveTo>
                  <a:cubicBezTo>
                    <a:pt x="1103" y="159"/>
                    <a:pt x="1103" y="159"/>
                    <a:pt x="1103" y="159"/>
                  </a:cubicBezTo>
                  <a:cubicBezTo>
                    <a:pt x="1105" y="155"/>
                    <a:pt x="1105" y="155"/>
                    <a:pt x="1105" y="155"/>
                  </a:cubicBezTo>
                  <a:cubicBezTo>
                    <a:pt x="1115" y="161"/>
                    <a:pt x="1115" y="161"/>
                    <a:pt x="1115" y="161"/>
                  </a:cubicBezTo>
                  <a:lnTo>
                    <a:pt x="1113" y="165"/>
                  </a:lnTo>
                  <a:close/>
                  <a:moveTo>
                    <a:pt x="1426" y="164"/>
                  </a:moveTo>
                  <a:cubicBezTo>
                    <a:pt x="1425" y="160"/>
                    <a:pt x="1425" y="160"/>
                    <a:pt x="1425" y="160"/>
                  </a:cubicBezTo>
                  <a:cubicBezTo>
                    <a:pt x="1437" y="158"/>
                    <a:pt x="1437" y="158"/>
                    <a:pt x="1437" y="158"/>
                  </a:cubicBezTo>
                  <a:cubicBezTo>
                    <a:pt x="1438" y="162"/>
                    <a:pt x="1438" y="162"/>
                    <a:pt x="1438" y="162"/>
                  </a:cubicBezTo>
                  <a:lnTo>
                    <a:pt x="1426" y="164"/>
                  </a:lnTo>
                  <a:close/>
                  <a:moveTo>
                    <a:pt x="2" y="162"/>
                  </a:moveTo>
                  <a:cubicBezTo>
                    <a:pt x="1" y="158"/>
                    <a:pt x="1" y="154"/>
                    <a:pt x="1" y="150"/>
                  </a:cubicBezTo>
                  <a:cubicBezTo>
                    <a:pt x="4" y="150"/>
                    <a:pt x="4" y="150"/>
                    <a:pt x="4" y="150"/>
                  </a:cubicBezTo>
                  <a:cubicBezTo>
                    <a:pt x="5" y="154"/>
                    <a:pt x="5" y="158"/>
                    <a:pt x="6" y="162"/>
                  </a:cubicBezTo>
                  <a:lnTo>
                    <a:pt x="2" y="162"/>
                  </a:lnTo>
                  <a:close/>
                  <a:moveTo>
                    <a:pt x="1450" y="160"/>
                  </a:moveTo>
                  <a:cubicBezTo>
                    <a:pt x="1449" y="156"/>
                    <a:pt x="1449" y="156"/>
                    <a:pt x="1449" y="156"/>
                  </a:cubicBezTo>
                  <a:cubicBezTo>
                    <a:pt x="1461" y="154"/>
                    <a:pt x="1461" y="154"/>
                    <a:pt x="1461" y="154"/>
                  </a:cubicBezTo>
                  <a:cubicBezTo>
                    <a:pt x="1462" y="158"/>
                    <a:pt x="1462" y="158"/>
                    <a:pt x="1462" y="158"/>
                  </a:cubicBezTo>
                  <a:lnTo>
                    <a:pt x="1450" y="160"/>
                  </a:lnTo>
                  <a:close/>
                  <a:moveTo>
                    <a:pt x="1092" y="153"/>
                  </a:moveTo>
                  <a:cubicBezTo>
                    <a:pt x="1082" y="147"/>
                    <a:pt x="1082" y="147"/>
                    <a:pt x="1082" y="147"/>
                  </a:cubicBezTo>
                  <a:cubicBezTo>
                    <a:pt x="1084" y="144"/>
                    <a:pt x="1084" y="144"/>
                    <a:pt x="1084" y="144"/>
                  </a:cubicBezTo>
                  <a:cubicBezTo>
                    <a:pt x="1094" y="150"/>
                    <a:pt x="1094" y="150"/>
                    <a:pt x="1094" y="150"/>
                  </a:cubicBezTo>
                  <a:lnTo>
                    <a:pt x="1092" y="153"/>
                  </a:lnTo>
                  <a:close/>
                  <a:moveTo>
                    <a:pt x="1072" y="141"/>
                  </a:moveTo>
                  <a:cubicBezTo>
                    <a:pt x="1061" y="135"/>
                    <a:pt x="1061" y="135"/>
                    <a:pt x="1061" y="135"/>
                  </a:cubicBezTo>
                  <a:cubicBezTo>
                    <a:pt x="1063" y="132"/>
                    <a:pt x="1063" y="132"/>
                    <a:pt x="1063" y="132"/>
                  </a:cubicBezTo>
                  <a:cubicBezTo>
                    <a:pt x="1074" y="138"/>
                    <a:pt x="1074" y="138"/>
                    <a:pt x="1074" y="138"/>
                  </a:cubicBezTo>
                  <a:lnTo>
                    <a:pt x="1072" y="141"/>
                  </a:lnTo>
                  <a:close/>
                  <a:moveTo>
                    <a:pt x="0" y="138"/>
                  </a:moveTo>
                  <a:cubicBezTo>
                    <a:pt x="0" y="136"/>
                    <a:pt x="0" y="134"/>
                    <a:pt x="0" y="132"/>
                  </a:cubicBezTo>
                  <a:cubicBezTo>
                    <a:pt x="0" y="130"/>
                    <a:pt x="0" y="128"/>
                    <a:pt x="0" y="126"/>
                  </a:cubicBezTo>
                  <a:cubicBezTo>
                    <a:pt x="4" y="126"/>
                    <a:pt x="4" y="126"/>
                    <a:pt x="4" y="126"/>
                  </a:cubicBezTo>
                  <a:cubicBezTo>
                    <a:pt x="4" y="128"/>
                    <a:pt x="4" y="130"/>
                    <a:pt x="4" y="132"/>
                  </a:cubicBezTo>
                  <a:cubicBezTo>
                    <a:pt x="4" y="134"/>
                    <a:pt x="4" y="136"/>
                    <a:pt x="4" y="138"/>
                  </a:cubicBezTo>
                  <a:lnTo>
                    <a:pt x="0" y="138"/>
                  </a:lnTo>
                  <a:close/>
                  <a:moveTo>
                    <a:pt x="1051" y="129"/>
                  </a:moveTo>
                  <a:cubicBezTo>
                    <a:pt x="1040" y="123"/>
                    <a:pt x="1040" y="123"/>
                    <a:pt x="1040" y="123"/>
                  </a:cubicBezTo>
                  <a:cubicBezTo>
                    <a:pt x="1042" y="120"/>
                    <a:pt x="1042" y="120"/>
                    <a:pt x="1042" y="120"/>
                  </a:cubicBezTo>
                  <a:cubicBezTo>
                    <a:pt x="1053" y="126"/>
                    <a:pt x="1053" y="126"/>
                    <a:pt x="1053" y="126"/>
                  </a:cubicBezTo>
                  <a:lnTo>
                    <a:pt x="1051" y="129"/>
                  </a:lnTo>
                  <a:close/>
                  <a:moveTo>
                    <a:pt x="1030" y="117"/>
                  </a:moveTo>
                  <a:cubicBezTo>
                    <a:pt x="1019" y="111"/>
                    <a:pt x="1019" y="111"/>
                    <a:pt x="1019" y="111"/>
                  </a:cubicBezTo>
                  <a:cubicBezTo>
                    <a:pt x="1021" y="108"/>
                    <a:pt x="1021" y="108"/>
                    <a:pt x="1021" y="108"/>
                  </a:cubicBezTo>
                  <a:cubicBezTo>
                    <a:pt x="1032" y="114"/>
                    <a:pt x="1032" y="114"/>
                    <a:pt x="1032" y="114"/>
                  </a:cubicBezTo>
                  <a:lnTo>
                    <a:pt x="1030" y="117"/>
                  </a:lnTo>
                  <a:close/>
                  <a:moveTo>
                    <a:pt x="6" y="115"/>
                  </a:moveTo>
                  <a:cubicBezTo>
                    <a:pt x="2" y="114"/>
                    <a:pt x="2" y="114"/>
                    <a:pt x="2" y="114"/>
                  </a:cubicBezTo>
                  <a:cubicBezTo>
                    <a:pt x="2" y="112"/>
                    <a:pt x="3" y="110"/>
                    <a:pt x="4" y="109"/>
                  </a:cubicBezTo>
                  <a:cubicBezTo>
                    <a:pt x="5" y="107"/>
                    <a:pt x="7" y="105"/>
                    <a:pt x="8" y="103"/>
                  </a:cubicBezTo>
                  <a:cubicBezTo>
                    <a:pt x="11" y="105"/>
                    <a:pt x="11" y="105"/>
                    <a:pt x="11" y="105"/>
                  </a:cubicBezTo>
                  <a:cubicBezTo>
                    <a:pt x="10" y="107"/>
                    <a:pt x="9" y="109"/>
                    <a:pt x="7" y="111"/>
                  </a:cubicBezTo>
                  <a:cubicBezTo>
                    <a:pt x="7" y="112"/>
                    <a:pt x="6" y="113"/>
                    <a:pt x="6" y="115"/>
                  </a:cubicBezTo>
                  <a:close/>
                  <a:moveTo>
                    <a:pt x="1009" y="106"/>
                  </a:moveTo>
                  <a:cubicBezTo>
                    <a:pt x="999" y="100"/>
                    <a:pt x="999" y="100"/>
                    <a:pt x="999" y="100"/>
                  </a:cubicBezTo>
                  <a:cubicBezTo>
                    <a:pt x="1001" y="96"/>
                    <a:pt x="1001" y="96"/>
                    <a:pt x="1001" y="96"/>
                  </a:cubicBezTo>
                  <a:cubicBezTo>
                    <a:pt x="1011" y="102"/>
                    <a:pt x="1011" y="102"/>
                    <a:pt x="1011" y="102"/>
                  </a:cubicBezTo>
                  <a:lnTo>
                    <a:pt x="1009" y="106"/>
                  </a:lnTo>
                  <a:close/>
                  <a:moveTo>
                    <a:pt x="18" y="95"/>
                  </a:moveTo>
                  <a:cubicBezTo>
                    <a:pt x="15" y="93"/>
                    <a:pt x="15" y="93"/>
                    <a:pt x="15" y="93"/>
                  </a:cubicBezTo>
                  <a:cubicBezTo>
                    <a:pt x="18" y="89"/>
                    <a:pt x="20" y="86"/>
                    <a:pt x="22" y="83"/>
                  </a:cubicBezTo>
                  <a:cubicBezTo>
                    <a:pt x="25" y="86"/>
                    <a:pt x="25" y="86"/>
                    <a:pt x="25" y="86"/>
                  </a:cubicBezTo>
                  <a:cubicBezTo>
                    <a:pt x="23" y="88"/>
                    <a:pt x="21" y="91"/>
                    <a:pt x="18" y="95"/>
                  </a:cubicBezTo>
                  <a:close/>
                  <a:moveTo>
                    <a:pt x="988" y="94"/>
                  </a:moveTo>
                  <a:cubicBezTo>
                    <a:pt x="978" y="88"/>
                    <a:pt x="978" y="88"/>
                    <a:pt x="978" y="88"/>
                  </a:cubicBezTo>
                  <a:cubicBezTo>
                    <a:pt x="980" y="84"/>
                    <a:pt x="980" y="84"/>
                    <a:pt x="980" y="84"/>
                  </a:cubicBezTo>
                  <a:cubicBezTo>
                    <a:pt x="990" y="90"/>
                    <a:pt x="990" y="90"/>
                    <a:pt x="990" y="90"/>
                  </a:cubicBezTo>
                  <a:lnTo>
                    <a:pt x="988" y="94"/>
                  </a:lnTo>
                  <a:close/>
                  <a:moveTo>
                    <a:pt x="967" y="82"/>
                  </a:moveTo>
                  <a:cubicBezTo>
                    <a:pt x="957" y="76"/>
                    <a:pt x="957" y="76"/>
                    <a:pt x="957" y="76"/>
                  </a:cubicBezTo>
                  <a:cubicBezTo>
                    <a:pt x="959" y="72"/>
                    <a:pt x="959" y="72"/>
                    <a:pt x="959" y="72"/>
                  </a:cubicBezTo>
                  <a:cubicBezTo>
                    <a:pt x="969" y="78"/>
                    <a:pt x="969" y="78"/>
                    <a:pt x="969" y="78"/>
                  </a:cubicBezTo>
                  <a:lnTo>
                    <a:pt x="967" y="82"/>
                  </a:lnTo>
                  <a:close/>
                  <a:moveTo>
                    <a:pt x="33" y="77"/>
                  </a:moveTo>
                  <a:cubicBezTo>
                    <a:pt x="31" y="74"/>
                    <a:pt x="31" y="74"/>
                    <a:pt x="31" y="74"/>
                  </a:cubicBezTo>
                  <a:cubicBezTo>
                    <a:pt x="34" y="71"/>
                    <a:pt x="37" y="69"/>
                    <a:pt x="41" y="67"/>
                  </a:cubicBezTo>
                  <a:cubicBezTo>
                    <a:pt x="43" y="71"/>
                    <a:pt x="43" y="71"/>
                    <a:pt x="43" y="71"/>
                  </a:cubicBezTo>
                  <a:cubicBezTo>
                    <a:pt x="39" y="72"/>
                    <a:pt x="36" y="75"/>
                    <a:pt x="33" y="77"/>
                  </a:cubicBezTo>
                  <a:close/>
                  <a:moveTo>
                    <a:pt x="946" y="70"/>
                  </a:moveTo>
                  <a:cubicBezTo>
                    <a:pt x="936" y="64"/>
                    <a:pt x="936" y="64"/>
                    <a:pt x="936" y="64"/>
                  </a:cubicBezTo>
                  <a:cubicBezTo>
                    <a:pt x="938" y="61"/>
                    <a:pt x="938" y="61"/>
                    <a:pt x="938" y="61"/>
                  </a:cubicBezTo>
                  <a:cubicBezTo>
                    <a:pt x="948" y="66"/>
                    <a:pt x="948" y="66"/>
                    <a:pt x="948" y="66"/>
                  </a:cubicBezTo>
                  <a:lnTo>
                    <a:pt x="946" y="70"/>
                  </a:lnTo>
                  <a:close/>
                  <a:moveTo>
                    <a:pt x="53" y="66"/>
                  </a:moveTo>
                  <a:cubicBezTo>
                    <a:pt x="52" y="62"/>
                    <a:pt x="52" y="62"/>
                    <a:pt x="52" y="62"/>
                  </a:cubicBezTo>
                  <a:cubicBezTo>
                    <a:pt x="55" y="61"/>
                    <a:pt x="59" y="60"/>
                    <a:pt x="63" y="58"/>
                  </a:cubicBezTo>
                  <a:cubicBezTo>
                    <a:pt x="65" y="62"/>
                    <a:pt x="65" y="62"/>
                    <a:pt x="65" y="62"/>
                  </a:cubicBezTo>
                  <a:cubicBezTo>
                    <a:pt x="60" y="63"/>
                    <a:pt x="57" y="65"/>
                    <a:pt x="53" y="66"/>
                  </a:cubicBezTo>
                  <a:close/>
                  <a:moveTo>
                    <a:pt x="76" y="59"/>
                  </a:moveTo>
                  <a:cubicBezTo>
                    <a:pt x="75" y="55"/>
                    <a:pt x="75" y="55"/>
                    <a:pt x="75" y="55"/>
                  </a:cubicBezTo>
                  <a:cubicBezTo>
                    <a:pt x="78" y="55"/>
                    <a:pt x="82" y="54"/>
                    <a:pt x="87" y="53"/>
                  </a:cubicBezTo>
                  <a:cubicBezTo>
                    <a:pt x="88" y="57"/>
                    <a:pt x="88" y="57"/>
                    <a:pt x="88" y="57"/>
                  </a:cubicBezTo>
                  <a:cubicBezTo>
                    <a:pt x="83" y="58"/>
                    <a:pt x="79" y="58"/>
                    <a:pt x="76" y="59"/>
                  </a:cubicBezTo>
                  <a:close/>
                  <a:moveTo>
                    <a:pt x="926" y="58"/>
                  </a:moveTo>
                  <a:cubicBezTo>
                    <a:pt x="915" y="52"/>
                    <a:pt x="915" y="52"/>
                    <a:pt x="915" y="52"/>
                  </a:cubicBezTo>
                  <a:cubicBezTo>
                    <a:pt x="917" y="49"/>
                    <a:pt x="917" y="49"/>
                    <a:pt x="917" y="49"/>
                  </a:cubicBezTo>
                  <a:cubicBezTo>
                    <a:pt x="928" y="55"/>
                    <a:pt x="928" y="55"/>
                    <a:pt x="928" y="55"/>
                  </a:cubicBezTo>
                  <a:lnTo>
                    <a:pt x="926" y="58"/>
                  </a:lnTo>
                  <a:close/>
                  <a:moveTo>
                    <a:pt x="100" y="56"/>
                  </a:moveTo>
                  <a:cubicBezTo>
                    <a:pt x="99" y="52"/>
                    <a:pt x="99" y="52"/>
                    <a:pt x="99" y="52"/>
                  </a:cubicBezTo>
                  <a:cubicBezTo>
                    <a:pt x="103" y="52"/>
                    <a:pt x="107" y="51"/>
                    <a:pt x="111" y="51"/>
                  </a:cubicBezTo>
                  <a:cubicBezTo>
                    <a:pt x="112" y="55"/>
                    <a:pt x="112" y="55"/>
                    <a:pt x="112" y="55"/>
                  </a:cubicBezTo>
                  <a:cubicBezTo>
                    <a:pt x="107" y="55"/>
                    <a:pt x="103" y="56"/>
                    <a:pt x="100" y="56"/>
                  </a:cubicBezTo>
                  <a:close/>
                  <a:moveTo>
                    <a:pt x="124" y="54"/>
                  </a:moveTo>
                  <a:cubicBezTo>
                    <a:pt x="123" y="50"/>
                    <a:pt x="123" y="50"/>
                    <a:pt x="123" y="50"/>
                  </a:cubicBezTo>
                  <a:cubicBezTo>
                    <a:pt x="127" y="49"/>
                    <a:pt x="131" y="49"/>
                    <a:pt x="135" y="49"/>
                  </a:cubicBezTo>
                  <a:cubicBezTo>
                    <a:pt x="136" y="52"/>
                    <a:pt x="136" y="52"/>
                    <a:pt x="136" y="52"/>
                  </a:cubicBezTo>
                  <a:cubicBezTo>
                    <a:pt x="132" y="53"/>
                    <a:pt x="128" y="53"/>
                    <a:pt x="124" y="54"/>
                  </a:cubicBezTo>
                  <a:close/>
                  <a:moveTo>
                    <a:pt x="148" y="51"/>
                  </a:moveTo>
                  <a:cubicBezTo>
                    <a:pt x="147" y="47"/>
                    <a:pt x="147" y="47"/>
                    <a:pt x="147" y="47"/>
                  </a:cubicBezTo>
                  <a:cubicBezTo>
                    <a:pt x="159" y="46"/>
                    <a:pt x="159" y="46"/>
                    <a:pt x="159" y="46"/>
                  </a:cubicBezTo>
                  <a:cubicBezTo>
                    <a:pt x="160" y="50"/>
                    <a:pt x="160" y="50"/>
                    <a:pt x="160" y="50"/>
                  </a:cubicBezTo>
                  <a:lnTo>
                    <a:pt x="148" y="51"/>
                  </a:lnTo>
                  <a:close/>
                  <a:moveTo>
                    <a:pt x="172" y="49"/>
                  </a:moveTo>
                  <a:cubicBezTo>
                    <a:pt x="171" y="45"/>
                    <a:pt x="171" y="45"/>
                    <a:pt x="171" y="45"/>
                  </a:cubicBezTo>
                  <a:cubicBezTo>
                    <a:pt x="183" y="44"/>
                    <a:pt x="183" y="44"/>
                    <a:pt x="183" y="44"/>
                  </a:cubicBezTo>
                  <a:cubicBezTo>
                    <a:pt x="184" y="48"/>
                    <a:pt x="184" y="48"/>
                    <a:pt x="184" y="48"/>
                  </a:cubicBezTo>
                  <a:lnTo>
                    <a:pt x="172" y="49"/>
                  </a:lnTo>
                  <a:close/>
                  <a:moveTo>
                    <a:pt x="196" y="47"/>
                  </a:moveTo>
                  <a:cubicBezTo>
                    <a:pt x="195" y="44"/>
                    <a:pt x="195" y="44"/>
                    <a:pt x="195" y="44"/>
                  </a:cubicBezTo>
                  <a:cubicBezTo>
                    <a:pt x="207" y="43"/>
                    <a:pt x="207" y="43"/>
                    <a:pt x="207" y="43"/>
                  </a:cubicBezTo>
                  <a:cubicBezTo>
                    <a:pt x="208" y="47"/>
                    <a:pt x="208" y="47"/>
                    <a:pt x="208" y="47"/>
                  </a:cubicBezTo>
                  <a:lnTo>
                    <a:pt x="196" y="47"/>
                  </a:lnTo>
                  <a:close/>
                  <a:moveTo>
                    <a:pt x="905" y="46"/>
                  </a:moveTo>
                  <a:cubicBezTo>
                    <a:pt x="894" y="40"/>
                    <a:pt x="894" y="40"/>
                    <a:pt x="894" y="40"/>
                  </a:cubicBezTo>
                  <a:cubicBezTo>
                    <a:pt x="896" y="37"/>
                    <a:pt x="896" y="37"/>
                    <a:pt x="896" y="37"/>
                  </a:cubicBezTo>
                  <a:cubicBezTo>
                    <a:pt x="907" y="43"/>
                    <a:pt x="907" y="43"/>
                    <a:pt x="907" y="43"/>
                  </a:cubicBezTo>
                  <a:lnTo>
                    <a:pt x="905" y="46"/>
                  </a:lnTo>
                  <a:close/>
                  <a:moveTo>
                    <a:pt x="220" y="46"/>
                  </a:moveTo>
                  <a:cubicBezTo>
                    <a:pt x="219" y="42"/>
                    <a:pt x="219" y="42"/>
                    <a:pt x="219" y="42"/>
                  </a:cubicBezTo>
                  <a:cubicBezTo>
                    <a:pt x="231" y="41"/>
                    <a:pt x="231" y="41"/>
                    <a:pt x="231" y="41"/>
                  </a:cubicBezTo>
                  <a:cubicBezTo>
                    <a:pt x="232" y="45"/>
                    <a:pt x="232" y="45"/>
                    <a:pt x="232" y="45"/>
                  </a:cubicBezTo>
                  <a:lnTo>
                    <a:pt x="220" y="46"/>
                  </a:lnTo>
                  <a:close/>
                  <a:moveTo>
                    <a:pt x="244" y="44"/>
                  </a:moveTo>
                  <a:cubicBezTo>
                    <a:pt x="243" y="40"/>
                    <a:pt x="243" y="40"/>
                    <a:pt x="243" y="40"/>
                  </a:cubicBezTo>
                  <a:cubicBezTo>
                    <a:pt x="255" y="39"/>
                    <a:pt x="255" y="39"/>
                    <a:pt x="255" y="39"/>
                  </a:cubicBezTo>
                  <a:cubicBezTo>
                    <a:pt x="256" y="43"/>
                    <a:pt x="256" y="43"/>
                    <a:pt x="256" y="43"/>
                  </a:cubicBezTo>
                  <a:lnTo>
                    <a:pt x="244" y="44"/>
                  </a:lnTo>
                  <a:close/>
                  <a:moveTo>
                    <a:pt x="267" y="42"/>
                  </a:moveTo>
                  <a:cubicBezTo>
                    <a:pt x="267" y="38"/>
                    <a:pt x="267" y="38"/>
                    <a:pt x="267" y="38"/>
                  </a:cubicBezTo>
                  <a:cubicBezTo>
                    <a:pt x="279" y="37"/>
                    <a:pt x="279" y="37"/>
                    <a:pt x="279" y="37"/>
                  </a:cubicBezTo>
                  <a:cubicBezTo>
                    <a:pt x="279" y="41"/>
                    <a:pt x="279" y="41"/>
                    <a:pt x="279" y="41"/>
                  </a:cubicBezTo>
                  <a:lnTo>
                    <a:pt x="267" y="42"/>
                  </a:lnTo>
                  <a:close/>
                  <a:moveTo>
                    <a:pt x="291" y="40"/>
                  </a:moveTo>
                  <a:cubicBezTo>
                    <a:pt x="291" y="36"/>
                    <a:pt x="291" y="36"/>
                    <a:pt x="291" y="36"/>
                  </a:cubicBezTo>
                  <a:cubicBezTo>
                    <a:pt x="303" y="35"/>
                    <a:pt x="303" y="35"/>
                    <a:pt x="303" y="35"/>
                  </a:cubicBezTo>
                  <a:cubicBezTo>
                    <a:pt x="303" y="39"/>
                    <a:pt x="303" y="39"/>
                    <a:pt x="303" y="39"/>
                  </a:cubicBezTo>
                  <a:lnTo>
                    <a:pt x="291" y="40"/>
                  </a:lnTo>
                  <a:close/>
                  <a:moveTo>
                    <a:pt x="315" y="38"/>
                  </a:moveTo>
                  <a:cubicBezTo>
                    <a:pt x="315" y="34"/>
                    <a:pt x="315" y="34"/>
                    <a:pt x="315" y="34"/>
                  </a:cubicBezTo>
                  <a:cubicBezTo>
                    <a:pt x="327" y="34"/>
                    <a:pt x="327" y="34"/>
                    <a:pt x="327" y="34"/>
                  </a:cubicBezTo>
                  <a:cubicBezTo>
                    <a:pt x="327" y="38"/>
                    <a:pt x="327" y="38"/>
                    <a:pt x="327" y="38"/>
                  </a:cubicBezTo>
                  <a:lnTo>
                    <a:pt x="315" y="38"/>
                  </a:lnTo>
                  <a:close/>
                  <a:moveTo>
                    <a:pt x="339" y="37"/>
                  </a:moveTo>
                  <a:cubicBezTo>
                    <a:pt x="339" y="33"/>
                    <a:pt x="339" y="33"/>
                    <a:pt x="339" y="33"/>
                  </a:cubicBezTo>
                  <a:cubicBezTo>
                    <a:pt x="351" y="32"/>
                    <a:pt x="351" y="32"/>
                    <a:pt x="351" y="32"/>
                  </a:cubicBezTo>
                  <a:cubicBezTo>
                    <a:pt x="351" y="36"/>
                    <a:pt x="351" y="36"/>
                    <a:pt x="351" y="36"/>
                  </a:cubicBezTo>
                  <a:lnTo>
                    <a:pt x="339" y="37"/>
                  </a:lnTo>
                  <a:close/>
                  <a:moveTo>
                    <a:pt x="363" y="35"/>
                  </a:moveTo>
                  <a:cubicBezTo>
                    <a:pt x="363" y="31"/>
                    <a:pt x="363" y="31"/>
                    <a:pt x="363" y="31"/>
                  </a:cubicBezTo>
                  <a:cubicBezTo>
                    <a:pt x="375" y="30"/>
                    <a:pt x="375" y="30"/>
                    <a:pt x="375" y="30"/>
                  </a:cubicBezTo>
                  <a:cubicBezTo>
                    <a:pt x="375" y="34"/>
                    <a:pt x="375" y="34"/>
                    <a:pt x="375" y="34"/>
                  </a:cubicBezTo>
                  <a:lnTo>
                    <a:pt x="363" y="35"/>
                  </a:lnTo>
                  <a:close/>
                  <a:moveTo>
                    <a:pt x="884" y="34"/>
                  </a:moveTo>
                  <a:cubicBezTo>
                    <a:pt x="873" y="28"/>
                    <a:pt x="873" y="28"/>
                    <a:pt x="873" y="28"/>
                  </a:cubicBezTo>
                  <a:cubicBezTo>
                    <a:pt x="875" y="25"/>
                    <a:pt x="875" y="25"/>
                    <a:pt x="875" y="25"/>
                  </a:cubicBezTo>
                  <a:cubicBezTo>
                    <a:pt x="886" y="31"/>
                    <a:pt x="886" y="31"/>
                    <a:pt x="886" y="31"/>
                  </a:cubicBezTo>
                  <a:lnTo>
                    <a:pt x="884" y="34"/>
                  </a:lnTo>
                  <a:close/>
                  <a:moveTo>
                    <a:pt x="387" y="33"/>
                  </a:moveTo>
                  <a:cubicBezTo>
                    <a:pt x="387" y="29"/>
                    <a:pt x="387" y="29"/>
                    <a:pt x="387" y="29"/>
                  </a:cubicBezTo>
                  <a:cubicBezTo>
                    <a:pt x="399" y="29"/>
                    <a:pt x="399" y="29"/>
                    <a:pt x="399" y="29"/>
                  </a:cubicBezTo>
                  <a:cubicBezTo>
                    <a:pt x="399" y="33"/>
                    <a:pt x="399" y="33"/>
                    <a:pt x="399" y="33"/>
                  </a:cubicBezTo>
                  <a:lnTo>
                    <a:pt x="387" y="33"/>
                  </a:lnTo>
                  <a:close/>
                  <a:moveTo>
                    <a:pt x="411" y="32"/>
                  </a:moveTo>
                  <a:cubicBezTo>
                    <a:pt x="411" y="28"/>
                    <a:pt x="411" y="28"/>
                    <a:pt x="411" y="28"/>
                  </a:cubicBezTo>
                  <a:cubicBezTo>
                    <a:pt x="423" y="27"/>
                    <a:pt x="423" y="27"/>
                    <a:pt x="423" y="27"/>
                  </a:cubicBezTo>
                  <a:cubicBezTo>
                    <a:pt x="423" y="31"/>
                    <a:pt x="423" y="31"/>
                    <a:pt x="423" y="31"/>
                  </a:cubicBezTo>
                  <a:lnTo>
                    <a:pt x="411" y="32"/>
                  </a:lnTo>
                  <a:close/>
                  <a:moveTo>
                    <a:pt x="435" y="30"/>
                  </a:moveTo>
                  <a:cubicBezTo>
                    <a:pt x="435" y="26"/>
                    <a:pt x="435" y="26"/>
                    <a:pt x="435" y="26"/>
                  </a:cubicBezTo>
                  <a:cubicBezTo>
                    <a:pt x="447" y="25"/>
                    <a:pt x="447" y="25"/>
                    <a:pt x="447" y="25"/>
                  </a:cubicBezTo>
                  <a:cubicBezTo>
                    <a:pt x="447" y="29"/>
                    <a:pt x="447" y="29"/>
                    <a:pt x="447" y="29"/>
                  </a:cubicBezTo>
                  <a:lnTo>
                    <a:pt x="435" y="30"/>
                  </a:lnTo>
                  <a:close/>
                  <a:moveTo>
                    <a:pt x="459" y="28"/>
                  </a:moveTo>
                  <a:cubicBezTo>
                    <a:pt x="459" y="24"/>
                    <a:pt x="459" y="24"/>
                    <a:pt x="459" y="24"/>
                  </a:cubicBezTo>
                  <a:cubicBezTo>
                    <a:pt x="471" y="24"/>
                    <a:pt x="471" y="24"/>
                    <a:pt x="471" y="24"/>
                  </a:cubicBezTo>
                  <a:cubicBezTo>
                    <a:pt x="471" y="28"/>
                    <a:pt x="471" y="28"/>
                    <a:pt x="471" y="28"/>
                  </a:cubicBezTo>
                  <a:lnTo>
                    <a:pt x="459" y="28"/>
                  </a:lnTo>
                  <a:close/>
                  <a:moveTo>
                    <a:pt x="483" y="27"/>
                  </a:moveTo>
                  <a:cubicBezTo>
                    <a:pt x="483" y="23"/>
                    <a:pt x="483" y="23"/>
                    <a:pt x="483" y="23"/>
                  </a:cubicBezTo>
                  <a:cubicBezTo>
                    <a:pt x="495" y="22"/>
                    <a:pt x="495" y="22"/>
                    <a:pt x="495" y="22"/>
                  </a:cubicBezTo>
                  <a:cubicBezTo>
                    <a:pt x="495" y="26"/>
                    <a:pt x="495" y="26"/>
                    <a:pt x="495" y="26"/>
                  </a:cubicBezTo>
                  <a:lnTo>
                    <a:pt x="483" y="27"/>
                  </a:lnTo>
                  <a:close/>
                  <a:moveTo>
                    <a:pt x="507" y="25"/>
                  </a:moveTo>
                  <a:cubicBezTo>
                    <a:pt x="507" y="21"/>
                    <a:pt x="507" y="21"/>
                    <a:pt x="507" y="21"/>
                  </a:cubicBezTo>
                  <a:cubicBezTo>
                    <a:pt x="519" y="20"/>
                    <a:pt x="519" y="20"/>
                    <a:pt x="519" y="20"/>
                  </a:cubicBezTo>
                  <a:cubicBezTo>
                    <a:pt x="519" y="24"/>
                    <a:pt x="519" y="24"/>
                    <a:pt x="519" y="24"/>
                  </a:cubicBezTo>
                  <a:lnTo>
                    <a:pt x="507" y="25"/>
                  </a:lnTo>
                  <a:close/>
                  <a:moveTo>
                    <a:pt x="531" y="24"/>
                  </a:moveTo>
                  <a:cubicBezTo>
                    <a:pt x="531" y="20"/>
                    <a:pt x="531" y="20"/>
                    <a:pt x="531" y="20"/>
                  </a:cubicBezTo>
                  <a:cubicBezTo>
                    <a:pt x="543" y="19"/>
                    <a:pt x="543" y="19"/>
                    <a:pt x="543" y="19"/>
                  </a:cubicBezTo>
                  <a:cubicBezTo>
                    <a:pt x="543" y="23"/>
                    <a:pt x="543" y="23"/>
                    <a:pt x="543" y="23"/>
                  </a:cubicBezTo>
                  <a:lnTo>
                    <a:pt x="531" y="24"/>
                  </a:lnTo>
                  <a:close/>
                  <a:moveTo>
                    <a:pt x="863" y="22"/>
                  </a:moveTo>
                  <a:cubicBezTo>
                    <a:pt x="853" y="17"/>
                    <a:pt x="853" y="17"/>
                    <a:pt x="853" y="17"/>
                  </a:cubicBezTo>
                  <a:cubicBezTo>
                    <a:pt x="855" y="13"/>
                    <a:pt x="855" y="13"/>
                    <a:pt x="855" y="13"/>
                  </a:cubicBezTo>
                  <a:cubicBezTo>
                    <a:pt x="865" y="19"/>
                    <a:pt x="865" y="19"/>
                    <a:pt x="865" y="19"/>
                  </a:cubicBezTo>
                  <a:lnTo>
                    <a:pt x="863" y="22"/>
                  </a:lnTo>
                  <a:close/>
                  <a:moveTo>
                    <a:pt x="555" y="22"/>
                  </a:moveTo>
                  <a:cubicBezTo>
                    <a:pt x="555" y="18"/>
                    <a:pt x="555" y="18"/>
                    <a:pt x="555" y="18"/>
                  </a:cubicBezTo>
                  <a:cubicBezTo>
                    <a:pt x="567" y="17"/>
                    <a:pt x="567" y="17"/>
                    <a:pt x="567" y="17"/>
                  </a:cubicBezTo>
                  <a:cubicBezTo>
                    <a:pt x="567" y="21"/>
                    <a:pt x="567" y="21"/>
                    <a:pt x="567" y="21"/>
                  </a:cubicBezTo>
                  <a:lnTo>
                    <a:pt x="555" y="22"/>
                  </a:lnTo>
                  <a:close/>
                  <a:moveTo>
                    <a:pt x="579" y="20"/>
                  </a:moveTo>
                  <a:cubicBezTo>
                    <a:pt x="579" y="16"/>
                    <a:pt x="579" y="16"/>
                    <a:pt x="579" y="16"/>
                  </a:cubicBezTo>
                  <a:cubicBezTo>
                    <a:pt x="591" y="16"/>
                    <a:pt x="591" y="16"/>
                    <a:pt x="591" y="16"/>
                  </a:cubicBezTo>
                  <a:cubicBezTo>
                    <a:pt x="591" y="20"/>
                    <a:pt x="591" y="20"/>
                    <a:pt x="591" y="20"/>
                  </a:cubicBezTo>
                  <a:lnTo>
                    <a:pt x="579" y="20"/>
                  </a:lnTo>
                  <a:close/>
                  <a:moveTo>
                    <a:pt x="603" y="19"/>
                  </a:moveTo>
                  <a:cubicBezTo>
                    <a:pt x="603" y="15"/>
                    <a:pt x="603" y="15"/>
                    <a:pt x="603" y="15"/>
                  </a:cubicBezTo>
                  <a:cubicBezTo>
                    <a:pt x="615" y="14"/>
                    <a:pt x="615" y="14"/>
                    <a:pt x="615" y="14"/>
                  </a:cubicBezTo>
                  <a:cubicBezTo>
                    <a:pt x="615" y="18"/>
                    <a:pt x="615" y="18"/>
                    <a:pt x="615" y="18"/>
                  </a:cubicBezTo>
                  <a:lnTo>
                    <a:pt x="603" y="19"/>
                  </a:lnTo>
                  <a:close/>
                  <a:moveTo>
                    <a:pt x="627" y="17"/>
                  </a:moveTo>
                  <a:cubicBezTo>
                    <a:pt x="627" y="13"/>
                    <a:pt x="627" y="13"/>
                    <a:pt x="627" y="13"/>
                  </a:cubicBezTo>
                  <a:cubicBezTo>
                    <a:pt x="639" y="12"/>
                    <a:pt x="639" y="12"/>
                    <a:pt x="639" y="12"/>
                  </a:cubicBezTo>
                  <a:cubicBezTo>
                    <a:pt x="639" y="16"/>
                    <a:pt x="639" y="16"/>
                    <a:pt x="639" y="16"/>
                  </a:cubicBezTo>
                  <a:lnTo>
                    <a:pt x="627" y="17"/>
                  </a:lnTo>
                  <a:close/>
                  <a:moveTo>
                    <a:pt x="651" y="16"/>
                  </a:moveTo>
                  <a:cubicBezTo>
                    <a:pt x="651" y="12"/>
                    <a:pt x="651" y="12"/>
                    <a:pt x="651" y="12"/>
                  </a:cubicBezTo>
                  <a:cubicBezTo>
                    <a:pt x="663" y="11"/>
                    <a:pt x="663" y="11"/>
                    <a:pt x="663" y="11"/>
                  </a:cubicBezTo>
                  <a:cubicBezTo>
                    <a:pt x="663" y="15"/>
                    <a:pt x="663" y="15"/>
                    <a:pt x="663" y="15"/>
                  </a:cubicBezTo>
                  <a:lnTo>
                    <a:pt x="651" y="16"/>
                  </a:lnTo>
                  <a:close/>
                  <a:moveTo>
                    <a:pt x="675" y="14"/>
                  </a:moveTo>
                  <a:cubicBezTo>
                    <a:pt x="675" y="10"/>
                    <a:pt x="675" y="10"/>
                    <a:pt x="675" y="10"/>
                  </a:cubicBezTo>
                  <a:cubicBezTo>
                    <a:pt x="687" y="9"/>
                    <a:pt x="687" y="9"/>
                    <a:pt x="687" y="9"/>
                  </a:cubicBezTo>
                  <a:cubicBezTo>
                    <a:pt x="687" y="13"/>
                    <a:pt x="687" y="13"/>
                    <a:pt x="687" y="13"/>
                  </a:cubicBezTo>
                  <a:lnTo>
                    <a:pt x="675" y="14"/>
                  </a:lnTo>
                  <a:close/>
                  <a:moveTo>
                    <a:pt x="699" y="13"/>
                  </a:moveTo>
                  <a:cubicBezTo>
                    <a:pt x="699" y="9"/>
                    <a:pt x="699" y="9"/>
                    <a:pt x="699" y="9"/>
                  </a:cubicBezTo>
                  <a:cubicBezTo>
                    <a:pt x="711" y="8"/>
                    <a:pt x="711" y="8"/>
                    <a:pt x="711" y="8"/>
                  </a:cubicBezTo>
                  <a:cubicBezTo>
                    <a:pt x="711" y="12"/>
                    <a:pt x="711" y="12"/>
                    <a:pt x="711" y="12"/>
                  </a:cubicBezTo>
                  <a:lnTo>
                    <a:pt x="699" y="13"/>
                  </a:lnTo>
                  <a:close/>
                  <a:moveTo>
                    <a:pt x="723" y="11"/>
                  </a:moveTo>
                  <a:cubicBezTo>
                    <a:pt x="723" y="7"/>
                    <a:pt x="723" y="7"/>
                    <a:pt x="723" y="7"/>
                  </a:cubicBezTo>
                  <a:cubicBezTo>
                    <a:pt x="735" y="6"/>
                    <a:pt x="735" y="6"/>
                    <a:pt x="735" y="6"/>
                  </a:cubicBezTo>
                  <a:cubicBezTo>
                    <a:pt x="735" y="10"/>
                    <a:pt x="735" y="10"/>
                    <a:pt x="735" y="10"/>
                  </a:cubicBezTo>
                  <a:lnTo>
                    <a:pt x="723" y="11"/>
                  </a:lnTo>
                  <a:close/>
                  <a:moveTo>
                    <a:pt x="842" y="11"/>
                  </a:moveTo>
                  <a:cubicBezTo>
                    <a:pt x="832" y="5"/>
                    <a:pt x="832" y="5"/>
                    <a:pt x="832" y="5"/>
                  </a:cubicBezTo>
                  <a:cubicBezTo>
                    <a:pt x="834" y="1"/>
                    <a:pt x="834" y="1"/>
                    <a:pt x="834" y="1"/>
                  </a:cubicBezTo>
                  <a:cubicBezTo>
                    <a:pt x="844" y="7"/>
                    <a:pt x="844" y="7"/>
                    <a:pt x="844" y="7"/>
                  </a:cubicBezTo>
                  <a:lnTo>
                    <a:pt x="842" y="11"/>
                  </a:lnTo>
                  <a:close/>
                  <a:moveTo>
                    <a:pt x="747" y="9"/>
                  </a:moveTo>
                  <a:cubicBezTo>
                    <a:pt x="747" y="5"/>
                    <a:pt x="747" y="5"/>
                    <a:pt x="747" y="5"/>
                  </a:cubicBezTo>
                  <a:cubicBezTo>
                    <a:pt x="759" y="5"/>
                    <a:pt x="759" y="5"/>
                    <a:pt x="759" y="5"/>
                  </a:cubicBezTo>
                  <a:cubicBezTo>
                    <a:pt x="759" y="9"/>
                    <a:pt x="759" y="9"/>
                    <a:pt x="759" y="9"/>
                  </a:cubicBezTo>
                  <a:lnTo>
                    <a:pt x="747" y="9"/>
                  </a:lnTo>
                  <a:close/>
                  <a:moveTo>
                    <a:pt x="771" y="8"/>
                  </a:moveTo>
                  <a:cubicBezTo>
                    <a:pt x="771" y="4"/>
                    <a:pt x="771" y="4"/>
                    <a:pt x="771" y="4"/>
                  </a:cubicBezTo>
                  <a:cubicBezTo>
                    <a:pt x="783" y="3"/>
                    <a:pt x="783" y="3"/>
                    <a:pt x="783" y="3"/>
                  </a:cubicBezTo>
                  <a:cubicBezTo>
                    <a:pt x="783" y="7"/>
                    <a:pt x="783" y="7"/>
                    <a:pt x="783" y="7"/>
                  </a:cubicBezTo>
                  <a:lnTo>
                    <a:pt x="771" y="8"/>
                  </a:lnTo>
                  <a:close/>
                  <a:moveTo>
                    <a:pt x="795" y="6"/>
                  </a:moveTo>
                  <a:cubicBezTo>
                    <a:pt x="795" y="2"/>
                    <a:pt x="795" y="2"/>
                    <a:pt x="795" y="2"/>
                  </a:cubicBezTo>
                  <a:cubicBezTo>
                    <a:pt x="807" y="2"/>
                    <a:pt x="807" y="2"/>
                    <a:pt x="807" y="2"/>
                  </a:cubicBezTo>
                  <a:cubicBezTo>
                    <a:pt x="807" y="6"/>
                    <a:pt x="807" y="6"/>
                    <a:pt x="807" y="6"/>
                  </a:cubicBezTo>
                  <a:lnTo>
                    <a:pt x="795" y="6"/>
                  </a:lnTo>
                  <a:close/>
                  <a:moveTo>
                    <a:pt x="819" y="5"/>
                  </a:moveTo>
                  <a:cubicBezTo>
                    <a:pt x="819" y="1"/>
                    <a:pt x="819" y="1"/>
                    <a:pt x="819" y="1"/>
                  </a:cubicBezTo>
                  <a:cubicBezTo>
                    <a:pt x="831" y="0"/>
                    <a:pt x="831" y="0"/>
                    <a:pt x="831" y="0"/>
                  </a:cubicBezTo>
                  <a:cubicBezTo>
                    <a:pt x="831" y="4"/>
                    <a:pt x="831" y="4"/>
                    <a:pt x="831" y="4"/>
                  </a:cubicBezTo>
                  <a:lnTo>
                    <a:pt x="819" y="5"/>
                  </a:lnTo>
                  <a:close/>
                </a:path>
              </a:pathLst>
            </a:custGeom>
            <a:solidFill>
              <a:srgbClr val="87736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25" name="Freeform 874"/>
            <p:cNvSpPr>
              <a:spLocks/>
            </p:cNvSpPr>
            <p:nvPr/>
          </p:nvSpPr>
          <p:spPr bwMode="auto">
            <a:xfrm>
              <a:off x="5283200" y="4227513"/>
              <a:ext cx="1392237" cy="889000"/>
            </a:xfrm>
            <a:custGeom>
              <a:avLst/>
              <a:gdLst>
                <a:gd name="T0" fmla="*/ 530 w 676"/>
                <a:gd name="T1" fmla="*/ 12 h 432"/>
                <a:gd name="T2" fmla="*/ 629 w 676"/>
                <a:gd name="T3" fmla="*/ 66 h 432"/>
                <a:gd name="T4" fmla="*/ 664 w 676"/>
                <a:gd name="T5" fmla="*/ 184 h 432"/>
                <a:gd name="T6" fmla="*/ 610 w 676"/>
                <a:gd name="T7" fmla="*/ 283 h 432"/>
                <a:gd name="T8" fmla="*/ 147 w 676"/>
                <a:gd name="T9" fmla="*/ 419 h 432"/>
                <a:gd name="T10" fmla="*/ 47 w 676"/>
                <a:gd name="T11" fmla="*/ 365 h 432"/>
                <a:gd name="T12" fmla="*/ 13 w 676"/>
                <a:gd name="T13" fmla="*/ 248 h 432"/>
                <a:gd name="T14" fmla="*/ 67 w 676"/>
                <a:gd name="T15" fmla="*/ 148 h 432"/>
                <a:gd name="T16" fmla="*/ 530 w 676"/>
                <a:gd name="T17" fmla="*/ 12 h 4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76" h="432">
                  <a:moveTo>
                    <a:pt x="530" y="12"/>
                  </a:moveTo>
                  <a:cubicBezTo>
                    <a:pt x="572" y="0"/>
                    <a:pt x="617" y="24"/>
                    <a:pt x="629" y="66"/>
                  </a:cubicBezTo>
                  <a:cubicBezTo>
                    <a:pt x="664" y="184"/>
                    <a:pt x="664" y="184"/>
                    <a:pt x="664" y="184"/>
                  </a:cubicBezTo>
                  <a:cubicBezTo>
                    <a:pt x="676" y="226"/>
                    <a:pt x="652" y="271"/>
                    <a:pt x="610" y="283"/>
                  </a:cubicBezTo>
                  <a:cubicBezTo>
                    <a:pt x="147" y="419"/>
                    <a:pt x="147" y="419"/>
                    <a:pt x="147" y="419"/>
                  </a:cubicBezTo>
                  <a:cubicBezTo>
                    <a:pt x="104" y="432"/>
                    <a:pt x="60" y="407"/>
                    <a:pt x="47" y="365"/>
                  </a:cubicBezTo>
                  <a:cubicBezTo>
                    <a:pt x="13" y="248"/>
                    <a:pt x="13" y="248"/>
                    <a:pt x="13" y="248"/>
                  </a:cubicBezTo>
                  <a:cubicBezTo>
                    <a:pt x="0" y="205"/>
                    <a:pt x="25" y="161"/>
                    <a:pt x="67" y="148"/>
                  </a:cubicBezTo>
                  <a:lnTo>
                    <a:pt x="530" y="12"/>
                  </a:lnTo>
                  <a:close/>
                </a:path>
              </a:pathLst>
            </a:custGeom>
            <a:solidFill>
              <a:srgbClr val="B29A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26" name="Freeform 875"/>
            <p:cNvSpPr>
              <a:spLocks/>
            </p:cNvSpPr>
            <p:nvPr/>
          </p:nvSpPr>
          <p:spPr bwMode="auto">
            <a:xfrm>
              <a:off x="5095875" y="3702050"/>
              <a:ext cx="1385887" cy="830263"/>
            </a:xfrm>
            <a:custGeom>
              <a:avLst/>
              <a:gdLst>
                <a:gd name="T0" fmla="*/ 540 w 673"/>
                <a:gd name="T1" fmla="*/ 10 h 403"/>
                <a:gd name="T2" fmla="*/ 636 w 673"/>
                <a:gd name="T3" fmla="*/ 70 h 403"/>
                <a:gd name="T4" fmla="*/ 663 w 673"/>
                <a:gd name="T5" fmla="*/ 189 h 403"/>
                <a:gd name="T6" fmla="*/ 603 w 673"/>
                <a:gd name="T7" fmla="*/ 285 h 403"/>
                <a:gd name="T8" fmla="*/ 133 w 673"/>
                <a:gd name="T9" fmla="*/ 393 h 403"/>
                <a:gd name="T10" fmla="*/ 37 w 673"/>
                <a:gd name="T11" fmla="*/ 334 h 403"/>
                <a:gd name="T12" fmla="*/ 10 w 673"/>
                <a:gd name="T13" fmla="*/ 214 h 403"/>
                <a:gd name="T14" fmla="*/ 70 w 673"/>
                <a:gd name="T15" fmla="*/ 118 h 403"/>
                <a:gd name="T16" fmla="*/ 540 w 673"/>
                <a:gd name="T17" fmla="*/ 10 h 4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73" h="403">
                  <a:moveTo>
                    <a:pt x="540" y="10"/>
                  </a:moveTo>
                  <a:cubicBezTo>
                    <a:pt x="583" y="0"/>
                    <a:pt x="626" y="27"/>
                    <a:pt x="636" y="70"/>
                  </a:cubicBezTo>
                  <a:cubicBezTo>
                    <a:pt x="663" y="189"/>
                    <a:pt x="663" y="189"/>
                    <a:pt x="663" y="189"/>
                  </a:cubicBezTo>
                  <a:cubicBezTo>
                    <a:pt x="673" y="232"/>
                    <a:pt x="646" y="275"/>
                    <a:pt x="603" y="285"/>
                  </a:cubicBezTo>
                  <a:cubicBezTo>
                    <a:pt x="133" y="393"/>
                    <a:pt x="133" y="393"/>
                    <a:pt x="133" y="393"/>
                  </a:cubicBezTo>
                  <a:cubicBezTo>
                    <a:pt x="90" y="403"/>
                    <a:pt x="47" y="376"/>
                    <a:pt x="37" y="334"/>
                  </a:cubicBezTo>
                  <a:cubicBezTo>
                    <a:pt x="10" y="214"/>
                    <a:pt x="10" y="214"/>
                    <a:pt x="10" y="214"/>
                  </a:cubicBezTo>
                  <a:cubicBezTo>
                    <a:pt x="0" y="171"/>
                    <a:pt x="27" y="128"/>
                    <a:pt x="70" y="118"/>
                  </a:cubicBezTo>
                  <a:lnTo>
                    <a:pt x="540" y="10"/>
                  </a:lnTo>
                  <a:close/>
                </a:path>
              </a:pathLst>
            </a:custGeom>
            <a:solidFill>
              <a:srgbClr val="B29A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27" name="Freeform 876"/>
            <p:cNvSpPr>
              <a:spLocks/>
            </p:cNvSpPr>
            <p:nvPr/>
          </p:nvSpPr>
          <p:spPr bwMode="auto">
            <a:xfrm>
              <a:off x="4821238" y="3157538"/>
              <a:ext cx="1384300" cy="830263"/>
            </a:xfrm>
            <a:custGeom>
              <a:avLst/>
              <a:gdLst>
                <a:gd name="T0" fmla="*/ 540 w 673"/>
                <a:gd name="T1" fmla="*/ 10 h 403"/>
                <a:gd name="T2" fmla="*/ 636 w 673"/>
                <a:gd name="T3" fmla="*/ 70 h 403"/>
                <a:gd name="T4" fmla="*/ 663 w 673"/>
                <a:gd name="T5" fmla="*/ 189 h 403"/>
                <a:gd name="T6" fmla="*/ 603 w 673"/>
                <a:gd name="T7" fmla="*/ 285 h 403"/>
                <a:gd name="T8" fmla="*/ 133 w 673"/>
                <a:gd name="T9" fmla="*/ 393 h 403"/>
                <a:gd name="T10" fmla="*/ 37 w 673"/>
                <a:gd name="T11" fmla="*/ 333 h 403"/>
                <a:gd name="T12" fmla="*/ 10 w 673"/>
                <a:gd name="T13" fmla="*/ 214 h 403"/>
                <a:gd name="T14" fmla="*/ 70 w 673"/>
                <a:gd name="T15" fmla="*/ 118 h 403"/>
                <a:gd name="T16" fmla="*/ 540 w 673"/>
                <a:gd name="T17" fmla="*/ 10 h 4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73" h="403">
                  <a:moveTo>
                    <a:pt x="540" y="10"/>
                  </a:moveTo>
                  <a:cubicBezTo>
                    <a:pt x="583" y="0"/>
                    <a:pt x="626" y="27"/>
                    <a:pt x="636" y="70"/>
                  </a:cubicBezTo>
                  <a:cubicBezTo>
                    <a:pt x="663" y="189"/>
                    <a:pt x="663" y="189"/>
                    <a:pt x="663" y="189"/>
                  </a:cubicBezTo>
                  <a:cubicBezTo>
                    <a:pt x="673" y="232"/>
                    <a:pt x="646" y="275"/>
                    <a:pt x="603" y="285"/>
                  </a:cubicBezTo>
                  <a:cubicBezTo>
                    <a:pt x="133" y="393"/>
                    <a:pt x="133" y="393"/>
                    <a:pt x="133" y="393"/>
                  </a:cubicBezTo>
                  <a:cubicBezTo>
                    <a:pt x="90" y="403"/>
                    <a:pt x="47" y="376"/>
                    <a:pt x="37" y="333"/>
                  </a:cubicBezTo>
                  <a:cubicBezTo>
                    <a:pt x="10" y="214"/>
                    <a:pt x="10" y="214"/>
                    <a:pt x="10" y="214"/>
                  </a:cubicBezTo>
                  <a:cubicBezTo>
                    <a:pt x="0" y="171"/>
                    <a:pt x="27" y="128"/>
                    <a:pt x="70" y="118"/>
                  </a:cubicBezTo>
                  <a:cubicBezTo>
                    <a:pt x="540" y="10"/>
                    <a:pt x="540" y="10"/>
                    <a:pt x="540" y="10"/>
                  </a:cubicBezTo>
                </a:path>
              </a:pathLst>
            </a:custGeom>
            <a:solidFill>
              <a:srgbClr val="B29A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28" name="Freeform 877"/>
            <p:cNvSpPr>
              <a:spLocks/>
            </p:cNvSpPr>
            <p:nvPr/>
          </p:nvSpPr>
          <p:spPr bwMode="auto">
            <a:xfrm>
              <a:off x="5251450" y="4243388"/>
              <a:ext cx="1390650" cy="890588"/>
            </a:xfrm>
            <a:custGeom>
              <a:avLst/>
              <a:gdLst>
                <a:gd name="T0" fmla="*/ 530 w 676"/>
                <a:gd name="T1" fmla="*/ 12 h 432"/>
                <a:gd name="T2" fmla="*/ 629 w 676"/>
                <a:gd name="T3" fmla="*/ 66 h 432"/>
                <a:gd name="T4" fmla="*/ 664 w 676"/>
                <a:gd name="T5" fmla="*/ 184 h 432"/>
                <a:gd name="T6" fmla="*/ 610 w 676"/>
                <a:gd name="T7" fmla="*/ 283 h 432"/>
                <a:gd name="T8" fmla="*/ 147 w 676"/>
                <a:gd name="T9" fmla="*/ 419 h 432"/>
                <a:gd name="T10" fmla="*/ 47 w 676"/>
                <a:gd name="T11" fmla="*/ 365 h 432"/>
                <a:gd name="T12" fmla="*/ 13 w 676"/>
                <a:gd name="T13" fmla="*/ 248 h 432"/>
                <a:gd name="T14" fmla="*/ 67 w 676"/>
                <a:gd name="T15" fmla="*/ 148 h 432"/>
                <a:gd name="T16" fmla="*/ 530 w 676"/>
                <a:gd name="T17" fmla="*/ 12 h 4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76" h="432">
                  <a:moveTo>
                    <a:pt x="530" y="12"/>
                  </a:moveTo>
                  <a:cubicBezTo>
                    <a:pt x="572" y="0"/>
                    <a:pt x="617" y="24"/>
                    <a:pt x="629" y="66"/>
                  </a:cubicBezTo>
                  <a:cubicBezTo>
                    <a:pt x="664" y="184"/>
                    <a:pt x="664" y="184"/>
                    <a:pt x="664" y="184"/>
                  </a:cubicBezTo>
                  <a:cubicBezTo>
                    <a:pt x="676" y="226"/>
                    <a:pt x="652" y="271"/>
                    <a:pt x="610" y="283"/>
                  </a:cubicBezTo>
                  <a:cubicBezTo>
                    <a:pt x="147" y="419"/>
                    <a:pt x="147" y="419"/>
                    <a:pt x="147" y="419"/>
                  </a:cubicBezTo>
                  <a:cubicBezTo>
                    <a:pt x="104" y="432"/>
                    <a:pt x="60" y="407"/>
                    <a:pt x="47" y="365"/>
                  </a:cubicBezTo>
                  <a:cubicBezTo>
                    <a:pt x="13" y="248"/>
                    <a:pt x="13" y="248"/>
                    <a:pt x="13" y="248"/>
                  </a:cubicBezTo>
                  <a:cubicBezTo>
                    <a:pt x="0" y="205"/>
                    <a:pt x="25" y="161"/>
                    <a:pt x="67" y="148"/>
                  </a:cubicBezTo>
                  <a:lnTo>
                    <a:pt x="530" y="12"/>
                  </a:lnTo>
                  <a:close/>
                </a:path>
              </a:pathLst>
            </a:custGeom>
            <a:solidFill>
              <a:srgbClr val="EBCBA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29" name="Freeform 878"/>
            <p:cNvSpPr>
              <a:spLocks/>
            </p:cNvSpPr>
            <p:nvPr/>
          </p:nvSpPr>
          <p:spPr bwMode="auto">
            <a:xfrm>
              <a:off x="5064125" y="3717925"/>
              <a:ext cx="1384300" cy="830263"/>
            </a:xfrm>
            <a:custGeom>
              <a:avLst/>
              <a:gdLst>
                <a:gd name="T0" fmla="*/ 540 w 673"/>
                <a:gd name="T1" fmla="*/ 10 h 403"/>
                <a:gd name="T2" fmla="*/ 636 w 673"/>
                <a:gd name="T3" fmla="*/ 70 h 403"/>
                <a:gd name="T4" fmla="*/ 663 w 673"/>
                <a:gd name="T5" fmla="*/ 189 h 403"/>
                <a:gd name="T6" fmla="*/ 603 w 673"/>
                <a:gd name="T7" fmla="*/ 285 h 403"/>
                <a:gd name="T8" fmla="*/ 133 w 673"/>
                <a:gd name="T9" fmla="*/ 393 h 403"/>
                <a:gd name="T10" fmla="*/ 37 w 673"/>
                <a:gd name="T11" fmla="*/ 334 h 403"/>
                <a:gd name="T12" fmla="*/ 10 w 673"/>
                <a:gd name="T13" fmla="*/ 214 h 403"/>
                <a:gd name="T14" fmla="*/ 70 w 673"/>
                <a:gd name="T15" fmla="*/ 118 h 403"/>
                <a:gd name="T16" fmla="*/ 540 w 673"/>
                <a:gd name="T17" fmla="*/ 10 h 4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73" h="403">
                  <a:moveTo>
                    <a:pt x="540" y="10"/>
                  </a:moveTo>
                  <a:cubicBezTo>
                    <a:pt x="583" y="0"/>
                    <a:pt x="626" y="27"/>
                    <a:pt x="636" y="70"/>
                  </a:cubicBezTo>
                  <a:cubicBezTo>
                    <a:pt x="663" y="189"/>
                    <a:pt x="663" y="189"/>
                    <a:pt x="663" y="189"/>
                  </a:cubicBezTo>
                  <a:cubicBezTo>
                    <a:pt x="673" y="232"/>
                    <a:pt x="646" y="275"/>
                    <a:pt x="603" y="285"/>
                  </a:cubicBezTo>
                  <a:cubicBezTo>
                    <a:pt x="133" y="393"/>
                    <a:pt x="133" y="393"/>
                    <a:pt x="133" y="393"/>
                  </a:cubicBezTo>
                  <a:cubicBezTo>
                    <a:pt x="90" y="403"/>
                    <a:pt x="47" y="376"/>
                    <a:pt x="37" y="334"/>
                  </a:cubicBezTo>
                  <a:cubicBezTo>
                    <a:pt x="10" y="214"/>
                    <a:pt x="10" y="214"/>
                    <a:pt x="10" y="214"/>
                  </a:cubicBezTo>
                  <a:cubicBezTo>
                    <a:pt x="0" y="171"/>
                    <a:pt x="27" y="128"/>
                    <a:pt x="70" y="118"/>
                  </a:cubicBezTo>
                  <a:lnTo>
                    <a:pt x="540" y="10"/>
                  </a:lnTo>
                  <a:close/>
                </a:path>
              </a:pathLst>
            </a:custGeom>
            <a:solidFill>
              <a:srgbClr val="EBCBA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30" name="Freeform 879"/>
            <p:cNvSpPr>
              <a:spLocks noEditPoints="1"/>
            </p:cNvSpPr>
            <p:nvPr/>
          </p:nvSpPr>
          <p:spPr bwMode="auto">
            <a:xfrm>
              <a:off x="5116513" y="3757613"/>
              <a:ext cx="1281112" cy="741363"/>
            </a:xfrm>
            <a:custGeom>
              <a:avLst/>
              <a:gdLst>
                <a:gd name="T0" fmla="*/ 115 w 622"/>
                <a:gd name="T1" fmla="*/ 359 h 360"/>
                <a:gd name="T2" fmla="*/ 115 w 622"/>
                <a:gd name="T3" fmla="*/ 359 h 360"/>
                <a:gd name="T4" fmla="*/ 139 w 622"/>
                <a:gd name="T5" fmla="*/ 354 h 360"/>
                <a:gd name="T6" fmla="*/ 162 w 622"/>
                <a:gd name="T7" fmla="*/ 345 h 360"/>
                <a:gd name="T8" fmla="*/ 50 w 622"/>
                <a:gd name="T9" fmla="*/ 334 h 360"/>
                <a:gd name="T10" fmla="*/ 198 w 622"/>
                <a:gd name="T11" fmla="*/ 341 h 360"/>
                <a:gd name="T12" fmla="*/ 209 w 622"/>
                <a:gd name="T13" fmla="*/ 338 h 360"/>
                <a:gd name="T14" fmla="*/ 39 w 622"/>
                <a:gd name="T15" fmla="*/ 328 h 360"/>
                <a:gd name="T16" fmla="*/ 255 w 622"/>
                <a:gd name="T17" fmla="*/ 323 h 360"/>
                <a:gd name="T18" fmla="*/ 290 w 622"/>
                <a:gd name="T19" fmla="*/ 315 h 360"/>
                <a:gd name="T20" fmla="*/ 314 w 622"/>
                <a:gd name="T21" fmla="*/ 314 h 360"/>
                <a:gd name="T22" fmla="*/ 326 w 622"/>
                <a:gd name="T23" fmla="*/ 311 h 360"/>
                <a:gd name="T24" fmla="*/ 31 w 622"/>
                <a:gd name="T25" fmla="*/ 305 h 360"/>
                <a:gd name="T26" fmla="*/ 350 w 622"/>
                <a:gd name="T27" fmla="*/ 306 h 360"/>
                <a:gd name="T28" fmla="*/ 396 w 622"/>
                <a:gd name="T29" fmla="*/ 295 h 360"/>
                <a:gd name="T30" fmla="*/ 419 w 622"/>
                <a:gd name="T31" fmla="*/ 286 h 360"/>
                <a:gd name="T32" fmla="*/ 454 w 622"/>
                <a:gd name="T33" fmla="*/ 277 h 360"/>
                <a:gd name="T34" fmla="*/ 25 w 622"/>
                <a:gd name="T35" fmla="*/ 282 h 360"/>
                <a:gd name="T36" fmla="*/ 466 w 622"/>
                <a:gd name="T37" fmla="*/ 279 h 360"/>
                <a:gd name="T38" fmla="*/ 513 w 622"/>
                <a:gd name="T39" fmla="*/ 268 h 360"/>
                <a:gd name="T40" fmla="*/ 536 w 622"/>
                <a:gd name="T41" fmla="*/ 259 h 360"/>
                <a:gd name="T42" fmla="*/ 17 w 622"/>
                <a:gd name="T43" fmla="*/ 247 h 360"/>
                <a:gd name="T44" fmla="*/ 572 w 622"/>
                <a:gd name="T45" fmla="*/ 253 h 360"/>
                <a:gd name="T46" fmla="*/ 583 w 622"/>
                <a:gd name="T47" fmla="*/ 248 h 360"/>
                <a:gd name="T48" fmla="*/ 601 w 622"/>
                <a:gd name="T49" fmla="*/ 232 h 360"/>
                <a:gd name="T50" fmla="*/ 3 w 622"/>
                <a:gd name="T51" fmla="*/ 201 h 360"/>
                <a:gd name="T52" fmla="*/ 615 w 622"/>
                <a:gd name="T53" fmla="*/ 199 h 360"/>
                <a:gd name="T54" fmla="*/ 5 w 622"/>
                <a:gd name="T55" fmla="*/ 177 h 360"/>
                <a:gd name="T56" fmla="*/ 618 w 622"/>
                <a:gd name="T57" fmla="*/ 177 h 360"/>
                <a:gd name="T58" fmla="*/ 2 w 622"/>
                <a:gd name="T59" fmla="*/ 165 h 360"/>
                <a:gd name="T60" fmla="*/ 614 w 622"/>
                <a:gd name="T61" fmla="*/ 152 h 360"/>
                <a:gd name="T62" fmla="*/ 11 w 622"/>
                <a:gd name="T63" fmla="*/ 142 h 360"/>
                <a:gd name="T64" fmla="*/ 613 w 622"/>
                <a:gd name="T65" fmla="*/ 128 h 360"/>
                <a:gd name="T66" fmla="*/ 38 w 622"/>
                <a:gd name="T67" fmla="*/ 118 h 360"/>
                <a:gd name="T68" fmla="*/ 606 w 622"/>
                <a:gd name="T69" fmla="*/ 117 h 360"/>
                <a:gd name="T70" fmla="*/ 70 w 622"/>
                <a:gd name="T71" fmla="*/ 105 h 360"/>
                <a:gd name="T72" fmla="*/ 93 w 622"/>
                <a:gd name="T73" fmla="*/ 96 h 360"/>
                <a:gd name="T74" fmla="*/ 128 w 622"/>
                <a:gd name="T75" fmla="*/ 88 h 360"/>
                <a:gd name="T76" fmla="*/ 605 w 622"/>
                <a:gd name="T77" fmla="*/ 93 h 360"/>
                <a:gd name="T78" fmla="*/ 141 w 622"/>
                <a:gd name="T79" fmla="*/ 89 h 360"/>
                <a:gd name="T80" fmla="*/ 187 w 622"/>
                <a:gd name="T81" fmla="*/ 78 h 360"/>
                <a:gd name="T82" fmla="*/ 210 w 622"/>
                <a:gd name="T83" fmla="*/ 69 h 360"/>
                <a:gd name="T84" fmla="*/ 592 w 622"/>
                <a:gd name="T85" fmla="*/ 59 h 360"/>
                <a:gd name="T86" fmla="*/ 233 w 622"/>
                <a:gd name="T87" fmla="*/ 63 h 360"/>
                <a:gd name="T88" fmla="*/ 268 w 622"/>
                <a:gd name="T89" fmla="*/ 55 h 360"/>
                <a:gd name="T90" fmla="*/ 293 w 622"/>
                <a:gd name="T91" fmla="*/ 54 h 360"/>
                <a:gd name="T92" fmla="*/ 304 w 622"/>
                <a:gd name="T93" fmla="*/ 51 h 360"/>
                <a:gd name="T94" fmla="*/ 328 w 622"/>
                <a:gd name="T95" fmla="*/ 46 h 360"/>
                <a:gd name="T96" fmla="*/ 350 w 622"/>
                <a:gd name="T97" fmla="*/ 36 h 360"/>
                <a:gd name="T98" fmla="*/ 385 w 622"/>
                <a:gd name="T99" fmla="*/ 28 h 360"/>
                <a:gd name="T100" fmla="*/ 410 w 622"/>
                <a:gd name="T101" fmla="*/ 27 h 360"/>
                <a:gd name="T102" fmla="*/ 575 w 622"/>
                <a:gd name="T103" fmla="*/ 29 h 360"/>
                <a:gd name="T104" fmla="*/ 445 w 622"/>
                <a:gd name="T105" fmla="*/ 19 h 360"/>
                <a:gd name="T106" fmla="*/ 546 w 622"/>
                <a:gd name="T107" fmla="*/ 9 h 360"/>
                <a:gd name="T108" fmla="*/ 479 w 622"/>
                <a:gd name="T109" fmla="*/ 7 h 360"/>
                <a:gd name="T110" fmla="*/ 512 w 622"/>
                <a:gd name="T111" fmla="*/ 0 h 360"/>
                <a:gd name="T112" fmla="*/ 524 w 622"/>
                <a:gd name="T113" fmla="*/ 0 h 3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22" h="360">
                  <a:moveTo>
                    <a:pt x="103" y="360"/>
                  </a:moveTo>
                  <a:cubicBezTo>
                    <a:pt x="99" y="360"/>
                    <a:pt x="95" y="360"/>
                    <a:pt x="91" y="359"/>
                  </a:cubicBezTo>
                  <a:cubicBezTo>
                    <a:pt x="92" y="355"/>
                    <a:pt x="92" y="355"/>
                    <a:pt x="92" y="355"/>
                  </a:cubicBezTo>
                  <a:cubicBezTo>
                    <a:pt x="95" y="356"/>
                    <a:pt x="99" y="356"/>
                    <a:pt x="103" y="356"/>
                  </a:cubicBezTo>
                  <a:lnTo>
                    <a:pt x="103" y="360"/>
                  </a:lnTo>
                  <a:close/>
                  <a:moveTo>
                    <a:pt x="115" y="359"/>
                  </a:moveTo>
                  <a:cubicBezTo>
                    <a:pt x="115" y="355"/>
                    <a:pt x="115" y="355"/>
                    <a:pt x="115" y="355"/>
                  </a:cubicBezTo>
                  <a:cubicBezTo>
                    <a:pt x="117" y="355"/>
                    <a:pt x="120" y="355"/>
                    <a:pt x="122" y="354"/>
                  </a:cubicBezTo>
                  <a:cubicBezTo>
                    <a:pt x="126" y="353"/>
                    <a:pt x="126" y="353"/>
                    <a:pt x="126" y="353"/>
                  </a:cubicBezTo>
                  <a:cubicBezTo>
                    <a:pt x="127" y="357"/>
                    <a:pt x="127" y="357"/>
                    <a:pt x="127" y="357"/>
                  </a:cubicBezTo>
                  <a:cubicBezTo>
                    <a:pt x="123" y="358"/>
                    <a:pt x="123" y="358"/>
                    <a:pt x="123" y="358"/>
                  </a:cubicBezTo>
                  <a:cubicBezTo>
                    <a:pt x="120" y="358"/>
                    <a:pt x="118" y="359"/>
                    <a:pt x="115" y="359"/>
                  </a:cubicBezTo>
                  <a:close/>
                  <a:moveTo>
                    <a:pt x="79" y="356"/>
                  </a:moveTo>
                  <a:cubicBezTo>
                    <a:pt x="75" y="355"/>
                    <a:pt x="71" y="353"/>
                    <a:pt x="68" y="351"/>
                  </a:cubicBezTo>
                  <a:cubicBezTo>
                    <a:pt x="69" y="348"/>
                    <a:pt x="69" y="348"/>
                    <a:pt x="69" y="348"/>
                  </a:cubicBezTo>
                  <a:cubicBezTo>
                    <a:pt x="73" y="349"/>
                    <a:pt x="77" y="351"/>
                    <a:pt x="80" y="352"/>
                  </a:cubicBezTo>
                  <a:lnTo>
                    <a:pt x="79" y="356"/>
                  </a:lnTo>
                  <a:close/>
                  <a:moveTo>
                    <a:pt x="139" y="354"/>
                  </a:moveTo>
                  <a:cubicBezTo>
                    <a:pt x="138" y="350"/>
                    <a:pt x="138" y="350"/>
                    <a:pt x="138" y="350"/>
                  </a:cubicBezTo>
                  <a:cubicBezTo>
                    <a:pt x="150" y="348"/>
                    <a:pt x="150" y="348"/>
                    <a:pt x="150" y="348"/>
                  </a:cubicBezTo>
                  <a:cubicBezTo>
                    <a:pt x="151" y="351"/>
                    <a:pt x="151" y="351"/>
                    <a:pt x="151" y="351"/>
                  </a:cubicBezTo>
                  <a:lnTo>
                    <a:pt x="139" y="354"/>
                  </a:lnTo>
                  <a:close/>
                  <a:moveTo>
                    <a:pt x="162" y="349"/>
                  </a:moveTo>
                  <a:cubicBezTo>
                    <a:pt x="162" y="345"/>
                    <a:pt x="162" y="345"/>
                    <a:pt x="162" y="345"/>
                  </a:cubicBezTo>
                  <a:cubicBezTo>
                    <a:pt x="173" y="342"/>
                    <a:pt x="173" y="342"/>
                    <a:pt x="173" y="342"/>
                  </a:cubicBezTo>
                  <a:cubicBezTo>
                    <a:pt x="174" y="346"/>
                    <a:pt x="174" y="346"/>
                    <a:pt x="174" y="346"/>
                  </a:cubicBezTo>
                  <a:lnTo>
                    <a:pt x="162" y="349"/>
                  </a:lnTo>
                  <a:close/>
                  <a:moveTo>
                    <a:pt x="57" y="345"/>
                  </a:moveTo>
                  <a:cubicBezTo>
                    <a:pt x="54" y="343"/>
                    <a:pt x="51" y="340"/>
                    <a:pt x="48" y="337"/>
                  </a:cubicBezTo>
                  <a:cubicBezTo>
                    <a:pt x="50" y="334"/>
                    <a:pt x="50" y="334"/>
                    <a:pt x="50" y="334"/>
                  </a:cubicBezTo>
                  <a:cubicBezTo>
                    <a:pt x="53" y="337"/>
                    <a:pt x="56" y="339"/>
                    <a:pt x="59" y="342"/>
                  </a:cubicBezTo>
                  <a:lnTo>
                    <a:pt x="57" y="345"/>
                  </a:lnTo>
                  <a:close/>
                  <a:moveTo>
                    <a:pt x="186" y="343"/>
                  </a:moveTo>
                  <a:cubicBezTo>
                    <a:pt x="185" y="339"/>
                    <a:pt x="185" y="339"/>
                    <a:pt x="185" y="339"/>
                  </a:cubicBezTo>
                  <a:cubicBezTo>
                    <a:pt x="197" y="337"/>
                    <a:pt x="197" y="337"/>
                    <a:pt x="197" y="337"/>
                  </a:cubicBezTo>
                  <a:cubicBezTo>
                    <a:pt x="198" y="341"/>
                    <a:pt x="198" y="341"/>
                    <a:pt x="198" y="341"/>
                  </a:cubicBezTo>
                  <a:lnTo>
                    <a:pt x="186" y="343"/>
                  </a:lnTo>
                  <a:close/>
                  <a:moveTo>
                    <a:pt x="209" y="338"/>
                  </a:moveTo>
                  <a:cubicBezTo>
                    <a:pt x="208" y="334"/>
                    <a:pt x="208" y="334"/>
                    <a:pt x="208" y="334"/>
                  </a:cubicBezTo>
                  <a:cubicBezTo>
                    <a:pt x="220" y="331"/>
                    <a:pt x="220" y="331"/>
                    <a:pt x="220" y="331"/>
                  </a:cubicBezTo>
                  <a:cubicBezTo>
                    <a:pt x="221" y="335"/>
                    <a:pt x="221" y="335"/>
                    <a:pt x="221" y="335"/>
                  </a:cubicBezTo>
                  <a:lnTo>
                    <a:pt x="209" y="338"/>
                  </a:lnTo>
                  <a:close/>
                  <a:moveTo>
                    <a:pt x="233" y="333"/>
                  </a:moveTo>
                  <a:cubicBezTo>
                    <a:pt x="232" y="329"/>
                    <a:pt x="232" y="329"/>
                    <a:pt x="232" y="329"/>
                  </a:cubicBezTo>
                  <a:cubicBezTo>
                    <a:pt x="243" y="326"/>
                    <a:pt x="243" y="326"/>
                    <a:pt x="243" y="326"/>
                  </a:cubicBezTo>
                  <a:cubicBezTo>
                    <a:pt x="244" y="330"/>
                    <a:pt x="244" y="330"/>
                    <a:pt x="244" y="330"/>
                  </a:cubicBezTo>
                  <a:lnTo>
                    <a:pt x="233" y="333"/>
                  </a:lnTo>
                  <a:close/>
                  <a:moveTo>
                    <a:pt x="39" y="328"/>
                  </a:moveTo>
                  <a:cubicBezTo>
                    <a:pt x="37" y="325"/>
                    <a:pt x="35" y="321"/>
                    <a:pt x="33" y="318"/>
                  </a:cubicBezTo>
                  <a:cubicBezTo>
                    <a:pt x="36" y="316"/>
                    <a:pt x="36" y="316"/>
                    <a:pt x="36" y="316"/>
                  </a:cubicBezTo>
                  <a:cubicBezTo>
                    <a:pt x="38" y="319"/>
                    <a:pt x="40" y="322"/>
                    <a:pt x="43" y="325"/>
                  </a:cubicBezTo>
                  <a:lnTo>
                    <a:pt x="39" y="328"/>
                  </a:lnTo>
                  <a:close/>
                  <a:moveTo>
                    <a:pt x="256" y="327"/>
                  </a:moveTo>
                  <a:cubicBezTo>
                    <a:pt x="255" y="323"/>
                    <a:pt x="255" y="323"/>
                    <a:pt x="255" y="323"/>
                  </a:cubicBezTo>
                  <a:cubicBezTo>
                    <a:pt x="267" y="321"/>
                    <a:pt x="267" y="321"/>
                    <a:pt x="267" y="321"/>
                  </a:cubicBezTo>
                  <a:cubicBezTo>
                    <a:pt x="268" y="325"/>
                    <a:pt x="268" y="325"/>
                    <a:pt x="268" y="325"/>
                  </a:cubicBezTo>
                  <a:lnTo>
                    <a:pt x="256" y="327"/>
                  </a:lnTo>
                  <a:close/>
                  <a:moveTo>
                    <a:pt x="279" y="322"/>
                  </a:moveTo>
                  <a:cubicBezTo>
                    <a:pt x="278" y="318"/>
                    <a:pt x="278" y="318"/>
                    <a:pt x="278" y="318"/>
                  </a:cubicBezTo>
                  <a:cubicBezTo>
                    <a:pt x="290" y="315"/>
                    <a:pt x="290" y="315"/>
                    <a:pt x="290" y="315"/>
                  </a:cubicBezTo>
                  <a:cubicBezTo>
                    <a:pt x="291" y="319"/>
                    <a:pt x="291" y="319"/>
                    <a:pt x="291" y="319"/>
                  </a:cubicBezTo>
                  <a:lnTo>
                    <a:pt x="279" y="322"/>
                  </a:lnTo>
                  <a:close/>
                  <a:moveTo>
                    <a:pt x="303" y="316"/>
                  </a:moveTo>
                  <a:cubicBezTo>
                    <a:pt x="302" y="313"/>
                    <a:pt x="302" y="313"/>
                    <a:pt x="302" y="313"/>
                  </a:cubicBezTo>
                  <a:cubicBezTo>
                    <a:pt x="314" y="310"/>
                    <a:pt x="314" y="310"/>
                    <a:pt x="314" y="310"/>
                  </a:cubicBezTo>
                  <a:cubicBezTo>
                    <a:pt x="314" y="314"/>
                    <a:pt x="314" y="314"/>
                    <a:pt x="314" y="314"/>
                  </a:cubicBezTo>
                  <a:lnTo>
                    <a:pt x="303" y="316"/>
                  </a:lnTo>
                  <a:close/>
                  <a:moveTo>
                    <a:pt x="326" y="311"/>
                  </a:moveTo>
                  <a:cubicBezTo>
                    <a:pt x="325" y="307"/>
                    <a:pt x="325" y="307"/>
                    <a:pt x="325" y="307"/>
                  </a:cubicBezTo>
                  <a:cubicBezTo>
                    <a:pt x="337" y="304"/>
                    <a:pt x="337" y="304"/>
                    <a:pt x="337" y="304"/>
                  </a:cubicBezTo>
                  <a:cubicBezTo>
                    <a:pt x="338" y="308"/>
                    <a:pt x="338" y="308"/>
                    <a:pt x="338" y="308"/>
                  </a:cubicBezTo>
                  <a:lnTo>
                    <a:pt x="326" y="311"/>
                  </a:lnTo>
                  <a:close/>
                  <a:moveTo>
                    <a:pt x="28" y="306"/>
                  </a:moveTo>
                  <a:cubicBezTo>
                    <a:pt x="26" y="303"/>
                    <a:pt x="25" y="300"/>
                    <a:pt x="25" y="296"/>
                  </a:cubicBezTo>
                  <a:cubicBezTo>
                    <a:pt x="24" y="295"/>
                    <a:pt x="24" y="295"/>
                    <a:pt x="24" y="295"/>
                  </a:cubicBezTo>
                  <a:cubicBezTo>
                    <a:pt x="28" y="294"/>
                    <a:pt x="28" y="294"/>
                    <a:pt x="28" y="294"/>
                  </a:cubicBezTo>
                  <a:cubicBezTo>
                    <a:pt x="28" y="296"/>
                    <a:pt x="28" y="296"/>
                    <a:pt x="28" y="296"/>
                  </a:cubicBezTo>
                  <a:cubicBezTo>
                    <a:pt x="29" y="299"/>
                    <a:pt x="30" y="302"/>
                    <a:pt x="31" y="305"/>
                  </a:cubicBezTo>
                  <a:lnTo>
                    <a:pt x="28" y="306"/>
                  </a:lnTo>
                  <a:close/>
                  <a:moveTo>
                    <a:pt x="350" y="306"/>
                  </a:moveTo>
                  <a:cubicBezTo>
                    <a:pt x="349" y="302"/>
                    <a:pt x="349" y="302"/>
                    <a:pt x="349" y="302"/>
                  </a:cubicBezTo>
                  <a:cubicBezTo>
                    <a:pt x="360" y="299"/>
                    <a:pt x="360" y="299"/>
                    <a:pt x="360" y="299"/>
                  </a:cubicBezTo>
                  <a:cubicBezTo>
                    <a:pt x="361" y="303"/>
                    <a:pt x="361" y="303"/>
                    <a:pt x="361" y="303"/>
                  </a:cubicBezTo>
                  <a:lnTo>
                    <a:pt x="350" y="306"/>
                  </a:lnTo>
                  <a:close/>
                  <a:moveTo>
                    <a:pt x="373" y="300"/>
                  </a:moveTo>
                  <a:cubicBezTo>
                    <a:pt x="372" y="296"/>
                    <a:pt x="372" y="296"/>
                    <a:pt x="372" y="296"/>
                  </a:cubicBezTo>
                  <a:cubicBezTo>
                    <a:pt x="384" y="294"/>
                    <a:pt x="384" y="294"/>
                    <a:pt x="384" y="294"/>
                  </a:cubicBezTo>
                  <a:cubicBezTo>
                    <a:pt x="385" y="298"/>
                    <a:pt x="385" y="298"/>
                    <a:pt x="385" y="298"/>
                  </a:cubicBezTo>
                  <a:lnTo>
                    <a:pt x="373" y="300"/>
                  </a:lnTo>
                  <a:close/>
                  <a:moveTo>
                    <a:pt x="396" y="295"/>
                  </a:moveTo>
                  <a:cubicBezTo>
                    <a:pt x="395" y="291"/>
                    <a:pt x="395" y="291"/>
                    <a:pt x="395" y="291"/>
                  </a:cubicBezTo>
                  <a:cubicBezTo>
                    <a:pt x="407" y="288"/>
                    <a:pt x="407" y="288"/>
                    <a:pt x="407" y="288"/>
                  </a:cubicBezTo>
                  <a:cubicBezTo>
                    <a:pt x="408" y="292"/>
                    <a:pt x="408" y="292"/>
                    <a:pt x="408" y="292"/>
                  </a:cubicBezTo>
                  <a:lnTo>
                    <a:pt x="396" y="295"/>
                  </a:lnTo>
                  <a:close/>
                  <a:moveTo>
                    <a:pt x="420" y="289"/>
                  </a:moveTo>
                  <a:cubicBezTo>
                    <a:pt x="419" y="286"/>
                    <a:pt x="419" y="286"/>
                    <a:pt x="419" y="286"/>
                  </a:cubicBezTo>
                  <a:cubicBezTo>
                    <a:pt x="430" y="283"/>
                    <a:pt x="430" y="283"/>
                    <a:pt x="430" y="283"/>
                  </a:cubicBezTo>
                  <a:cubicBezTo>
                    <a:pt x="431" y="287"/>
                    <a:pt x="431" y="287"/>
                    <a:pt x="431" y="287"/>
                  </a:cubicBezTo>
                  <a:lnTo>
                    <a:pt x="420" y="289"/>
                  </a:lnTo>
                  <a:close/>
                  <a:moveTo>
                    <a:pt x="443" y="284"/>
                  </a:moveTo>
                  <a:cubicBezTo>
                    <a:pt x="442" y="280"/>
                    <a:pt x="442" y="280"/>
                    <a:pt x="442" y="280"/>
                  </a:cubicBezTo>
                  <a:cubicBezTo>
                    <a:pt x="454" y="277"/>
                    <a:pt x="454" y="277"/>
                    <a:pt x="454" y="277"/>
                  </a:cubicBezTo>
                  <a:cubicBezTo>
                    <a:pt x="455" y="281"/>
                    <a:pt x="455" y="281"/>
                    <a:pt x="455" y="281"/>
                  </a:cubicBezTo>
                  <a:lnTo>
                    <a:pt x="443" y="284"/>
                  </a:lnTo>
                  <a:close/>
                  <a:moveTo>
                    <a:pt x="21" y="283"/>
                  </a:moveTo>
                  <a:cubicBezTo>
                    <a:pt x="19" y="271"/>
                    <a:pt x="19" y="271"/>
                    <a:pt x="19" y="271"/>
                  </a:cubicBezTo>
                  <a:cubicBezTo>
                    <a:pt x="23" y="270"/>
                    <a:pt x="23" y="270"/>
                    <a:pt x="23" y="270"/>
                  </a:cubicBezTo>
                  <a:cubicBezTo>
                    <a:pt x="25" y="282"/>
                    <a:pt x="25" y="282"/>
                    <a:pt x="25" y="282"/>
                  </a:cubicBezTo>
                  <a:lnTo>
                    <a:pt x="21" y="283"/>
                  </a:lnTo>
                  <a:close/>
                  <a:moveTo>
                    <a:pt x="466" y="279"/>
                  </a:moveTo>
                  <a:cubicBezTo>
                    <a:pt x="466" y="275"/>
                    <a:pt x="466" y="275"/>
                    <a:pt x="466" y="275"/>
                  </a:cubicBezTo>
                  <a:cubicBezTo>
                    <a:pt x="477" y="272"/>
                    <a:pt x="477" y="272"/>
                    <a:pt x="477" y="272"/>
                  </a:cubicBezTo>
                  <a:cubicBezTo>
                    <a:pt x="478" y="276"/>
                    <a:pt x="478" y="276"/>
                    <a:pt x="478" y="276"/>
                  </a:cubicBezTo>
                  <a:lnTo>
                    <a:pt x="466" y="279"/>
                  </a:lnTo>
                  <a:close/>
                  <a:moveTo>
                    <a:pt x="490" y="273"/>
                  </a:moveTo>
                  <a:cubicBezTo>
                    <a:pt x="489" y="269"/>
                    <a:pt x="489" y="269"/>
                    <a:pt x="489" y="269"/>
                  </a:cubicBezTo>
                  <a:cubicBezTo>
                    <a:pt x="501" y="267"/>
                    <a:pt x="501" y="267"/>
                    <a:pt x="501" y="267"/>
                  </a:cubicBezTo>
                  <a:cubicBezTo>
                    <a:pt x="502" y="271"/>
                    <a:pt x="502" y="271"/>
                    <a:pt x="502" y="271"/>
                  </a:cubicBezTo>
                  <a:lnTo>
                    <a:pt x="490" y="273"/>
                  </a:lnTo>
                  <a:close/>
                  <a:moveTo>
                    <a:pt x="513" y="268"/>
                  </a:moveTo>
                  <a:cubicBezTo>
                    <a:pt x="512" y="264"/>
                    <a:pt x="512" y="264"/>
                    <a:pt x="512" y="264"/>
                  </a:cubicBezTo>
                  <a:cubicBezTo>
                    <a:pt x="524" y="261"/>
                    <a:pt x="524" y="261"/>
                    <a:pt x="524" y="261"/>
                  </a:cubicBezTo>
                  <a:cubicBezTo>
                    <a:pt x="525" y="265"/>
                    <a:pt x="525" y="265"/>
                    <a:pt x="525" y="265"/>
                  </a:cubicBezTo>
                  <a:lnTo>
                    <a:pt x="513" y="268"/>
                  </a:lnTo>
                  <a:close/>
                  <a:moveTo>
                    <a:pt x="537" y="262"/>
                  </a:moveTo>
                  <a:cubicBezTo>
                    <a:pt x="536" y="259"/>
                    <a:pt x="536" y="259"/>
                    <a:pt x="536" y="259"/>
                  </a:cubicBezTo>
                  <a:cubicBezTo>
                    <a:pt x="547" y="256"/>
                    <a:pt x="547" y="256"/>
                    <a:pt x="547" y="256"/>
                  </a:cubicBezTo>
                  <a:cubicBezTo>
                    <a:pt x="548" y="260"/>
                    <a:pt x="548" y="260"/>
                    <a:pt x="548" y="260"/>
                  </a:cubicBezTo>
                  <a:lnTo>
                    <a:pt x="537" y="262"/>
                  </a:lnTo>
                  <a:close/>
                  <a:moveTo>
                    <a:pt x="16" y="260"/>
                  </a:moveTo>
                  <a:cubicBezTo>
                    <a:pt x="13" y="248"/>
                    <a:pt x="13" y="248"/>
                    <a:pt x="13" y="248"/>
                  </a:cubicBezTo>
                  <a:cubicBezTo>
                    <a:pt x="17" y="247"/>
                    <a:pt x="17" y="247"/>
                    <a:pt x="17" y="247"/>
                  </a:cubicBezTo>
                  <a:cubicBezTo>
                    <a:pt x="20" y="259"/>
                    <a:pt x="20" y="259"/>
                    <a:pt x="20" y="259"/>
                  </a:cubicBezTo>
                  <a:lnTo>
                    <a:pt x="16" y="260"/>
                  </a:lnTo>
                  <a:close/>
                  <a:moveTo>
                    <a:pt x="560" y="257"/>
                  </a:moveTo>
                  <a:cubicBezTo>
                    <a:pt x="559" y="253"/>
                    <a:pt x="559" y="253"/>
                    <a:pt x="559" y="253"/>
                  </a:cubicBezTo>
                  <a:cubicBezTo>
                    <a:pt x="563" y="252"/>
                    <a:pt x="567" y="251"/>
                    <a:pt x="570" y="249"/>
                  </a:cubicBezTo>
                  <a:cubicBezTo>
                    <a:pt x="572" y="253"/>
                    <a:pt x="572" y="253"/>
                    <a:pt x="572" y="253"/>
                  </a:cubicBezTo>
                  <a:cubicBezTo>
                    <a:pt x="568" y="255"/>
                    <a:pt x="564" y="256"/>
                    <a:pt x="560" y="257"/>
                  </a:cubicBezTo>
                  <a:close/>
                  <a:moveTo>
                    <a:pt x="583" y="248"/>
                  </a:moveTo>
                  <a:cubicBezTo>
                    <a:pt x="581" y="244"/>
                    <a:pt x="581" y="244"/>
                    <a:pt x="581" y="244"/>
                  </a:cubicBezTo>
                  <a:cubicBezTo>
                    <a:pt x="584" y="242"/>
                    <a:pt x="587" y="240"/>
                    <a:pt x="590" y="237"/>
                  </a:cubicBezTo>
                  <a:cubicBezTo>
                    <a:pt x="593" y="240"/>
                    <a:pt x="593" y="240"/>
                    <a:pt x="593" y="240"/>
                  </a:cubicBezTo>
                  <a:cubicBezTo>
                    <a:pt x="589" y="243"/>
                    <a:pt x="586" y="245"/>
                    <a:pt x="583" y="248"/>
                  </a:cubicBezTo>
                  <a:close/>
                  <a:moveTo>
                    <a:pt x="11" y="236"/>
                  </a:moveTo>
                  <a:cubicBezTo>
                    <a:pt x="8" y="225"/>
                    <a:pt x="8" y="225"/>
                    <a:pt x="8" y="225"/>
                  </a:cubicBezTo>
                  <a:cubicBezTo>
                    <a:pt x="12" y="224"/>
                    <a:pt x="12" y="224"/>
                    <a:pt x="12" y="224"/>
                  </a:cubicBezTo>
                  <a:cubicBezTo>
                    <a:pt x="15" y="235"/>
                    <a:pt x="15" y="235"/>
                    <a:pt x="15" y="235"/>
                  </a:cubicBezTo>
                  <a:lnTo>
                    <a:pt x="11" y="236"/>
                  </a:lnTo>
                  <a:close/>
                  <a:moveTo>
                    <a:pt x="601" y="232"/>
                  </a:moveTo>
                  <a:cubicBezTo>
                    <a:pt x="598" y="229"/>
                    <a:pt x="598" y="229"/>
                    <a:pt x="598" y="229"/>
                  </a:cubicBezTo>
                  <a:cubicBezTo>
                    <a:pt x="601" y="226"/>
                    <a:pt x="603" y="223"/>
                    <a:pt x="605" y="220"/>
                  </a:cubicBezTo>
                  <a:cubicBezTo>
                    <a:pt x="609" y="222"/>
                    <a:pt x="609" y="222"/>
                    <a:pt x="609" y="222"/>
                  </a:cubicBezTo>
                  <a:cubicBezTo>
                    <a:pt x="607" y="225"/>
                    <a:pt x="604" y="229"/>
                    <a:pt x="601" y="232"/>
                  </a:cubicBezTo>
                  <a:close/>
                  <a:moveTo>
                    <a:pt x="5" y="213"/>
                  </a:moveTo>
                  <a:cubicBezTo>
                    <a:pt x="3" y="201"/>
                    <a:pt x="3" y="201"/>
                    <a:pt x="3" y="201"/>
                  </a:cubicBezTo>
                  <a:cubicBezTo>
                    <a:pt x="6" y="200"/>
                    <a:pt x="6" y="200"/>
                    <a:pt x="6" y="200"/>
                  </a:cubicBezTo>
                  <a:cubicBezTo>
                    <a:pt x="9" y="212"/>
                    <a:pt x="9" y="212"/>
                    <a:pt x="9" y="212"/>
                  </a:cubicBezTo>
                  <a:lnTo>
                    <a:pt x="5" y="213"/>
                  </a:lnTo>
                  <a:close/>
                  <a:moveTo>
                    <a:pt x="615" y="211"/>
                  </a:moveTo>
                  <a:cubicBezTo>
                    <a:pt x="611" y="210"/>
                    <a:pt x="611" y="210"/>
                    <a:pt x="611" y="210"/>
                  </a:cubicBezTo>
                  <a:cubicBezTo>
                    <a:pt x="613" y="206"/>
                    <a:pt x="614" y="202"/>
                    <a:pt x="615" y="199"/>
                  </a:cubicBezTo>
                  <a:cubicBezTo>
                    <a:pt x="619" y="200"/>
                    <a:pt x="619" y="200"/>
                    <a:pt x="619" y="200"/>
                  </a:cubicBezTo>
                  <a:cubicBezTo>
                    <a:pt x="618" y="204"/>
                    <a:pt x="616" y="207"/>
                    <a:pt x="615" y="211"/>
                  </a:cubicBezTo>
                  <a:close/>
                  <a:moveTo>
                    <a:pt x="1" y="189"/>
                  </a:moveTo>
                  <a:cubicBezTo>
                    <a:pt x="0" y="187"/>
                    <a:pt x="0" y="185"/>
                    <a:pt x="0" y="182"/>
                  </a:cubicBezTo>
                  <a:cubicBezTo>
                    <a:pt x="0" y="180"/>
                    <a:pt x="0" y="179"/>
                    <a:pt x="1" y="177"/>
                  </a:cubicBezTo>
                  <a:cubicBezTo>
                    <a:pt x="5" y="177"/>
                    <a:pt x="5" y="177"/>
                    <a:pt x="5" y="177"/>
                  </a:cubicBezTo>
                  <a:cubicBezTo>
                    <a:pt x="4" y="179"/>
                    <a:pt x="4" y="181"/>
                    <a:pt x="4" y="182"/>
                  </a:cubicBezTo>
                  <a:cubicBezTo>
                    <a:pt x="4" y="184"/>
                    <a:pt x="4" y="187"/>
                    <a:pt x="5" y="189"/>
                  </a:cubicBezTo>
                  <a:lnTo>
                    <a:pt x="1" y="189"/>
                  </a:lnTo>
                  <a:close/>
                  <a:moveTo>
                    <a:pt x="621" y="188"/>
                  </a:moveTo>
                  <a:cubicBezTo>
                    <a:pt x="617" y="187"/>
                    <a:pt x="617" y="187"/>
                    <a:pt x="617" y="187"/>
                  </a:cubicBezTo>
                  <a:cubicBezTo>
                    <a:pt x="618" y="184"/>
                    <a:pt x="618" y="181"/>
                    <a:pt x="618" y="177"/>
                  </a:cubicBezTo>
                  <a:cubicBezTo>
                    <a:pt x="618" y="177"/>
                    <a:pt x="618" y="176"/>
                    <a:pt x="618" y="175"/>
                  </a:cubicBezTo>
                  <a:cubicBezTo>
                    <a:pt x="622" y="175"/>
                    <a:pt x="622" y="175"/>
                    <a:pt x="622" y="175"/>
                  </a:cubicBezTo>
                  <a:cubicBezTo>
                    <a:pt x="622" y="176"/>
                    <a:pt x="622" y="177"/>
                    <a:pt x="622" y="177"/>
                  </a:cubicBezTo>
                  <a:cubicBezTo>
                    <a:pt x="622" y="181"/>
                    <a:pt x="622" y="184"/>
                    <a:pt x="621" y="188"/>
                  </a:cubicBezTo>
                  <a:close/>
                  <a:moveTo>
                    <a:pt x="6" y="165"/>
                  </a:moveTo>
                  <a:cubicBezTo>
                    <a:pt x="2" y="165"/>
                    <a:pt x="2" y="165"/>
                    <a:pt x="2" y="165"/>
                  </a:cubicBezTo>
                  <a:cubicBezTo>
                    <a:pt x="3" y="161"/>
                    <a:pt x="4" y="157"/>
                    <a:pt x="6" y="153"/>
                  </a:cubicBezTo>
                  <a:cubicBezTo>
                    <a:pt x="10" y="154"/>
                    <a:pt x="10" y="154"/>
                    <a:pt x="10" y="154"/>
                  </a:cubicBezTo>
                  <a:cubicBezTo>
                    <a:pt x="8" y="158"/>
                    <a:pt x="7" y="162"/>
                    <a:pt x="6" y="165"/>
                  </a:cubicBezTo>
                  <a:close/>
                  <a:moveTo>
                    <a:pt x="617" y="164"/>
                  </a:moveTo>
                  <a:cubicBezTo>
                    <a:pt x="617" y="163"/>
                    <a:pt x="616" y="161"/>
                    <a:pt x="616" y="160"/>
                  </a:cubicBezTo>
                  <a:cubicBezTo>
                    <a:pt x="614" y="152"/>
                    <a:pt x="614" y="152"/>
                    <a:pt x="614" y="152"/>
                  </a:cubicBezTo>
                  <a:cubicBezTo>
                    <a:pt x="618" y="151"/>
                    <a:pt x="618" y="151"/>
                    <a:pt x="618" y="151"/>
                  </a:cubicBezTo>
                  <a:cubicBezTo>
                    <a:pt x="620" y="159"/>
                    <a:pt x="620" y="159"/>
                    <a:pt x="620" y="159"/>
                  </a:cubicBezTo>
                  <a:cubicBezTo>
                    <a:pt x="620" y="160"/>
                    <a:pt x="621" y="162"/>
                    <a:pt x="621" y="163"/>
                  </a:cubicBezTo>
                  <a:lnTo>
                    <a:pt x="617" y="164"/>
                  </a:lnTo>
                  <a:close/>
                  <a:moveTo>
                    <a:pt x="15" y="144"/>
                  </a:moveTo>
                  <a:cubicBezTo>
                    <a:pt x="11" y="142"/>
                    <a:pt x="11" y="142"/>
                    <a:pt x="11" y="142"/>
                  </a:cubicBezTo>
                  <a:cubicBezTo>
                    <a:pt x="13" y="138"/>
                    <a:pt x="15" y="135"/>
                    <a:pt x="18" y="132"/>
                  </a:cubicBezTo>
                  <a:cubicBezTo>
                    <a:pt x="21" y="134"/>
                    <a:pt x="21" y="134"/>
                    <a:pt x="21" y="134"/>
                  </a:cubicBezTo>
                  <a:cubicBezTo>
                    <a:pt x="19" y="137"/>
                    <a:pt x="17" y="140"/>
                    <a:pt x="15" y="144"/>
                  </a:cubicBezTo>
                  <a:close/>
                  <a:moveTo>
                    <a:pt x="612" y="141"/>
                  </a:moveTo>
                  <a:cubicBezTo>
                    <a:pt x="609" y="129"/>
                    <a:pt x="609" y="129"/>
                    <a:pt x="609" y="129"/>
                  </a:cubicBezTo>
                  <a:cubicBezTo>
                    <a:pt x="613" y="128"/>
                    <a:pt x="613" y="128"/>
                    <a:pt x="613" y="128"/>
                  </a:cubicBezTo>
                  <a:cubicBezTo>
                    <a:pt x="615" y="140"/>
                    <a:pt x="615" y="140"/>
                    <a:pt x="615" y="140"/>
                  </a:cubicBezTo>
                  <a:lnTo>
                    <a:pt x="612" y="141"/>
                  </a:lnTo>
                  <a:close/>
                  <a:moveTo>
                    <a:pt x="29" y="125"/>
                  </a:moveTo>
                  <a:cubicBezTo>
                    <a:pt x="26" y="122"/>
                    <a:pt x="26" y="122"/>
                    <a:pt x="26" y="122"/>
                  </a:cubicBezTo>
                  <a:cubicBezTo>
                    <a:pt x="29" y="120"/>
                    <a:pt x="32" y="117"/>
                    <a:pt x="36" y="115"/>
                  </a:cubicBezTo>
                  <a:cubicBezTo>
                    <a:pt x="38" y="118"/>
                    <a:pt x="38" y="118"/>
                    <a:pt x="38" y="118"/>
                  </a:cubicBezTo>
                  <a:cubicBezTo>
                    <a:pt x="35" y="120"/>
                    <a:pt x="32" y="123"/>
                    <a:pt x="29" y="125"/>
                  </a:cubicBezTo>
                  <a:close/>
                  <a:moveTo>
                    <a:pt x="606" y="117"/>
                  </a:moveTo>
                  <a:cubicBezTo>
                    <a:pt x="603" y="105"/>
                    <a:pt x="603" y="105"/>
                    <a:pt x="603" y="105"/>
                  </a:cubicBezTo>
                  <a:cubicBezTo>
                    <a:pt x="607" y="105"/>
                    <a:pt x="607" y="105"/>
                    <a:pt x="607" y="105"/>
                  </a:cubicBezTo>
                  <a:cubicBezTo>
                    <a:pt x="610" y="116"/>
                    <a:pt x="610" y="116"/>
                    <a:pt x="610" y="116"/>
                  </a:cubicBezTo>
                  <a:lnTo>
                    <a:pt x="606" y="117"/>
                  </a:lnTo>
                  <a:close/>
                  <a:moveTo>
                    <a:pt x="48" y="112"/>
                  </a:moveTo>
                  <a:cubicBezTo>
                    <a:pt x="46" y="109"/>
                    <a:pt x="46" y="109"/>
                    <a:pt x="46" y="109"/>
                  </a:cubicBezTo>
                  <a:cubicBezTo>
                    <a:pt x="50" y="107"/>
                    <a:pt x="54" y="105"/>
                    <a:pt x="58" y="104"/>
                  </a:cubicBezTo>
                  <a:cubicBezTo>
                    <a:pt x="59" y="108"/>
                    <a:pt x="59" y="108"/>
                    <a:pt x="59" y="108"/>
                  </a:cubicBezTo>
                  <a:cubicBezTo>
                    <a:pt x="55" y="109"/>
                    <a:pt x="52" y="110"/>
                    <a:pt x="48" y="112"/>
                  </a:cubicBezTo>
                  <a:close/>
                  <a:moveTo>
                    <a:pt x="70" y="105"/>
                  </a:moveTo>
                  <a:cubicBezTo>
                    <a:pt x="70" y="101"/>
                    <a:pt x="70" y="101"/>
                    <a:pt x="70" y="101"/>
                  </a:cubicBezTo>
                  <a:cubicBezTo>
                    <a:pt x="81" y="98"/>
                    <a:pt x="81" y="98"/>
                    <a:pt x="81" y="98"/>
                  </a:cubicBezTo>
                  <a:cubicBezTo>
                    <a:pt x="82" y="102"/>
                    <a:pt x="82" y="102"/>
                    <a:pt x="82" y="102"/>
                  </a:cubicBezTo>
                  <a:lnTo>
                    <a:pt x="70" y="105"/>
                  </a:lnTo>
                  <a:close/>
                  <a:moveTo>
                    <a:pt x="94" y="99"/>
                  </a:moveTo>
                  <a:cubicBezTo>
                    <a:pt x="93" y="96"/>
                    <a:pt x="93" y="96"/>
                    <a:pt x="93" y="96"/>
                  </a:cubicBezTo>
                  <a:cubicBezTo>
                    <a:pt x="105" y="93"/>
                    <a:pt x="105" y="93"/>
                    <a:pt x="105" y="93"/>
                  </a:cubicBezTo>
                  <a:cubicBezTo>
                    <a:pt x="106" y="97"/>
                    <a:pt x="106" y="97"/>
                    <a:pt x="106" y="97"/>
                  </a:cubicBezTo>
                  <a:lnTo>
                    <a:pt x="94" y="99"/>
                  </a:lnTo>
                  <a:close/>
                  <a:moveTo>
                    <a:pt x="117" y="94"/>
                  </a:moveTo>
                  <a:cubicBezTo>
                    <a:pt x="116" y="90"/>
                    <a:pt x="116" y="90"/>
                    <a:pt x="116" y="90"/>
                  </a:cubicBezTo>
                  <a:cubicBezTo>
                    <a:pt x="128" y="88"/>
                    <a:pt x="128" y="88"/>
                    <a:pt x="128" y="88"/>
                  </a:cubicBezTo>
                  <a:cubicBezTo>
                    <a:pt x="129" y="91"/>
                    <a:pt x="129" y="91"/>
                    <a:pt x="129" y="91"/>
                  </a:cubicBezTo>
                  <a:lnTo>
                    <a:pt x="117" y="94"/>
                  </a:lnTo>
                  <a:close/>
                  <a:moveTo>
                    <a:pt x="601" y="94"/>
                  </a:moveTo>
                  <a:cubicBezTo>
                    <a:pt x="598" y="82"/>
                    <a:pt x="598" y="82"/>
                    <a:pt x="598" y="82"/>
                  </a:cubicBezTo>
                  <a:cubicBezTo>
                    <a:pt x="602" y="81"/>
                    <a:pt x="602" y="81"/>
                    <a:pt x="602" y="81"/>
                  </a:cubicBezTo>
                  <a:cubicBezTo>
                    <a:pt x="605" y="93"/>
                    <a:pt x="605" y="93"/>
                    <a:pt x="605" y="93"/>
                  </a:cubicBezTo>
                  <a:lnTo>
                    <a:pt x="601" y="94"/>
                  </a:lnTo>
                  <a:close/>
                  <a:moveTo>
                    <a:pt x="141" y="89"/>
                  </a:moveTo>
                  <a:cubicBezTo>
                    <a:pt x="140" y="85"/>
                    <a:pt x="140" y="85"/>
                    <a:pt x="140" y="85"/>
                  </a:cubicBezTo>
                  <a:cubicBezTo>
                    <a:pt x="151" y="82"/>
                    <a:pt x="151" y="82"/>
                    <a:pt x="151" y="82"/>
                  </a:cubicBezTo>
                  <a:cubicBezTo>
                    <a:pt x="152" y="86"/>
                    <a:pt x="152" y="86"/>
                    <a:pt x="152" y="86"/>
                  </a:cubicBezTo>
                  <a:lnTo>
                    <a:pt x="141" y="89"/>
                  </a:lnTo>
                  <a:close/>
                  <a:moveTo>
                    <a:pt x="164" y="83"/>
                  </a:moveTo>
                  <a:cubicBezTo>
                    <a:pt x="163" y="79"/>
                    <a:pt x="163" y="79"/>
                    <a:pt x="163" y="79"/>
                  </a:cubicBezTo>
                  <a:cubicBezTo>
                    <a:pt x="175" y="77"/>
                    <a:pt x="175" y="77"/>
                    <a:pt x="175" y="77"/>
                  </a:cubicBezTo>
                  <a:cubicBezTo>
                    <a:pt x="176" y="81"/>
                    <a:pt x="176" y="81"/>
                    <a:pt x="176" y="81"/>
                  </a:cubicBezTo>
                  <a:lnTo>
                    <a:pt x="164" y="83"/>
                  </a:lnTo>
                  <a:close/>
                  <a:moveTo>
                    <a:pt x="187" y="78"/>
                  </a:moveTo>
                  <a:cubicBezTo>
                    <a:pt x="186" y="74"/>
                    <a:pt x="186" y="74"/>
                    <a:pt x="186" y="74"/>
                  </a:cubicBezTo>
                  <a:cubicBezTo>
                    <a:pt x="198" y="71"/>
                    <a:pt x="198" y="71"/>
                    <a:pt x="198" y="71"/>
                  </a:cubicBezTo>
                  <a:cubicBezTo>
                    <a:pt x="199" y="75"/>
                    <a:pt x="199" y="75"/>
                    <a:pt x="199" y="75"/>
                  </a:cubicBezTo>
                  <a:lnTo>
                    <a:pt x="187" y="78"/>
                  </a:lnTo>
                  <a:close/>
                  <a:moveTo>
                    <a:pt x="211" y="73"/>
                  </a:moveTo>
                  <a:cubicBezTo>
                    <a:pt x="210" y="69"/>
                    <a:pt x="210" y="69"/>
                    <a:pt x="210" y="69"/>
                  </a:cubicBezTo>
                  <a:cubicBezTo>
                    <a:pt x="222" y="66"/>
                    <a:pt x="222" y="66"/>
                    <a:pt x="222" y="66"/>
                  </a:cubicBezTo>
                  <a:cubicBezTo>
                    <a:pt x="222" y="70"/>
                    <a:pt x="222" y="70"/>
                    <a:pt x="222" y="70"/>
                  </a:cubicBezTo>
                  <a:lnTo>
                    <a:pt x="211" y="73"/>
                  </a:lnTo>
                  <a:close/>
                  <a:moveTo>
                    <a:pt x="595" y="70"/>
                  </a:moveTo>
                  <a:cubicBezTo>
                    <a:pt x="594" y="64"/>
                    <a:pt x="594" y="64"/>
                    <a:pt x="594" y="64"/>
                  </a:cubicBezTo>
                  <a:cubicBezTo>
                    <a:pt x="593" y="62"/>
                    <a:pt x="593" y="61"/>
                    <a:pt x="592" y="59"/>
                  </a:cubicBezTo>
                  <a:cubicBezTo>
                    <a:pt x="596" y="58"/>
                    <a:pt x="596" y="58"/>
                    <a:pt x="596" y="58"/>
                  </a:cubicBezTo>
                  <a:cubicBezTo>
                    <a:pt x="597" y="59"/>
                    <a:pt x="597" y="61"/>
                    <a:pt x="598" y="63"/>
                  </a:cubicBezTo>
                  <a:cubicBezTo>
                    <a:pt x="599" y="69"/>
                    <a:pt x="599" y="69"/>
                    <a:pt x="599" y="69"/>
                  </a:cubicBezTo>
                  <a:lnTo>
                    <a:pt x="595" y="70"/>
                  </a:lnTo>
                  <a:close/>
                  <a:moveTo>
                    <a:pt x="234" y="67"/>
                  </a:moveTo>
                  <a:cubicBezTo>
                    <a:pt x="233" y="63"/>
                    <a:pt x="233" y="63"/>
                    <a:pt x="233" y="63"/>
                  </a:cubicBezTo>
                  <a:cubicBezTo>
                    <a:pt x="245" y="61"/>
                    <a:pt x="245" y="61"/>
                    <a:pt x="245" y="61"/>
                  </a:cubicBezTo>
                  <a:cubicBezTo>
                    <a:pt x="246" y="64"/>
                    <a:pt x="246" y="64"/>
                    <a:pt x="246" y="64"/>
                  </a:cubicBezTo>
                  <a:lnTo>
                    <a:pt x="234" y="67"/>
                  </a:lnTo>
                  <a:close/>
                  <a:moveTo>
                    <a:pt x="258" y="62"/>
                  </a:moveTo>
                  <a:cubicBezTo>
                    <a:pt x="257" y="58"/>
                    <a:pt x="257" y="58"/>
                    <a:pt x="257" y="58"/>
                  </a:cubicBezTo>
                  <a:cubicBezTo>
                    <a:pt x="268" y="55"/>
                    <a:pt x="268" y="55"/>
                    <a:pt x="268" y="55"/>
                  </a:cubicBezTo>
                  <a:cubicBezTo>
                    <a:pt x="269" y="59"/>
                    <a:pt x="269" y="59"/>
                    <a:pt x="269" y="59"/>
                  </a:cubicBezTo>
                  <a:lnTo>
                    <a:pt x="258" y="62"/>
                  </a:lnTo>
                  <a:close/>
                  <a:moveTo>
                    <a:pt x="281" y="56"/>
                  </a:moveTo>
                  <a:cubicBezTo>
                    <a:pt x="280" y="52"/>
                    <a:pt x="280" y="52"/>
                    <a:pt x="280" y="52"/>
                  </a:cubicBezTo>
                  <a:cubicBezTo>
                    <a:pt x="292" y="50"/>
                    <a:pt x="292" y="50"/>
                    <a:pt x="292" y="50"/>
                  </a:cubicBezTo>
                  <a:cubicBezTo>
                    <a:pt x="293" y="54"/>
                    <a:pt x="293" y="54"/>
                    <a:pt x="293" y="54"/>
                  </a:cubicBezTo>
                  <a:lnTo>
                    <a:pt x="281" y="56"/>
                  </a:lnTo>
                  <a:close/>
                  <a:moveTo>
                    <a:pt x="304" y="51"/>
                  </a:moveTo>
                  <a:cubicBezTo>
                    <a:pt x="303" y="47"/>
                    <a:pt x="303" y="47"/>
                    <a:pt x="303" y="47"/>
                  </a:cubicBezTo>
                  <a:cubicBezTo>
                    <a:pt x="315" y="44"/>
                    <a:pt x="315" y="44"/>
                    <a:pt x="315" y="44"/>
                  </a:cubicBezTo>
                  <a:cubicBezTo>
                    <a:pt x="316" y="48"/>
                    <a:pt x="316" y="48"/>
                    <a:pt x="316" y="48"/>
                  </a:cubicBezTo>
                  <a:lnTo>
                    <a:pt x="304" y="51"/>
                  </a:lnTo>
                  <a:close/>
                  <a:moveTo>
                    <a:pt x="588" y="48"/>
                  </a:moveTo>
                  <a:cubicBezTo>
                    <a:pt x="587" y="44"/>
                    <a:pt x="585" y="41"/>
                    <a:pt x="582" y="38"/>
                  </a:cubicBezTo>
                  <a:cubicBezTo>
                    <a:pt x="586" y="36"/>
                    <a:pt x="586" y="36"/>
                    <a:pt x="586" y="36"/>
                  </a:cubicBezTo>
                  <a:cubicBezTo>
                    <a:pt x="588" y="39"/>
                    <a:pt x="590" y="43"/>
                    <a:pt x="592" y="46"/>
                  </a:cubicBezTo>
                  <a:lnTo>
                    <a:pt x="588" y="48"/>
                  </a:lnTo>
                  <a:close/>
                  <a:moveTo>
                    <a:pt x="328" y="46"/>
                  </a:moveTo>
                  <a:cubicBezTo>
                    <a:pt x="327" y="42"/>
                    <a:pt x="327" y="42"/>
                    <a:pt x="327" y="42"/>
                  </a:cubicBezTo>
                  <a:cubicBezTo>
                    <a:pt x="338" y="39"/>
                    <a:pt x="338" y="39"/>
                    <a:pt x="338" y="39"/>
                  </a:cubicBezTo>
                  <a:cubicBezTo>
                    <a:pt x="339" y="43"/>
                    <a:pt x="339" y="43"/>
                    <a:pt x="339" y="43"/>
                  </a:cubicBezTo>
                  <a:lnTo>
                    <a:pt x="328" y="46"/>
                  </a:lnTo>
                  <a:close/>
                  <a:moveTo>
                    <a:pt x="351" y="40"/>
                  </a:moveTo>
                  <a:cubicBezTo>
                    <a:pt x="350" y="36"/>
                    <a:pt x="350" y="36"/>
                    <a:pt x="350" y="36"/>
                  </a:cubicBezTo>
                  <a:cubicBezTo>
                    <a:pt x="362" y="34"/>
                    <a:pt x="362" y="34"/>
                    <a:pt x="362" y="34"/>
                  </a:cubicBezTo>
                  <a:cubicBezTo>
                    <a:pt x="363" y="37"/>
                    <a:pt x="363" y="37"/>
                    <a:pt x="363" y="37"/>
                  </a:cubicBezTo>
                  <a:lnTo>
                    <a:pt x="351" y="40"/>
                  </a:lnTo>
                  <a:close/>
                  <a:moveTo>
                    <a:pt x="374" y="35"/>
                  </a:moveTo>
                  <a:cubicBezTo>
                    <a:pt x="374" y="31"/>
                    <a:pt x="374" y="31"/>
                    <a:pt x="374" y="31"/>
                  </a:cubicBezTo>
                  <a:cubicBezTo>
                    <a:pt x="385" y="28"/>
                    <a:pt x="385" y="28"/>
                    <a:pt x="385" y="28"/>
                  </a:cubicBezTo>
                  <a:cubicBezTo>
                    <a:pt x="386" y="32"/>
                    <a:pt x="386" y="32"/>
                    <a:pt x="386" y="32"/>
                  </a:cubicBezTo>
                  <a:lnTo>
                    <a:pt x="374" y="35"/>
                  </a:lnTo>
                  <a:close/>
                  <a:moveTo>
                    <a:pt x="398" y="29"/>
                  </a:moveTo>
                  <a:cubicBezTo>
                    <a:pt x="397" y="25"/>
                    <a:pt x="397" y="25"/>
                    <a:pt x="397" y="25"/>
                  </a:cubicBezTo>
                  <a:cubicBezTo>
                    <a:pt x="409" y="23"/>
                    <a:pt x="409" y="23"/>
                    <a:pt x="409" y="23"/>
                  </a:cubicBezTo>
                  <a:cubicBezTo>
                    <a:pt x="410" y="27"/>
                    <a:pt x="410" y="27"/>
                    <a:pt x="410" y="27"/>
                  </a:cubicBezTo>
                  <a:lnTo>
                    <a:pt x="398" y="29"/>
                  </a:lnTo>
                  <a:close/>
                  <a:moveTo>
                    <a:pt x="575" y="29"/>
                  </a:moveTo>
                  <a:cubicBezTo>
                    <a:pt x="572" y="26"/>
                    <a:pt x="570" y="23"/>
                    <a:pt x="567" y="21"/>
                  </a:cubicBezTo>
                  <a:cubicBezTo>
                    <a:pt x="569" y="18"/>
                    <a:pt x="569" y="18"/>
                    <a:pt x="569" y="18"/>
                  </a:cubicBezTo>
                  <a:cubicBezTo>
                    <a:pt x="572" y="20"/>
                    <a:pt x="575" y="23"/>
                    <a:pt x="578" y="26"/>
                  </a:cubicBezTo>
                  <a:lnTo>
                    <a:pt x="575" y="29"/>
                  </a:lnTo>
                  <a:close/>
                  <a:moveTo>
                    <a:pt x="421" y="24"/>
                  </a:moveTo>
                  <a:cubicBezTo>
                    <a:pt x="420" y="20"/>
                    <a:pt x="420" y="20"/>
                    <a:pt x="420" y="20"/>
                  </a:cubicBezTo>
                  <a:cubicBezTo>
                    <a:pt x="432" y="17"/>
                    <a:pt x="432" y="17"/>
                    <a:pt x="432" y="17"/>
                  </a:cubicBezTo>
                  <a:cubicBezTo>
                    <a:pt x="433" y="21"/>
                    <a:pt x="433" y="21"/>
                    <a:pt x="433" y="21"/>
                  </a:cubicBezTo>
                  <a:lnTo>
                    <a:pt x="421" y="24"/>
                  </a:lnTo>
                  <a:close/>
                  <a:moveTo>
                    <a:pt x="445" y="19"/>
                  </a:moveTo>
                  <a:cubicBezTo>
                    <a:pt x="444" y="15"/>
                    <a:pt x="444" y="15"/>
                    <a:pt x="444" y="15"/>
                  </a:cubicBezTo>
                  <a:cubicBezTo>
                    <a:pt x="455" y="12"/>
                    <a:pt x="455" y="12"/>
                    <a:pt x="455" y="12"/>
                  </a:cubicBezTo>
                  <a:cubicBezTo>
                    <a:pt x="456" y="16"/>
                    <a:pt x="456" y="16"/>
                    <a:pt x="456" y="16"/>
                  </a:cubicBezTo>
                  <a:lnTo>
                    <a:pt x="445" y="19"/>
                  </a:lnTo>
                  <a:close/>
                  <a:moveTo>
                    <a:pt x="557" y="14"/>
                  </a:moveTo>
                  <a:cubicBezTo>
                    <a:pt x="553" y="12"/>
                    <a:pt x="550" y="11"/>
                    <a:pt x="546" y="9"/>
                  </a:cubicBezTo>
                  <a:cubicBezTo>
                    <a:pt x="548" y="5"/>
                    <a:pt x="548" y="5"/>
                    <a:pt x="548" y="5"/>
                  </a:cubicBezTo>
                  <a:cubicBezTo>
                    <a:pt x="552" y="7"/>
                    <a:pt x="555" y="9"/>
                    <a:pt x="559" y="11"/>
                  </a:cubicBezTo>
                  <a:lnTo>
                    <a:pt x="557" y="14"/>
                  </a:lnTo>
                  <a:close/>
                  <a:moveTo>
                    <a:pt x="468" y="13"/>
                  </a:moveTo>
                  <a:cubicBezTo>
                    <a:pt x="467" y="9"/>
                    <a:pt x="467" y="9"/>
                    <a:pt x="467" y="9"/>
                  </a:cubicBezTo>
                  <a:cubicBezTo>
                    <a:pt x="479" y="7"/>
                    <a:pt x="479" y="7"/>
                    <a:pt x="479" y="7"/>
                  </a:cubicBezTo>
                  <a:cubicBezTo>
                    <a:pt x="480" y="10"/>
                    <a:pt x="480" y="10"/>
                    <a:pt x="480" y="10"/>
                  </a:cubicBezTo>
                  <a:lnTo>
                    <a:pt x="468" y="13"/>
                  </a:lnTo>
                  <a:close/>
                  <a:moveTo>
                    <a:pt x="491" y="8"/>
                  </a:moveTo>
                  <a:cubicBezTo>
                    <a:pt x="490" y="4"/>
                    <a:pt x="490" y="4"/>
                    <a:pt x="490" y="4"/>
                  </a:cubicBezTo>
                  <a:cubicBezTo>
                    <a:pt x="499" y="2"/>
                    <a:pt x="499" y="2"/>
                    <a:pt x="499" y="2"/>
                  </a:cubicBezTo>
                  <a:cubicBezTo>
                    <a:pt x="503" y="1"/>
                    <a:pt x="508" y="0"/>
                    <a:pt x="512" y="0"/>
                  </a:cubicBezTo>
                  <a:cubicBezTo>
                    <a:pt x="512" y="4"/>
                    <a:pt x="512" y="4"/>
                    <a:pt x="512" y="4"/>
                  </a:cubicBezTo>
                  <a:cubicBezTo>
                    <a:pt x="508" y="4"/>
                    <a:pt x="504" y="5"/>
                    <a:pt x="500" y="6"/>
                  </a:cubicBezTo>
                  <a:lnTo>
                    <a:pt x="491" y="8"/>
                  </a:lnTo>
                  <a:close/>
                  <a:moveTo>
                    <a:pt x="535" y="6"/>
                  </a:moveTo>
                  <a:cubicBezTo>
                    <a:pt x="531" y="5"/>
                    <a:pt x="527" y="4"/>
                    <a:pt x="524" y="4"/>
                  </a:cubicBezTo>
                  <a:cubicBezTo>
                    <a:pt x="524" y="0"/>
                    <a:pt x="524" y="0"/>
                    <a:pt x="524" y="0"/>
                  </a:cubicBezTo>
                  <a:cubicBezTo>
                    <a:pt x="528" y="0"/>
                    <a:pt x="532" y="1"/>
                    <a:pt x="536" y="2"/>
                  </a:cubicBezTo>
                  <a:lnTo>
                    <a:pt x="535" y="6"/>
                  </a:lnTo>
                  <a:close/>
                </a:path>
              </a:pathLst>
            </a:custGeom>
            <a:solidFill>
              <a:srgbClr val="87736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31" name="Freeform 880"/>
            <p:cNvSpPr>
              <a:spLocks/>
            </p:cNvSpPr>
            <p:nvPr/>
          </p:nvSpPr>
          <p:spPr bwMode="auto">
            <a:xfrm>
              <a:off x="4787900" y="3175000"/>
              <a:ext cx="1385887" cy="830263"/>
            </a:xfrm>
            <a:custGeom>
              <a:avLst/>
              <a:gdLst>
                <a:gd name="T0" fmla="*/ 540 w 673"/>
                <a:gd name="T1" fmla="*/ 10 h 403"/>
                <a:gd name="T2" fmla="*/ 636 w 673"/>
                <a:gd name="T3" fmla="*/ 70 h 403"/>
                <a:gd name="T4" fmla="*/ 663 w 673"/>
                <a:gd name="T5" fmla="*/ 189 h 403"/>
                <a:gd name="T6" fmla="*/ 603 w 673"/>
                <a:gd name="T7" fmla="*/ 285 h 403"/>
                <a:gd name="T8" fmla="*/ 133 w 673"/>
                <a:gd name="T9" fmla="*/ 393 h 403"/>
                <a:gd name="T10" fmla="*/ 37 w 673"/>
                <a:gd name="T11" fmla="*/ 333 h 403"/>
                <a:gd name="T12" fmla="*/ 10 w 673"/>
                <a:gd name="T13" fmla="*/ 214 h 403"/>
                <a:gd name="T14" fmla="*/ 70 w 673"/>
                <a:gd name="T15" fmla="*/ 118 h 403"/>
                <a:gd name="T16" fmla="*/ 540 w 673"/>
                <a:gd name="T17" fmla="*/ 10 h 4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73" h="403">
                  <a:moveTo>
                    <a:pt x="540" y="10"/>
                  </a:moveTo>
                  <a:cubicBezTo>
                    <a:pt x="583" y="0"/>
                    <a:pt x="626" y="27"/>
                    <a:pt x="636" y="70"/>
                  </a:cubicBezTo>
                  <a:cubicBezTo>
                    <a:pt x="663" y="189"/>
                    <a:pt x="663" y="189"/>
                    <a:pt x="663" y="189"/>
                  </a:cubicBezTo>
                  <a:cubicBezTo>
                    <a:pt x="673" y="232"/>
                    <a:pt x="646" y="275"/>
                    <a:pt x="603" y="285"/>
                  </a:cubicBezTo>
                  <a:cubicBezTo>
                    <a:pt x="133" y="393"/>
                    <a:pt x="133" y="393"/>
                    <a:pt x="133" y="393"/>
                  </a:cubicBezTo>
                  <a:cubicBezTo>
                    <a:pt x="90" y="403"/>
                    <a:pt x="47" y="376"/>
                    <a:pt x="37" y="333"/>
                  </a:cubicBezTo>
                  <a:cubicBezTo>
                    <a:pt x="10" y="214"/>
                    <a:pt x="10" y="214"/>
                    <a:pt x="10" y="214"/>
                  </a:cubicBezTo>
                  <a:cubicBezTo>
                    <a:pt x="0" y="171"/>
                    <a:pt x="27" y="128"/>
                    <a:pt x="70" y="118"/>
                  </a:cubicBezTo>
                  <a:cubicBezTo>
                    <a:pt x="540" y="10"/>
                    <a:pt x="540" y="10"/>
                    <a:pt x="540" y="10"/>
                  </a:cubicBezTo>
                </a:path>
              </a:pathLst>
            </a:custGeom>
            <a:solidFill>
              <a:srgbClr val="EBCBA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32" name="Freeform 881"/>
            <p:cNvSpPr>
              <a:spLocks noEditPoints="1"/>
            </p:cNvSpPr>
            <p:nvPr/>
          </p:nvSpPr>
          <p:spPr bwMode="auto">
            <a:xfrm>
              <a:off x="4846638" y="3205163"/>
              <a:ext cx="1309687" cy="755650"/>
            </a:xfrm>
            <a:custGeom>
              <a:avLst/>
              <a:gdLst>
                <a:gd name="T0" fmla="*/ 97 w 636"/>
                <a:gd name="T1" fmla="*/ 367 h 367"/>
                <a:gd name="T2" fmla="*/ 133 w 636"/>
                <a:gd name="T3" fmla="*/ 359 h 367"/>
                <a:gd name="T4" fmla="*/ 65 w 636"/>
                <a:gd name="T5" fmla="*/ 352 h 367"/>
                <a:gd name="T6" fmla="*/ 169 w 636"/>
                <a:gd name="T7" fmla="*/ 355 h 367"/>
                <a:gd name="T8" fmla="*/ 180 w 636"/>
                <a:gd name="T9" fmla="*/ 352 h 367"/>
                <a:gd name="T10" fmla="*/ 204 w 636"/>
                <a:gd name="T11" fmla="*/ 346 h 367"/>
                <a:gd name="T12" fmla="*/ 226 w 636"/>
                <a:gd name="T13" fmla="*/ 337 h 367"/>
                <a:gd name="T14" fmla="*/ 261 w 636"/>
                <a:gd name="T15" fmla="*/ 329 h 367"/>
                <a:gd name="T16" fmla="*/ 286 w 636"/>
                <a:gd name="T17" fmla="*/ 328 h 367"/>
                <a:gd name="T18" fmla="*/ 36 w 636"/>
                <a:gd name="T19" fmla="*/ 330 h 367"/>
                <a:gd name="T20" fmla="*/ 321 w 636"/>
                <a:gd name="T21" fmla="*/ 319 h 367"/>
                <a:gd name="T22" fmla="*/ 343 w 636"/>
                <a:gd name="T23" fmla="*/ 310 h 367"/>
                <a:gd name="T24" fmla="*/ 378 w 636"/>
                <a:gd name="T25" fmla="*/ 302 h 367"/>
                <a:gd name="T26" fmla="*/ 27 w 636"/>
                <a:gd name="T27" fmla="*/ 295 h 367"/>
                <a:gd name="T28" fmla="*/ 402 w 636"/>
                <a:gd name="T29" fmla="*/ 297 h 367"/>
                <a:gd name="T30" fmla="*/ 426 w 636"/>
                <a:gd name="T31" fmla="*/ 295 h 367"/>
                <a:gd name="T32" fmla="*/ 438 w 636"/>
                <a:gd name="T33" fmla="*/ 292 h 367"/>
                <a:gd name="T34" fmla="*/ 20 w 636"/>
                <a:gd name="T35" fmla="*/ 285 h 367"/>
                <a:gd name="T36" fmla="*/ 483 w 636"/>
                <a:gd name="T37" fmla="*/ 278 h 367"/>
                <a:gd name="T38" fmla="*/ 519 w 636"/>
                <a:gd name="T39" fmla="*/ 270 h 367"/>
                <a:gd name="T40" fmla="*/ 543 w 636"/>
                <a:gd name="T41" fmla="*/ 268 h 367"/>
                <a:gd name="T42" fmla="*/ 555 w 636"/>
                <a:gd name="T43" fmla="*/ 266 h 367"/>
                <a:gd name="T44" fmla="*/ 578 w 636"/>
                <a:gd name="T45" fmla="*/ 260 h 367"/>
                <a:gd name="T46" fmla="*/ 598 w 636"/>
                <a:gd name="T47" fmla="*/ 246 h 367"/>
                <a:gd name="T48" fmla="*/ 11 w 636"/>
                <a:gd name="T49" fmla="*/ 225 h 367"/>
                <a:gd name="T50" fmla="*/ 625 w 636"/>
                <a:gd name="T51" fmla="*/ 222 h 367"/>
                <a:gd name="T52" fmla="*/ 4 w 636"/>
                <a:gd name="T53" fmla="*/ 214 h 367"/>
                <a:gd name="T54" fmla="*/ 0 w 636"/>
                <a:gd name="T55" fmla="*/ 190 h 367"/>
                <a:gd name="T56" fmla="*/ 0 w 636"/>
                <a:gd name="T57" fmla="*/ 190 h 367"/>
                <a:gd name="T58" fmla="*/ 636 w 636"/>
                <a:gd name="T59" fmla="*/ 181 h 367"/>
                <a:gd name="T60" fmla="*/ 6 w 636"/>
                <a:gd name="T61" fmla="*/ 167 h 367"/>
                <a:gd name="T62" fmla="*/ 634 w 636"/>
                <a:gd name="T63" fmla="*/ 163 h 367"/>
                <a:gd name="T64" fmla="*/ 21 w 636"/>
                <a:gd name="T65" fmla="*/ 136 h 367"/>
                <a:gd name="T66" fmla="*/ 625 w 636"/>
                <a:gd name="T67" fmla="*/ 141 h 367"/>
                <a:gd name="T68" fmla="*/ 619 w 636"/>
                <a:gd name="T69" fmla="*/ 117 h 367"/>
                <a:gd name="T70" fmla="*/ 47 w 636"/>
                <a:gd name="T71" fmla="*/ 111 h 367"/>
                <a:gd name="T72" fmla="*/ 82 w 636"/>
                <a:gd name="T73" fmla="*/ 101 h 367"/>
                <a:gd name="T74" fmla="*/ 107 w 636"/>
                <a:gd name="T75" fmla="*/ 100 h 367"/>
                <a:gd name="T76" fmla="*/ 118 w 636"/>
                <a:gd name="T77" fmla="*/ 97 h 367"/>
                <a:gd name="T78" fmla="*/ 142 w 636"/>
                <a:gd name="T79" fmla="*/ 92 h 367"/>
                <a:gd name="T80" fmla="*/ 164 w 636"/>
                <a:gd name="T81" fmla="*/ 82 h 367"/>
                <a:gd name="T82" fmla="*/ 199 w 636"/>
                <a:gd name="T83" fmla="*/ 74 h 367"/>
                <a:gd name="T84" fmla="*/ 223 w 636"/>
                <a:gd name="T85" fmla="*/ 73 h 367"/>
                <a:gd name="T86" fmla="*/ 611 w 636"/>
                <a:gd name="T87" fmla="*/ 63 h 367"/>
                <a:gd name="T88" fmla="*/ 247 w 636"/>
                <a:gd name="T89" fmla="*/ 67 h 367"/>
                <a:gd name="T90" fmla="*/ 259 w 636"/>
                <a:gd name="T91" fmla="*/ 65 h 367"/>
                <a:gd name="T92" fmla="*/ 305 w 636"/>
                <a:gd name="T93" fmla="*/ 54 h 367"/>
                <a:gd name="T94" fmla="*/ 328 w 636"/>
                <a:gd name="T95" fmla="*/ 44 h 367"/>
                <a:gd name="T96" fmla="*/ 599 w 636"/>
                <a:gd name="T97" fmla="*/ 36 h 367"/>
                <a:gd name="T98" fmla="*/ 364 w 636"/>
                <a:gd name="T99" fmla="*/ 40 h 367"/>
                <a:gd name="T100" fmla="*/ 375 w 636"/>
                <a:gd name="T101" fmla="*/ 38 h 367"/>
                <a:gd name="T102" fmla="*/ 588 w 636"/>
                <a:gd name="T103" fmla="*/ 29 h 367"/>
                <a:gd name="T104" fmla="*/ 421 w 636"/>
                <a:gd name="T105" fmla="*/ 23 h 367"/>
                <a:gd name="T106" fmla="*/ 456 w 636"/>
                <a:gd name="T107" fmla="*/ 15 h 367"/>
                <a:gd name="T108" fmla="*/ 481 w 636"/>
                <a:gd name="T109" fmla="*/ 13 h 367"/>
                <a:gd name="T110" fmla="*/ 570 w 636"/>
                <a:gd name="T111" fmla="*/ 14 h 367"/>
                <a:gd name="T112" fmla="*/ 513 w 636"/>
                <a:gd name="T113" fmla="*/ 6 h 367"/>
                <a:gd name="T114" fmla="*/ 537 w 636"/>
                <a:gd name="T115" fmla="*/ 4 h 3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636" h="367">
                  <a:moveTo>
                    <a:pt x="110" y="367"/>
                  </a:moveTo>
                  <a:cubicBezTo>
                    <a:pt x="109" y="363"/>
                    <a:pt x="109" y="363"/>
                    <a:pt x="109" y="363"/>
                  </a:cubicBezTo>
                  <a:cubicBezTo>
                    <a:pt x="113" y="363"/>
                    <a:pt x="117" y="362"/>
                    <a:pt x="121" y="361"/>
                  </a:cubicBezTo>
                  <a:cubicBezTo>
                    <a:pt x="122" y="365"/>
                    <a:pt x="122" y="365"/>
                    <a:pt x="122" y="365"/>
                  </a:cubicBezTo>
                  <a:cubicBezTo>
                    <a:pt x="118" y="366"/>
                    <a:pt x="114" y="367"/>
                    <a:pt x="110" y="367"/>
                  </a:cubicBezTo>
                  <a:moveTo>
                    <a:pt x="97" y="367"/>
                  </a:moveTo>
                  <a:cubicBezTo>
                    <a:pt x="93" y="366"/>
                    <a:pt x="89" y="366"/>
                    <a:pt x="85" y="365"/>
                  </a:cubicBezTo>
                  <a:cubicBezTo>
                    <a:pt x="86" y="361"/>
                    <a:pt x="86" y="361"/>
                    <a:pt x="86" y="361"/>
                  </a:cubicBezTo>
                  <a:cubicBezTo>
                    <a:pt x="90" y="362"/>
                    <a:pt x="94" y="363"/>
                    <a:pt x="98" y="363"/>
                  </a:cubicBezTo>
                  <a:cubicBezTo>
                    <a:pt x="97" y="367"/>
                    <a:pt x="97" y="367"/>
                    <a:pt x="97" y="367"/>
                  </a:cubicBezTo>
                  <a:moveTo>
                    <a:pt x="134" y="363"/>
                  </a:moveTo>
                  <a:cubicBezTo>
                    <a:pt x="133" y="359"/>
                    <a:pt x="133" y="359"/>
                    <a:pt x="133" y="359"/>
                  </a:cubicBezTo>
                  <a:cubicBezTo>
                    <a:pt x="144" y="356"/>
                    <a:pt x="144" y="356"/>
                    <a:pt x="144" y="356"/>
                  </a:cubicBezTo>
                  <a:cubicBezTo>
                    <a:pt x="145" y="360"/>
                    <a:pt x="145" y="360"/>
                    <a:pt x="145" y="360"/>
                  </a:cubicBezTo>
                  <a:cubicBezTo>
                    <a:pt x="134" y="363"/>
                    <a:pt x="134" y="363"/>
                    <a:pt x="134" y="363"/>
                  </a:cubicBezTo>
                  <a:moveTo>
                    <a:pt x="74" y="361"/>
                  </a:moveTo>
                  <a:cubicBezTo>
                    <a:pt x="70" y="359"/>
                    <a:pt x="66" y="358"/>
                    <a:pt x="63" y="356"/>
                  </a:cubicBezTo>
                  <a:cubicBezTo>
                    <a:pt x="65" y="352"/>
                    <a:pt x="65" y="352"/>
                    <a:pt x="65" y="352"/>
                  </a:cubicBezTo>
                  <a:cubicBezTo>
                    <a:pt x="68" y="354"/>
                    <a:pt x="72" y="356"/>
                    <a:pt x="75" y="357"/>
                  </a:cubicBezTo>
                  <a:cubicBezTo>
                    <a:pt x="74" y="361"/>
                    <a:pt x="74" y="361"/>
                    <a:pt x="74" y="361"/>
                  </a:cubicBezTo>
                  <a:moveTo>
                    <a:pt x="157" y="357"/>
                  </a:moveTo>
                  <a:cubicBezTo>
                    <a:pt x="156" y="353"/>
                    <a:pt x="156" y="353"/>
                    <a:pt x="156" y="353"/>
                  </a:cubicBezTo>
                  <a:cubicBezTo>
                    <a:pt x="168" y="351"/>
                    <a:pt x="168" y="351"/>
                    <a:pt x="168" y="351"/>
                  </a:cubicBezTo>
                  <a:cubicBezTo>
                    <a:pt x="169" y="355"/>
                    <a:pt x="169" y="355"/>
                    <a:pt x="169" y="355"/>
                  </a:cubicBezTo>
                  <a:cubicBezTo>
                    <a:pt x="157" y="357"/>
                    <a:pt x="157" y="357"/>
                    <a:pt x="157" y="357"/>
                  </a:cubicBezTo>
                  <a:moveTo>
                    <a:pt x="180" y="352"/>
                  </a:moveTo>
                  <a:cubicBezTo>
                    <a:pt x="179" y="348"/>
                    <a:pt x="179" y="348"/>
                    <a:pt x="179" y="348"/>
                  </a:cubicBezTo>
                  <a:cubicBezTo>
                    <a:pt x="191" y="345"/>
                    <a:pt x="191" y="345"/>
                    <a:pt x="191" y="345"/>
                  </a:cubicBezTo>
                  <a:cubicBezTo>
                    <a:pt x="192" y="349"/>
                    <a:pt x="192" y="349"/>
                    <a:pt x="192" y="349"/>
                  </a:cubicBezTo>
                  <a:cubicBezTo>
                    <a:pt x="180" y="352"/>
                    <a:pt x="180" y="352"/>
                    <a:pt x="180" y="352"/>
                  </a:cubicBezTo>
                  <a:moveTo>
                    <a:pt x="53" y="348"/>
                  </a:moveTo>
                  <a:cubicBezTo>
                    <a:pt x="49" y="346"/>
                    <a:pt x="46" y="343"/>
                    <a:pt x="44" y="340"/>
                  </a:cubicBezTo>
                  <a:cubicBezTo>
                    <a:pt x="47" y="337"/>
                    <a:pt x="47" y="337"/>
                    <a:pt x="47" y="337"/>
                  </a:cubicBezTo>
                  <a:cubicBezTo>
                    <a:pt x="49" y="340"/>
                    <a:pt x="52" y="343"/>
                    <a:pt x="55" y="345"/>
                  </a:cubicBezTo>
                  <a:cubicBezTo>
                    <a:pt x="53" y="348"/>
                    <a:pt x="53" y="348"/>
                    <a:pt x="53" y="348"/>
                  </a:cubicBezTo>
                  <a:moveTo>
                    <a:pt x="204" y="346"/>
                  </a:moveTo>
                  <a:cubicBezTo>
                    <a:pt x="203" y="343"/>
                    <a:pt x="203" y="343"/>
                    <a:pt x="203" y="343"/>
                  </a:cubicBezTo>
                  <a:cubicBezTo>
                    <a:pt x="215" y="340"/>
                    <a:pt x="215" y="340"/>
                    <a:pt x="215" y="340"/>
                  </a:cubicBezTo>
                  <a:cubicBezTo>
                    <a:pt x="215" y="344"/>
                    <a:pt x="215" y="344"/>
                    <a:pt x="215" y="344"/>
                  </a:cubicBezTo>
                  <a:cubicBezTo>
                    <a:pt x="204" y="346"/>
                    <a:pt x="204" y="346"/>
                    <a:pt x="204" y="346"/>
                  </a:cubicBezTo>
                  <a:moveTo>
                    <a:pt x="227" y="341"/>
                  </a:moveTo>
                  <a:cubicBezTo>
                    <a:pt x="226" y="337"/>
                    <a:pt x="226" y="337"/>
                    <a:pt x="226" y="337"/>
                  </a:cubicBezTo>
                  <a:cubicBezTo>
                    <a:pt x="238" y="334"/>
                    <a:pt x="238" y="334"/>
                    <a:pt x="238" y="334"/>
                  </a:cubicBezTo>
                  <a:cubicBezTo>
                    <a:pt x="239" y="338"/>
                    <a:pt x="239" y="338"/>
                    <a:pt x="239" y="338"/>
                  </a:cubicBezTo>
                  <a:cubicBezTo>
                    <a:pt x="227" y="341"/>
                    <a:pt x="227" y="341"/>
                    <a:pt x="227" y="341"/>
                  </a:cubicBezTo>
                  <a:moveTo>
                    <a:pt x="251" y="336"/>
                  </a:moveTo>
                  <a:cubicBezTo>
                    <a:pt x="250" y="332"/>
                    <a:pt x="250" y="332"/>
                    <a:pt x="250" y="332"/>
                  </a:cubicBezTo>
                  <a:cubicBezTo>
                    <a:pt x="261" y="329"/>
                    <a:pt x="261" y="329"/>
                    <a:pt x="261" y="329"/>
                  </a:cubicBezTo>
                  <a:cubicBezTo>
                    <a:pt x="262" y="333"/>
                    <a:pt x="262" y="333"/>
                    <a:pt x="262" y="333"/>
                  </a:cubicBezTo>
                  <a:cubicBezTo>
                    <a:pt x="251" y="336"/>
                    <a:pt x="251" y="336"/>
                    <a:pt x="251" y="336"/>
                  </a:cubicBezTo>
                  <a:moveTo>
                    <a:pt x="274" y="330"/>
                  </a:moveTo>
                  <a:cubicBezTo>
                    <a:pt x="273" y="326"/>
                    <a:pt x="273" y="326"/>
                    <a:pt x="273" y="326"/>
                  </a:cubicBezTo>
                  <a:cubicBezTo>
                    <a:pt x="285" y="324"/>
                    <a:pt x="285" y="324"/>
                    <a:pt x="285" y="324"/>
                  </a:cubicBezTo>
                  <a:cubicBezTo>
                    <a:pt x="286" y="328"/>
                    <a:pt x="286" y="328"/>
                    <a:pt x="286" y="328"/>
                  </a:cubicBezTo>
                  <a:cubicBezTo>
                    <a:pt x="274" y="330"/>
                    <a:pt x="274" y="330"/>
                    <a:pt x="274" y="330"/>
                  </a:cubicBezTo>
                  <a:moveTo>
                    <a:pt x="36" y="330"/>
                  </a:moveTo>
                  <a:cubicBezTo>
                    <a:pt x="34" y="327"/>
                    <a:pt x="32" y="323"/>
                    <a:pt x="30" y="320"/>
                  </a:cubicBezTo>
                  <a:cubicBezTo>
                    <a:pt x="34" y="318"/>
                    <a:pt x="34" y="318"/>
                    <a:pt x="34" y="318"/>
                  </a:cubicBezTo>
                  <a:cubicBezTo>
                    <a:pt x="35" y="321"/>
                    <a:pt x="37" y="325"/>
                    <a:pt x="39" y="328"/>
                  </a:cubicBezTo>
                  <a:cubicBezTo>
                    <a:pt x="36" y="330"/>
                    <a:pt x="36" y="330"/>
                    <a:pt x="36" y="330"/>
                  </a:cubicBezTo>
                  <a:moveTo>
                    <a:pt x="297" y="325"/>
                  </a:moveTo>
                  <a:cubicBezTo>
                    <a:pt x="296" y="321"/>
                    <a:pt x="296" y="321"/>
                    <a:pt x="296" y="321"/>
                  </a:cubicBezTo>
                  <a:cubicBezTo>
                    <a:pt x="308" y="318"/>
                    <a:pt x="308" y="318"/>
                    <a:pt x="308" y="318"/>
                  </a:cubicBezTo>
                  <a:cubicBezTo>
                    <a:pt x="309" y="322"/>
                    <a:pt x="309" y="322"/>
                    <a:pt x="309" y="322"/>
                  </a:cubicBezTo>
                  <a:cubicBezTo>
                    <a:pt x="297" y="325"/>
                    <a:pt x="297" y="325"/>
                    <a:pt x="297" y="325"/>
                  </a:cubicBezTo>
                  <a:moveTo>
                    <a:pt x="321" y="319"/>
                  </a:moveTo>
                  <a:cubicBezTo>
                    <a:pt x="320" y="316"/>
                    <a:pt x="320" y="316"/>
                    <a:pt x="320" y="316"/>
                  </a:cubicBezTo>
                  <a:cubicBezTo>
                    <a:pt x="331" y="313"/>
                    <a:pt x="331" y="313"/>
                    <a:pt x="331" y="313"/>
                  </a:cubicBezTo>
                  <a:cubicBezTo>
                    <a:pt x="332" y="317"/>
                    <a:pt x="332" y="317"/>
                    <a:pt x="332" y="317"/>
                  </a:cubicBezTo>
                  <a:cubicBezTo>
                    <a:pt x="321" y="319"/>
                    <a:pt x="321" y="319"/>
                    <a:pt x="321" y="319"/>
                  </a:cubicBezTo>
                  <a:moveTo>
                    <a:pt x="344" y="314"/>
                  </a:moveTo>
                  <a:cubicBezTo>
                    <a:pt x="343" y="310"/>
                    <a:pt x="343" y="310"/>
                    <a:pt x="343" y="310"/>
                  </a:cubicBezTo>
                  <a:cubicBezTo>
                    <a:pt x="355" y="307"/>
                    <a:pt x="355" y="307"/>
                    <a:pt x="355" y="307"/>
                  </a:cubicBezTo>
                  <a:cubicBezTo>
                    <a:pt x="356" y="311"/>
                    <a:pt x="356" y="311"/>
                    <a:pt x="356" y="311"/>
                  </a:cubicBezTo>
                  <a:cubicBezTo>
                    <a:pt x="344" y="314"/>
                    <a:pt x="344" y="314"/>
                    <a:pt x="344" y="314"/>
                  </a:cubicBezTo>
                  <a:moveTo>
                    <a:pt x="367" y="309"/>
                  </a:moveTo>
                  <a:cubicBezTo>
                    <a:pt x="367" y="305"/>
                    <a:pt x="367" y="305"/>
                    <a:pt x="367" y="305"/>
                  </a:cubicBezTo>
                  <a:cubicBezTo>
                    <a:pt x="378" y="302"/>
                    <a:pt x="378" y="302"/>
                    <a:pt x="378" y="302"/>
                  </a:cubicBezTo>
                  <a:cubicBezTo>
                    <a:pt x="379" y="306"/>
                    <a:pt x="379" y="306"/>
                    <a:pt x="379" y="306"/>
                  </a:cubicBezTo>
                  <a:cubicBezTo>
                    <a:pt x="367" y="309"/>
                    <a:pt x="367" y="309"/>
                    <a:pt x="367" y="309"/>
                  </a:cubicBezTo>
                  <a:moveTo>
                    <a:pt x="26" y="308"/>
                  </a:moveTo>
                  <a:cubicBezTo>
                    <a:pt x="25" y="307"/>
                    <a:pt x="25" y="305"/>
                    <a:pt x="25" y="304"/>
                  </a:cubicBezTo>
                  <a:cubicBezTo>
                    <a:pt x="23" y="296"/>
                    <a:pt x="23" y="296"/>
                    <a:pt x="23" y="296"/>
                  </a:cubicBezTo>
                  <a:cubicBezTo>
                    <a:pt x="27" y="295"/>
                    <a:pt x="27" y="295"/>
                    <a:pt x="27" y="295"/>
                  </a:cubicBezTo>
                  <a:cubicBezTo>
                    <a:pt x="29" y="303"/>
                    <a:pt x="29" y="303"/>
                    <a:pt x="29" y="303"/>
                  </a:cubicBezTo>
                  <a:cubicBezTo>
                    <a:pt x="29" y="304"/>
                    <a:pt x="29" y="306"/>
                    <a:pt x="30" y="307"/>
                  </a:cubicBezTo>
                  <a:cubicBezTo>
                    <a:pt x="26" y="308"/>
                    <a:pt x="26" y="308"/>
                    <a:pt x="26" y="308"/>
                  </a:cubicBezTo>
                  <a:moveTo>
                    <a:pt x="391" y="303"/>
                  </a:moveTo>
                  <a:cubicBezTo>
                    <a:pt x="390" y="299"/>
                    <a:pt x="390" y="299"/>
                    <a:pt x="390" y="299"/>
                  </a:cubicBezTo>
                  <a:cubicBezTo>
                    <a:pt x="402" y="297"/>
                    <a:pt x="402" y="297"/>
                    <a:pt x="402" y="297"/>
                  </a:cubicBezTo>
                  <a:cubicBezTo>
                    <a:pt x="403" y="301"/>
                    <a:pt x="403" y="301"/>
                    <a:pt x="403" y="301"/>
                  </a:cubicBezTo>
                  <a:cubicBezTo>
                    <a:pt x="391" y="303"/>
                    <a:pt x="391" y="303"/>
                    <a:pt x="391" y="303"/>
                  </a:cubicBezTo>
                  <a:moveTo>
                    <a:pt x="414" y="298"/>
                  </a:moveTo>
                  <a:cubicBezTo>
                    <a:pt x="413" y="294"/>
                    <a:pt x="413" y="294"/>
                    <a:pt x="413" y="294"/>
                  </a:cubicBezTo>
                  <a:cubicBezTo>
                    <a:pt x="425" y="291"/>
                    <a:pt x="425" y="291"/>
                    <a:pt x="425" y="291"/>
                  </a:cubicBezTo>
                  <a:cubicBezTo>
                    <a:pt x="426" y="295"/>
                    <a:pt x="426" y="295"/>
                    <a:pt x="426" y="295"/>
                  </a:cubicBezTo>
                  <a:cubicBezTo>
                    <a:pt x="414" y="298"/>
                    <a:pt x="414" y="298"/>
                    <a:pt x="414" y="298"/>
                  </a:cubicBezTo>
                  <a:moveTo>
                    <a:pt x="438" y="292"/>
                  </a:moveTo>
                  <a:cubicBezTo>
                    <a:pt x="437" y="289"/>
                    <a:pt x="437" y="289"/>
                    <a:pt x="437" y="289"/>
                  </a:cubicBezTo>
                  <a:cubicBezTo>
                    <a:pt x="448" y="286"/>
                    <a:pt x="448" y="286"/>
                    <a:pt x="448" y="286"/>
                  </a:cubicBezTo>
                  <a:cubicBezTo>
                    <a:pt x="449" y="290"/>
                    <a:pt x="449" y="290"/>
                    <a:pt x="449" y="290"/>
                  </a:cubicBezTo>
                  <a:cubicBezTo>
                    <a:pt x="438" y="292"/>
                    <a:pt x="438" y="292"/>
                    <a:pt x="438" y="292"/>
                  </a:cubicBezTo>
                  <a:moveTo>
                    <a:pt x="461" y="287"/>
                  </a:moveTo>
                  <a:cubicBezTo>
                    <a:pt x="460" y="283"/>
                    <a:pt x="460" y="283"/>
                    <a:pt x="460" y="283"/>
                  </a:cubicBezTo>
                  <a:cubicBezTo>
                    <a:pt x="472" y="281"/>
                    <a:pt x="472" y="281"/>
                    <a:pt x="472" y="281"/>
                  </a:cubicBezTo>
                  <a:cubicBezTo>
                    <a:pt x="473" y="284"/>
                    <a:pt x="473" y="284"/>
                    <a:pt x="473" y="284"/>
                  </a:cubicBezTo>
                  <a:cubicBezTo>
                    <a:pt x="461" y="287"/>
                    <a:pt x="461" y="287"/>
                    <a:pt x="461" y="287"/>
                  </a:cubicBezTo>
                  <a:moveTo>
                    <a:pt x="20" y="285"/>
                  </a:moveTo>
                  <a:cubicBezTo>
                    <a:pt x="18" y="273"/>
                    <a:pt x="18" y="273"/>
                    <a:pt x="18" y="273"/>
                  </a:cubicBezTo>
                  <a:cubicBezTo>
                    <a:pt x="22" y="272"/>
                    <a:pt x="22" y="272"/>
                    <a:pt x="22" y="272"/>
                  </a:cubicBezTo>
                  <a:cubicBezTo>
                    <a:pt x="24" y="284"/>
                    <a:pt x="24" y="284"/>
                    <a:pt x="24" y="284"/>
                  </a:cubicBezTo>
                  <a:cubicBezTo>
                    <a:pt x="20" y="285"/>
                    <a:pt x="20" y="285"/>
                    <a:pt x="20" y="285"/>
                  </a:cubicBezTo>
                  <a:moveTo>
                    <a:pt x="484" y="282"/>
                  </a:moveTo>
                  <a:cubicBezTo>
                    <a:pt x="483" y="278"/>
                    <a:pt x="483" y="278"/>
                    <a:pt x="483" y="278"/>
                  </a:cubicBezTo>
                  <a:cubicBezTo>
                    <a:pt x="495" y="275"/>
                    <a:pt x="495" y="275"/>
                    <a:pt x="495" y="275"/>
                  </a:cubicBezTo>
                  <a:cubicBezTo>
                    <a:pt x="496" y="279"/>
                    <a:pt x="496" y="279"/>
                    <a:pt x="496" y="279"/>
                  </a:cubicBezTo>
                  <a:cubicBezTo>
                    <a:pt x="484" y="282"/>
                    <a:pt x="484" y="282"/>
                    <a:pt x="484" y="282"/>
                  </a:cubicBezTo>
                  <a:moveTo>
                    <a:pt x="508" y="276"/>
                  </a:moveTo>
                  <a:cubicBezTo>
                    <a:pt x="507" y="272"/>
                    <a:pt x="507" y="272"/>
                    <a:pt x="507" y="272"/>
                  </a:cubicBezTo>
                  <a:cubicBezTo>
                    <a:pt x="519" y="270"/>
                    <a:pt x="519" y="270"/>
                    <a:pt x="519" y="270"/>
                  </a:cubicBezTo>
                  <a:cubicBezTo>
                    <a:pt x="519" y="274"/>
                    <a:pt x="519" y="274"/>
                    <a:pt x="519" y="274"/>
                  </a:cubicBezTo>
                  <a:cubicBezTo>
                    <a:pt x="508" y="276"/>
                    <a:pt x="508" y="276"/>
                    <a:pt x="508" y="276"/>
                  </a:cubicBezTo>
                  <a:moveTo>
                    <a:pt x="531" y="271"/>
                  </a:moveTo>
                  <a:cubicBezTo>
                    <a:pt x="530" y="267"/>
                    <a:pt x="530" y="267"/>
                    <a:pt x="530" y="267"/>
                  </a:cubicBezTo>
                  <a:cubicBezTo>
                    <a:pt x="542" y="264"/>
                    <a:pt x="542" y="264"/>
                    <a:pt x="542" y="264"/>
                  </a:cubicBezTo>
                  <a:cubicBezTo>
                    <a:pt x="543" y="268"/>
                    <a:pt x="543" y="268"/>
                    <a:pt x="543" y="268"/>
                  </a:cubicBezTo>
                  <a:cubicBezTo>
                    <a:pt x="531" y="271"/>
                    <a:pt x="531" y="271"/>
                    <a:pt x="531" y="271"/>
                  </a:cubicBezTo>
                  <a:moveTo>
                    <a:pt x="555" y="266"/>
                  </a:moveTo>
                  <a:cubicBezTo>
                    <a:pt x="554" y="262"/>
                    <a:pt x="554" y="262"/>
                    <a:pt x="554" y="262"/>
                  </a:cubicBezTo>
                  <a:cubicBezTo>
                    <a:pt x="565" y="259"/>
                    <a:pt x="565" y="259"/>
                    <a:pt x="565" y="259"/>
                  </a:cubicBezTo>
                  <a:cubicBezTo>
                    <a:pt x="566" y="263"/>
                    <a:pt x="566" y="263"/>
                    <a:pt x="566" y="263"/>
                  </a:cubicBezTo>
                  <a:cubicBezTo>
                    <a:pt x="555" y="266"/>
                    <a:pt x="555" y="266"/>
                    <a:pt x="555" y="266"/>
                  </a:cubicBezTo>
                  <a:moveTo>
                    <a:pt x="15" y="261"/>
                  </a:moveTo>
                  <a:cubicBezTo>
                    <a:pt x="12" y="249"/>
                    <a:pt x="12" y="249"/>
                    <a:pt x="12" y="249"/>
                  </a:cubicBezTo>
                  <a:cubicBezTo>
                    <a:pt x="16" y="249"/>
                    <a:pt x="16" y="249"/>
                    <a:pt x="16" y="249"/>
                  </a:cubicBezTo>
                  <a:cubicBezTo>
                    <a:pt x="19" y="260"/>
                    <a:pt x="19" y="260"/>
                    <a:pt x="19" y="260"/>
                  </a:cubicBezTo>
                  <a:cubicBezTo>
                    <a:pt x="15" y="261"/>
                    <a:pt x="15" y="261"/>
                    <a:pt x="15" y="261"/>
                  </a:cubicBezTo>
                  <a:moveTo>
                    <a:pt x="578" y="260"/>
                  </a:moveTo>
                  <a:cubicBezTo>
                    <a:pt x="577" y="256"/>
                    <a:pt x="577" y="256"/>
                    <a:pt x="577" y="256"/>
                  </a:cubicBezTo>
                  <a:cubicBezTo>
                    <a:pt x="581" y="255"/>
                    <a:pt x="584" y="253"/>
                    <a:pt x="588" y="252"/>
                  </a:cubicBezTo>
                  <a:cubicBezTo>
                    <a:pt x="589" y="255"/>
                    <a:pt x="589" y="255"/>
                    <a:pt x="589" y="255"/>
                  </a:cubicBezTo>
                  <a:cubicBezTo>
                    <a:pt x="586" y="257"/>
                    <a:pt x="582" y="259"/>
                    <a:pt x="578" y="260"/>
                  </a:cubicBezTo>
                  <a:moveTo>
                    <a:pt x="600" y="249"/>
                  </a:moveTo>
                  <a:cubicBezTo>
                    <a:pt x="598" y="246"/>
                    <a:pt x="598" y="246"/>
                    <a:pt x="598" y="246"/>
                  </a:cubicBezTo>
                  <a:cubicBezTo>
                    <a:pt x="601" y="244"/>
                    <a:pt x="604" y="241"/>
                    <a:pt x="607" y="239"/>
                  </a:cubicBezTo>
                  <a:cubicBezTo>
                    <a:pt x="610" y="242"/>
                    <a:pt x="610" y="242"/>
                    <a:pt x="610" y="242"/>
                  </a:cubicBezTo>
                  <a:cubicBezTo>
                    <a:pt x="607" y="244"/>
                    <a:pt x="603" y="247"/>
                    <a:pt x="600" y="249"/>
                  </a:cubicBezTo>
                  <a:moveTo>
                    <a:pt x="10" y="238"/>
                  </a:moveTo>
                  <a:cubicBezTo>
                    <a:pt x="7" y="226"/>
                    <a:pt x="7" y="226"/>
                    <a:pt x="7" y="226"/>
                  </a:cubicBezTo>
                  <a:cubicBezTo>
                    <a:pt x="11" y="225"/>
                    <a:pt x="11" y="225"/>
                    <a:pt x="11" y="225"/>
                  </a:cubicBezTo>
                  <a:cubicBezTo>
                    <a:pt x="13" y="237"/>
                    <a:pt x="13" y="237"/>
                    <a:pt x="13" y="237"/>
                  </a:cubicBezTo>
                  <a:cubicBezTo>
                    <a:pt x="10" y="238"/>
                    <a:pt x="10" y="238"/>
                    <a:pt x="10" y="238"/>
                  </a:cubicBezTo>
                  <a:moveTo>
                    <a:pt x="618" y="233"/>
                  </a:moveTo>
                  <a:cubicBezTo>
                    <a:pt x="615" y="230"/>
                    <a:pt x="615" y="230"/>
                    <a:pt x="615" y="230"/>
                  </a:cubicBezTo>
                  <a:cubicBezTo>
                    <a:pt x="617" y="227"/>
                    <a:pt x="620" y="224"/>
                    <a:pt x="621" y="220"/>
                  </a:cubicBezTo>
                  <a:cubicBezTo>
                    <a:pt x="625" y="222"/>
                    <a:pt x="625" y="222"/>
                    <a:pt x="625" y="222"/>
                  </a:cubicBezTo>
                  <a:cubicBezTo>
                    <a:pt x="623" y="226"/>
                    <a:pt x="621" y="229"/>
                    <a:pt x="618" y="233"/>
                  </a:cubicBezTo>
                  <a:moveTo>
                    <a:pt x="4" y="214"/>
                  </a:moveTo>
                  <a:cubicBezTo>
                    <a:pt x="1" y="203"/>
                    <a:pt x="1" y="203"/>
                    <a:pt x="1" y="203"/>
                  </a:cubicBezTo>
                  <a:cubicBezTo>
                    <a:pt x="5" y="202"/>
                    <a:pt x="5" y="202"/>
                    <a:pt x="5" y="202"/>
                  </a:cubicBezTo>
                  <a:cubicBezTo>
                    <a:pt x="8" y="213"/>
                    <a:pt x="8" y="213"/>
                    <a:pt x="8" y="213"/>
                  </a:cubicBezTo>
                  <a:cubicBezTo>
                    <a:pt x="4" y="214"/>
                    <a:pt x="4" y="214"/>
                    <a:pt x="4" y="214"/>
                  </a:cubicBezTo>
                  <a:moveTo>
                    <a:pt x="630" y="211"/>
                  </a:moveTo>
                  <a:cubicBezTo>
                    <a:pt x="627" y="210"/>
                    <a:pt x="627" y="210"/>
                    <a:pt x="627" y="210"/>
                  </a:cubicBezTo>
                  <a:cubicBezTo>
                    <a:pt x="628" y="206"/>
                    <a:pt x="629" y="203"/>
                    <a:pt x="630" y="199"/>
                  </a:cubicBezTo>
                  <a:cubicBezTo>
                    <a:pt x="634" y="200"/>
                    <a:pt x="634" y="200"/>
                    <a:pt x="634" y="200"/>
                  </a:cubicBezTo>
                  <a:cubicBezTo>
                    <a:pt x="633" y="204"/>
                    <a:pt x="632" y="208"/>
                    <a:pt x="630" y="211"/>
                  </a:cubicBezTo>
                  <a:moveTo>
                    <a:pt x="0" y="190"/>
                  </a:moveTo>
                  <a:cubicBezTo>
                    <a:pt x="0" y="189"/>
                    <a:pt x="0" y="187"/>
                    <a:pt x="0" y="186"/>
                  </a:cubicBezTo>
                  <a:cubicBezTo>
                    <a:pt x="0" y="183"/>
                    <a:pt x="0" y="181"/>
                    <a:pt x="0" y="178"/>
                  </a:cubicBezTo>
                  <a:cubicBezTo>
                    <a:pt x="4" y="179"/>
                    <a:pt x="4" y="179"/>
                    <a:pt x="4" y="179"/>
                  </a:cubicBezTo>
                  <a:cubicBezTo>
                    <a:pt x="4" y="181"/>
                    <a:pt x="4" y="183"/>
                    <a:pt x="4" y="186"/>
                  </a:cubicBezTo>
                  <a:cubicBezTo>
                    <a:pt x="4" y="187"/>
                    <a:pt x="4" y="189"/>
                    <a:pt x="4" y="190"/>
                  </a:cubicBezTo>
                  <a:cubicBezTo>
                    <a:pt x="0" y="190"/>
                    <a:pt x="0" y="190"/>
                    <a:pt x="0" y="190"/>
                  </a:cubicBezTo>
                  <a:moveTo>
                    <a:pt x="636" y="187"/>
                  </a:moveTo>
                  <a:cubicBezTo>
                    <a:pt x="632" y="187"/>
                    <a:pt x="632" y="187"/>
                    <a:pt x="632" y="187"/>
                  </a:cubicBezTo>
                  <a:cubicBezTo>
                    <a:pt x="632" y="185"/>
                    <a:pt x="632" y="183"/>
                    <a:pt x="632" y="181"/>
                  </a:cubicBezTo>
                  <a:cubicBezTo>
                    <a:pt x="632" y="179"/>
                    <a:pt x="632" y="177"/>
                    <a:pt x="632" y="176"/>
                  </a:cubicBezTo>
                  <a:cubicBezTo>
                    <a:pt x="636" y="175"/>
                    <a:pt x="636" y="175"/>
                    <a:pt x="636" y="175"/>
                  </a:cubicBezTo>
                  <a:cubicBezTo>
                    <a:pt x="636" y="177"/>
                    <a:pt x="636" y="179"/>
                    <a:pt x="636" y="181"/>
                  </a:cubicBezTo>
                  <a:cubicBezTo>
                    <a:pt x="636" y="183"/>
                    <a:pt x="636" y="185"/>
                    <a:pt x="636" y="187"/>
                  </a:cubicBezTo>
                  <a:moveTo>
                    <a:pt x="6" y="167"/>
                  </a:moveTo>
                  <a:cubicBezTo>
                    <a:pt x="2" y="166"/>
                    <a:pt x="2" y="166"/>
                    <a:pt x="2" y="166"/>
                  </a:cubicBezTo>
                  <a:cubicBezTo>
                    <a:pt x="3" y="162"/>
                    <a:pt x="4" y="158"/>
                    <a:pt x="6" y="154"/>
                  </a:cubicBezTo>
                  <a:cubicBezTo>
                    <a:pt x="9" y="156"/>
                    <a:pt x="9" y="156"/>
                    <a:pt x="9" y="156"/>
                  </a:cubicBezTo>
                  <a:cubicBezTo>
                    <a:pt x="8" y="160"/>
                    <a:pt x="7" y="163"/>
                    <a:pt x="6" y="167"/>
                  </a:cubicBezTo>
                  <a:moveTo>
                    <a:pt x="630" y="164"/>
                  </a:moveTo>
                  <a:cubicBezTo>
                    <a:pt x="630" y="164"/>
                    <a:pt x="630" y="164"/>
                    <a:pt x="630" y="164"/>
                  </a:cubicBezTo>
                  <a:cubicBezTo>
                    <a:pt x="630" y="164"/>
                    <a:pt x="630" y="164"/>
                    <a:pt x="630" y="164"/>
                  </a:cubicBezTo>
                  <a:cubicBezTo>
                    <a:pt x="627" y="152"/>
                    <a:pt x="627" y="152"/>
                    <a:pt x="627" y="152"/>
                  </a:cubicBezTo>
                  <a:cubicBezTo>
                    <a:pt x="631" y="151"/>
                    <a:pt x="631" y="151"/>
                    <a:pt x="631" y="151"/>
                  </a:cubicBezTo>
                  <a:cubicBezTo>
                    <a:pt x="634" y="163"/>
                    <a:pt x="634" y="163"/>
                    <a:pt x="634" y="163"/>
                  </a:cubicBezTo>
                  <a:cubicBezTo>
                    <a:pt x="632" y="163"/>
                    <a:pt x="632" y="163"/>
                    <a:pt x="632" y="163"/>
                  </a:cubicBezTo>
                  <a:cubicBezTo>
                    <a:pt x="630" y="164"/>
                    <a:pt x="630" y="164"/>
                    <a:pt x="630" y="164"/>
                  </a:cubicBezTo>
                  <a:moveTo>
                    <a:pt x="15" y="145"/>
                  </a:moveTo>
                  <a:cubicBezTo>
                    <a:pt x="11" y="143"/>
                    <a:pt x="11" y="143"/>
                    <a:pt x="11" y="143"/>
                  </a:cubicBezTo>
                  <a:cubicBezTo>
                    <a:pt x="13" y="140"/>
                    <a:pt x="16" y="137"/>
                    <a:pt x="18" y="133"/>
                  </a:cubicBezTo>
                  <a:cubicBezTo>
                    <a:pt x="21" y="136"/>
                    <a:pt x="21" y="136"/>
                    <a:pt x="21" y="136"/>
                  </a:cubicBezTo>
                  <a:cubicBezTo>
                    <a:pt x="19" y="139"/>
                    <a:pt x="17" y="142"/>
                    <a:pt x="15" y="145"/>
                  </a:cubicBezTo>
                  <a:moveTo>
                    <a:pt x="625" y="141"/>
                  </a:moveTo>
                  <a:cubicBezTo>
                    <a:pt x="622" y="129"/>
                    <a:pt x="622" y="129"/>
                    <a:pt x="622" y="129"/>
                  </a:cubicBezTo>
                  <a:cubicBezTo>
                    <a:pt x="626" y="128"/>
                    <a:pt x="626" y="128"/>
                    <a:pt x="626" y="128"/>
                  </a:cubicBezTo>
                  <a:cubicBezTo>
                    <a:pt x="629" y="140"/>
                    <a:pt x="629" y="140"/>
                    <a:pt x="629" y="140"/>
                  </a:cubicBezTo>
                  <a:cubicBezTo>
                    <a:pt x="625" y="141"/>
                    <a:pt x="625" y="141"/>
                    <a:pt x="625" y="141"/>
                  </a:cubicBezTo>
                  <a:moveTo>
                    <a:pt x="30" y="127"/>
                  </a:moveTo>
                  <a:cubicBezTo>
                    <a:pt x="27" y="124"/>
                    <a:pt x="27" y="124"/>
                    <a:pt x="27" y="124"/>
                  </a:cubicBezTo>
                  <a:cubicBezTo>
                    <a:pt x="30" y="122"/>
                    <a:pt x="33" y="119"/>
                    <a:pt x="37" y="117"/>
                  </a:cubicBezTo>
                  <a:cubicBezTo>
                    <a:pt x="39" y="120"/>
                    <a:pt x="39" y="120"/>
                    <a:pt x="39" y="120"/>
                  </a:cubicBezTo>
                  <a:cubicBezTo>
                    <a:pt x="36" y="122"/>
                    <a:pt x="32" y="125"/>
                    <a:pt x="30" y="127"/>
                  </a:cubicBezTo>
                  <a:moveTo>
                    <a:pt x="619" y="117"/>
                  </a:moveTo>
                  <a:cubicBezTo>
                    <a:pt x="617" y="105"/>
                    <a:pt x="617" y="105"/>
                    <a:pt x="617" y="105"/>
                  </a:cubicBezTo>
                  <a:cubicBezTo>
                    <a:pt x="620" y="105"/>
                    <a:pt x="620" y="105"/>
                    <a:pt x="620" y="105"/>
                  </a:cubicBezTo>
                  <a:cubicBezTo>
                    <a:pt x="623" y="116"/>
                    <a:pt x="623" y="116"/>
                    <a:pt x="623" y="116"/>
                  </a:cubicBezTo>
                  <a:cubicBezTo>
                    <a:pt x="619" y="117"/>
                    <a:pt x="619" y="117"/>
                    <a:pt x="619" y="117"/>
                  </a:cubicBezTo>
                  <a:moveTo>
                    <a:pt x="49" y="115"/>
                  </a:moveTo>
                  <a:cubicBezTo>
                    <a:pt x="47" y="111"/>
                    <a:pt x="47" y="111"/>
                    <a:pt x="47" y="111"/>
                  </a:cubicBezTo>
                  <a:cubicBezTo>
                    <a:pt x="51" y="109"/>
                    <a:pt x="55" y="108"/>
                    <a:pt x="59" y="107"/>
                  </a:cubicBezTo>
                  <a:cubicBezTo>
                    <a:pt x="60" y="111"/>
                    <a:pt x="60" y="111"/>
                    <a:pt x="60" y="111"/>
                  </a:cubicBezTo>
                  <a:cubicBezTo>
                    <a:pt x="56" y="112"/>
                    <a:pt x="52" y="113"/>
                    <a:pt x="49" y="115"/>
                  </a:cubicBezTo>
                  <a:moveTo>
                    <a:pt x="71" y="108"/>
                  </a:moveTo>
                  <a:cubicBezTo>
                    <a:pt x="71" y="104"/>
                    <a:pt x="71" y="104"/>
                    <a:pt x="71" y="104"/>
                  </a:cubicBezTo>
                  <a:cubicBezTo>
                    <a:pt x="82" y="101"/>
                    <a:pt x="82" y="101"/>
                    <a:pt x="82" y="101"/>
                  </a:cubicBezTo>
                  <a:cubicBezTo>
                    <a:pt x="83" y="105"/>
                    <a:pt x="83" y="105"/>
                    <a:pt x="83" y="105"/>
                  </a:cubicBezTo>
                  <a:cubicBezTo>
                    <a:pt x="71" y="108"/>
                    <a:pt x="71" y="108"/>
                    <a:pt x="71" y="108"/>
                  </a:cubicBezTo>
                  <a:moveTo>
                    <a:pt x="95" y="102"/>
                  </a:moveTo>
                  <a:cubicBezTo>
                    <a:pt x="94" y="98"/>
                    <a:pt x="94" y="98"/>
                    <a:pt x="94" y="98"/>
                  </a:cubicBezTo>
                  <a:cubicBezTo>
                    <a:pt x="106" y="96"/>
                    <a:pt x="106" y="96"/>
                    <a:pt x="106" y="96"/>
                  </a:cubicBezTo>
                  <a:cubicBezTo>
                    <a:pt x="107" y="100"/>
                    <a:pt x="107" y="100"/>
                    <a:pt x="107" y="100"/>
                  </a:cubicBezTo>
                  <a:cubicBezTo>
                    <a:pt x="95" y="102"/>
                    <a:pt x="95" y="102"/>
                    <a:pt x="95" y="102"/>
                  </a:cubicBezTo>
                  <a:moveTo>
                    <a:pt x="118" y="97"/>
                  </a:moveTo>
                  <a:cubicBezTo>
                    <a:pt x="117" y="93"/>
                    <a:pt x="117" y="93"/>
                    <a:pt x="117" y="93"/>
                  </a:cubicBezTo>
                  <a:cubicBezTo>
                    <a:pt x="129" y="90"/>
                    <a:pt x="129" y="90"/>
                    <a:pt x="129" y="90"/>
                  </a:cubicBezTo>
                  <a:cubicBezTo>
                    <a:pt x="130" y="94"/>
                    <a:pt x="130" y="94"/>
                    <a:pt x="130" y="94"/>
                  </a:cubicBezTo>
                  <a:cubicBezTo>
                    <a:pt x="118" y="97"/>
                    <a:pt x="118" y="97"/>
                    <a:pt x="118" y="97"/>
                  </a:cubicBezTo>
                  <a:moveTo>
                    <a:pt x="614" y="94"/>
                  </a:moveTo>
                  <a:cubicBezTo>
                    <a:pt x="611" y="82"/>
                    <a:pt x="611" y="82"/>
                    <a:pt x="611" y="82"/>
                  </a:cubicBezTo>
                  <a:cubicBezTo>
                    <a:pt x="615" y="81"/>
                    <a:pt x="615" y="81"/>
                    <a:pt x="615" y="81"/>
                  </a:cubicBezTo>
                  <a:cubicBezTo>
                    <a:pt x="618" y="93"/>
                    <a:pt x="618" y="93"/>
                    <a:pt x="618" y="93"/>
                  </a:cubicBezTo>
                  <a:cubicBezTo>
                    <a:pt x="614" y="94"/>
                    <a:pt x="614" y="94"/>
                    <a:pt x="614" y="94"/>
                  </a:cubicBezTo>
                  <a:moveTo>
                    <a:pt x="142" y="92"/>
                  </a:moveTo>
                  <a:cubicBezTo>
                    <a:pt x="141" y="88"/>
                    <a:pt x="141" y="88"/>
                    <a:pt x="141" y="88"/>
                  </a:cubicBezTo>
                  <a:cubicBezTo>
                    <a:pt x="152" y="85"/>
                    <a:pt x="152" y="85"/>
                    <a:pt x="152" y="85"/>
                  </a:cubicBezTo>
                  <a:cubicBezTo>
                    <a:pt x="153" y="89"/>
                    <a:pt x="153" y="89"/>
                    <a:pt x="153" y="89"/>
                  </a:cubicBezTo>
                  <a:cubicBezTo>
                    <a:pt x="142" y="92"/>
                    <a:pt x="142" y="92"/>
                    <a:pt x="142" y="92"/>
                  </a:cubicBezTo>
                  <a:moveTo>
                    <a:pt x="165" y="86"/>
                  </a:moveTo>
                  <a:cubicBezTo>
                    <a:pt x="164" y="82"/>
                    <a:pt x="164" y="82"/>
                    <a:pt x="164" y="82"/>
                  </a:cubicBezTo>
                  <a:cubicBezTo>
                    <a:pt x="176" y="80"/>
                    <a:pt x="176" y="80"/>
                    <a:pt x="176" y="80"/>
                  </a:cubicBezTo>
                  <a:cubicBezTo>
                    <a:pt x="177" y="83"/>
                    <a:pt x="177" y="83"/>
                    <a:pt x="177" y="83"/>
                  </a:cubicBezTo>
                  <a:cubicBezTo>
                    <a:pt x="165" y="86"/>
                    <a:pt x="165" y="86"/>
                    <a:pt x="165" y="86"/>
                  </a:cubicBezTo>
                  <a:moveTo>
                    <a:pt x="188" y="81"/>
                  </a:moveTo>
                  <a:cubicBezTo>
                    <a:pt x="187" y="77"/>
                    <a:pt x="187" y="77"/>
                    <a:pt x="187" y="77"/>
                  </a:cubicBezTo>
                  <a:cubicBezTo>
                    <a:pt x="199" y="74"/>
                    <a:pt x="199" y="74"/>
                    <a:pt x="199" y="74"/>
                  </a:cubicBezTo>
                  <a:cubicBezTo>
                    <a:pt x="200" y="78"/>
                    <a:pt x="200" y="78"/>
                    <a:pt x="200" y="78"/>
                  </a:cubicBezTo>
                  <a:cubicBezTo>
                    <a:pt x="188" y="81"/>
                    <a:pt x="188" y="81"/>
                    <a:pt x="188" y="81"/>
                  </a:cubicBezTo>
                  <a:moveTo>
                    <a:pt x="212" y="75"/>
                  </a:moveTo>
                  <a:cubicBezTo>
                    <a:pt x="211" y="71"/>
                    <a:pt x="211" y="71"/>
                    <a:pt x="211" y="71"/>
                  </a:cubicBezTo>
                  <a:cubicBezTo>
                    <a:pt x="223" y="69"/>
                    <a:pt x="223" y="69"/>
                    <a:pt x="223" y="69"/>
                  </a:cubicBezTo>
                  <a:cubicBezTo>
                    <a:pt x="223" y="73"/>
                    <a:pt x="223" y="73"/>
                    <a:pt x="223" y="73"/>
                  </a:cubicBezTo>
                  <a:cubicBezTo>
                    <a:pt x="212" y="75"/>
                    <a:pt x="212" y="75"/>
                    <a:pt x="212" y="75"/>
                  </a:cubicBezTo>
                  <a:moveTo>
                    <a:pt x="608" y="70"/>
                  </a:moveTo>
                  <a:cubicBezTo>
                    <a:pt x="607" y="64"/>
                    <a:pt x="607" y="64"/>
                    <a:pt x="607" y="64"/>
                  </a:cubicBezTo>
                  <a:cubicBezTo>
                    <a:pt x="607" y="62"/>
                    <a:pt x="606" y="61"/>
                    <a:pt x="606" y="59"/>
                  </a:cubicBezTo>
                  <a:cubicBezTo>
                    <a:pt x="609" y="58"/>
                    <a:pt x="609" y="58"/>
                    <a:pt x="609" y="58"/>
                  </a:cubicBezTo>
                  <a:cubicBezTo>
                    <a:pt x="610" y="60"/>
                    <a:pt x="610" y="61"/>
                    <a:pt x="611" y="63"/>
                  </a:cubicBezTo>
                  <a:cubicBezTo>
                    <a:pt x="612" y="70"/>
                    <a:pt x="612" y="70"/>
                    <a:pt x="612" y="70"/>
                  </a:cubicBezTo>
                  <a:cubicBezTo>
                    <a:pt x="608" y="70"/>
                    <a:pt x="608" y="70"/>
                    <a:pt x="608" y="70"/>
                  </a:cubicBezTo>
                  <a:moveTo>
                    <a:pt x="235" y="70"/>
                  </a:moveTo>
                  <a:cubicBezTo>
                    <a:pt x="234" y="66"/>
                    <a:pt x="234" y="66"/>
                    <a:pt x="234" y="66"/>
                  </a:cubicBezTo>
                  <a:cubicBezTo>
                    <a:pt x="246" y="63"/>
                    <a:pt x="246" y="63"/>
                    <a:pt x="246" y="63"/>
                  </a:cubicBezTo>
                  <a:cubicBezTo>
                    <a:pt x="247" y="67"/>
                    <a:pt x="247" y="67"/>
                    <a:pt x="247" y="67"/>
                  </a:cubicBezTo>
                  <a:cubicBezTo>
                    <a:pt x="235" y="70"/>
                    <a:pt x="235" y="70"/>
                    <a:pt x="235" y="70"/>
                  </a:cubicBezTo>
                  <a:moveTo>
                    <a:pt x="259" y="65"/>
                  </a:moveTo>
                  <a:cubicBezTo>
                    <a:pt x="258" y="61"/>
                    <a:pt x="258" y="61"/>
                    <a:pt x="258" y="61"/>
                  </a:cubicBezTo>
                  <a:cubicBezTo>
                    <a:pt x="269" y="58"/>
                    <a:pt x="269" y="58"/>
                    <a:pt x="269" y="58"/>
                  </a:cubicBezTo>
                  <a:cubicBezTo>
                    <a:pt x="270" y="62"/>
                    <a:pt x="270" y="62"/>
                    <a:pt x="270" y="62"/>
                  </a:cubicBezTo>
                  <a:cubicBezTo>
                    <a:pt x="259" y="65"/>
                    <a:pt x="259" y="65"/>
                    <a:pt x="259" y="65"/>
                  </a:cubicBezTo>
                  <a:moveTo>
                    <a:pt x="282" y="59"/>
                  </a:moveTo>
                  <a:cubicBezTo>
                    <a:pt x="281" y="55"/>
                    <a:pt x="281" y="55"/>
                    <a:pt x="281" y="55"/>
                  </a:cubicBezTo>
                  <a:cubicBezTo>
                    <a:pt x="293" y="53"/>
                    <a:pt x="293" y="53"/>
                    <a:pt x="293" y="53"/>
                  </a:cubicBezTo>
                  <a:cubicBezTo>
                    <a:pt x="294" y="56"/>
                    <a:pt x="294" y="56"/>
                    <a:pt x="294" y="56"/>
                  </a:cubicBezTo>
                  <a:cubicBezTo>
                    <a:pt x="282" y="59"/>
                    <a:pt x="282" y="59"/>
                    <a:pt x="282" y="59"/>
                  </a:cubicBezTo>
                  <a:moveTo>
                    <a:pt x="305" y="54"/>
                  </a:moveTo>
                  <a:cubicBezTo>
                    <a:pt x="304" y="50"/>
                    <a:pt x="304" y="50"/>
                    <a:pt x="304" y="50"/>
                  </a:cubicBezTo>
                  <a:cubicBezTo>
                    <a:pt x="316" y="47"/>
                    <a:pt x="316" y="47"/>
                    <a:pt x="316" y="47"/>
                  </a:cubicBezTo>
                  <a:cubicBezTo>
                    <a:pt x="317" y="51"/>
                    <a:pt x="317" y="51"/>
                    <a:pt x="317" y="51"/>
                  </a:cubicBezTo>
                  <a:cubicBezTo>
                    <a:pt x="305" y="54"/>
                    <a:pt x="305" y="54"/>
                    <a:pt x="305" y="54"/>
                  </a:cubicBezTo>
                  <a:moveTo>
                    <a:pt x="329" y="48"/>
                  </a:moveTo>
                  <a:cubicBezTo>
                    <a:pt x="328" y="44"/>
                    <a:pt x="328" y="44"/>
                    <a:pt x="328" y="44"/>
                  </a:cubicBezTo>
                  <a:cubicBezTo>
                    <a:pt x="339" y="42"/>
                    <a:pt x="339" y="42"/>
                    <a:pt x="339" y="42"/>
                  </a:cubicBezTo>
                  <a:cubicBezTo>
                    <a:pt x="340" y="46"/>
                    <a:pt x="340" y="46"/>
                    <a:pt x="340" y="46"/>
                  </a:cubicBezTo>
                  <a:cubicBezTo>
                    <a:pt x="329" y="48"/>
                    <a:pt x="329" y="48"/>
                    <a:pt x="329" y="48"/>
                  </a:cubicBezTo>
                  <a:moveTo>
                    <a:pt x="601" y="48"/>
                  </a:moveTo>
                  <a:cubicBezTo>
                    <a:pt x="600" y="45"/>
                    <a:pt x="598" y="41"/>
                    <a:pt x="595" y="38"/>
                  </a:cubicBezTo>
                  <a:cubicBezTo>
                    <a:pt x="599" y="36"/>
                    <a:pt x="599" y="36"/>
                    <a:pt x="599" y="36"/>
                  </a:cubicBezTo>
                  <a:cubicBezTo>
                    <a:pt x="601" y="39"/>
                    <a:pt x="603" y="43"/>
                    <a:pt x="605" y="46"/>
                  </a:cubicBezTo>
                  <a:cubicBezTo>
                    <a:pt x="601" y="48"/>
                    <a:pt x="601" y="48"/>
                    <a:pt x="601" y="48"/>
                  </a:cubicBezTo>
                  <a:moveTo>
                    <a:pt x="352" y="43"/>
                  </a:moveTo>
                  <a:cubicBezTo>
                    <a:pt x="351" y="39"/>
                    <a:pt x="351" y="39"/>
                    <a:pt x="351" y="39"/>
                  </a:cubicBezTo>
                  <a:cubicBezTo>
                    <a:pt x="363" y="36"/>
                    <a:pt x="363" y="36"/>
                    <a:pt x="363" y="36"/>
                  </a:cubicBezTo>
                  <a:cubicBezTo>
                    <a:pt x="364" y="40"/>
                    <a:pt x="364" y="40"/>
                    <a:pt x="364" y="40"/>
                  </a:cubicBezTo>
                  <a:cubicBezTo>
                    <a:pt x="352" y="43"/>
                    <a:pt x="352" y="43"/>
                    <a:pt x="352" y="43"/>
                  </a:cubicBezTo>
                  <a:moveTo>
                    <a:pt x="375" y="38"/>
                  </a:moveTo>
                  <a:cubicBezTo>
                    <a:pt x="375" y="34"/>
                    <a:pt x="375" y="34"/>
                    <a:pt x="375" y="34"/>
                  </a:cubicBezTo>
                  <a:cubicBezTo>
                    <a:pt x="386" y="31"/>
                    <a:pt x="386" y="31"/>
                    <a:pt x="386" y="31"/>
                  </a:cubicBezTo>
                  <a:cubicBezTo>
                    <a:pt x="387" y="35"/>
                    <a:pt x="387" y="35"/>
                    <a:pt x="387" y="35"/>
                  </a:cubicBezTo>
                  <a:cubicBezTo>
                    <a:pt x="375" y="38"/>
                    <a:pt x="375" y="38"/>
                    <a:pt x="375" y="38"/>
                  </a:cubicBezTo>
                  <a:moveTo>
                    <a:pt x="399" y="32"/>
                  </a:moveTo>
                  <a:cubicBezTo>
                    <a:pt x="398" y="28"/>
                    <a:pt x="398" y="28"/>
                    <a:pt x="398" y="28"/>
                  </a:cubicBezTo>
                  <a:cubicBezTo>
                    <a:pt x="410" y="26"/>
                    <a:pt x="410" y="26"/>
                    <a:pt x="410" y="26"/>
                  </a:cubicBezTo>
                  <a:cubicBezTo>
                    <a:pt x="411" y="29"/>
                    <a:pt x="411" y="29"/>
                    <a:pt x="411" y="29"/>
                  </a:cubicBezTo>
                  <a:cubicBezTo>
                    <a:pt x="399" y="32"/>
                    <a:pt x="399" y="32"/>
                    <a:pt x="399" y="32"/>
                  </a:cubicBezTo>
                  <a:moveTo>
                    <a:pt x="588" y="29"/>
                  </a:moveTo>
                  <a:cubicBezTo>
                    <a:pt x="586" y="26"/>
                    <a:pt x="583" y="23"/>
                    <a:pt x="580" y="21"/>
                  </a:cubicBezTo>
                  <a:cubicBezTo>
                    <a:pt x="582" y="18"/>
                    <a:pt x="582" y="18"/>
                    <a:pt x="582" y="18"/>
                  </a:cubicBezTo>
                  <a:cubicBezTo>
                    <a:pt x="585" y="20"/>
                    <a:pt x="588" y="23"/>
                    <a:pt x="591" y="26"/>
                  </a:cubicBezTo>
                  <a:cubicBezTo>
                    <a:pt x="588" y="29"/>
                    <a:pt x="588" y="29"/>
                    <a:pt x="588" y="29"/>
                  </a:cubicBezTo>
                  <a:moveTo>
                    <a:pt x="422" y="27"/>
                  </a:moveTo>
                  <a:cubicBezTo>
                    <a:pt x="421" y="23"/>
                    <a:pt x="421" y="23"/>
                    <a:pt x="421" y="23"/>
                  </a:cubicBezTo>
                  <a:cubicBezTo>
                    <a:pt x="433" y="20"/>
                    <a:pt x="433" y="20"/>
                    <a:pt x="433" y="20"/>
                  </a:cubicBezTo>
                  <a:cubicBezTo>
                    <a:pt x="434" y="24"/>
                    <a:pt x="434" y="24"/>
                    <a:pt x="434" y="24"/>
                  </a:cubicBezTo>
                  <a:cubicBezTo>
                    <a:pt x="422" y="27"/>
                    <a:pt x="422" y="27"/>
                    <a:pt x="422" y="27"/>
                  </a:cubicBezTo>
                  <a:moveTo>
                    <a:pt x="446" y="21"/>
                  </a:moveTo>
                  <a:cubicBezTo>
                    <a:pt x="445" y="17"/>
                    <a:pt x="445" y="17"/>
                    <a:pt x="445" y="17"/>
                  </a:cubicBezTo>
                  <a:cubicBezTo>
                    <a:pt x="456" y="15"/>
                    <a:pt x="456" y="15"/>
                    <a:pt x="456" y="15"/>
                  </a:cubicBezTo>
                  <a:cubicBezTo>
                    <a:pt x="457" y="19"/>
                    <a:pt x="457" y="19"/>
                    <a:pt x="457" y="19"/>
                  </a:cubicBezTo>
                  <a:cubicBezTo>
                    <a:pt x="446" y="21"/>
                    <a:pt x="446" y="21"/>
                    <a:pt x="446" y="21"/>
                  </a:cubicBezTo>
                  <a:moveTo>
                    <a:pt x="469" y="16"/>
                  </a:moveTo>
                  <a:cubicBezTo>
                    <a:pt x="468" y="12"/>
                    <a:pt x="468" y="12"/>
                    <a:pt x="468" y="12"/>
                  </a:cubicBezTo>
                  <a:cubicBezTo>
                    <a:pt x="480" y="9"/>
                    <a:pt x="480" y="9"/>
                    <a:pt x="480" y="9"/>
                  </a:cubicBezTo>
                  <a:cubicBezTo>
                    <a:pt x="481" y="13"/>
                    <a:pt x="481" y="13"/>
                    <a:pt x="481" y="13"/>
                  </a:cubicBezTo>
                  <a:cubicBezTo>
                    <a:pt x="469" y="16"/>
                    <a:pt x="469" y="16"/>
                    <a:pt x="469" y="16"/>
                  </a:cubicBezTo>
                  <a:moveTo>
                    <a:pt x="570" y="14"/>
                  </a:moveTo>
                  <a:cubicBezTo>
                    <a:pt x="567" y="12"/>
                    <a:pt x="563" y="11"/>
                    <a:pt x="559" y="9"/>
                  </a:cubicBezTo>
                  <a:cubicBezTo>
                    <a:pt x="561" y="5"/>
                    <a:pt x="561" y="5"/>
                    <a:pt x="561" y="5"/>
                  </a:cubicBezTo>
                  <a:cubicBezTo>
                    <a:pt x="565" y="7"/>
                    <a:pt x="568" y="9"/>
                    <a:pt x="572" y="11"/>
                  </a:cubicBezTo>
                  <a:cubicBezTo>
                    <a:pt x="570" y="14"/>
                    <a:pt x="570" y="14"/>
                    <a:pt x="570" y="14"/>
                  </a:cubicBezTo>
                  <a:moveTo>
                    <a:pt x="492" y="11"/>
                  </a:moveTo>
                  <a:cubicBezTo>
                    <a:pt x="492" y="7"/>
                    <a:pt x="492" y="7"/>
                    <a:pt x="492" y="7"/>
                  </a:cubicBezTo>
                  <a:cubicBezTo>
                    <a:pt x="503" y="4"/>
                    <a:pt x="503" y="4"/>
                    <a:pt x="503" y="4"/>
                  </a:cubicBezTo>
                  <a:cubicBezTo>
                    <a:pt x="504" y="8"/>
                    <a:pt x="504" y="8"/>
                    <a:pt x="504" y="8"/>
                  </a:cubicBezTo>
                  <a:cubicBezTo>
                    <a:pt x="492" y="11"/>
                    <a:pt x="492" y="11"/>
                    <a:pt x="492" y="11"/>
                  </a:cubicBezTo>
                  <a:moveTo>
                    <a:pt x="513" y="6"/>
                  </a:moveTo>
                  <a:cubicBezTo>
                    <a:pt x="513" y="2"/>
                    <a:pt x="513" y="2"/>
                    <a:pt x="513" y="2"/>
                  </a:cubicBezTo>
                  <a:cubicBezTo>
                    <a:pt x="517" y="1"/>
                    <a:pt x="521" y="0"/>
                    <a:pt x="525" y="0"/>
                  </a:cubicBezTo>
                  <a:cubicBezTo>
                    <a:pt x="525" y="4"/>
                    <a:pt x="525" y="4"/>
                    <a:pt x="525" y="4"/>
                  </a:cubicBezTo>
                  <a:cubicBezTo>
                    <a:pt x="521" y="4"/>
                    <a:pt x="517" y="5"/>
                    <a:pt x="513" y="6"/>
                  </a:cubicBezTo>
                  <a:moveTo>
                    <a:pt x="548" y="6"/>
                  </a:moveTo>
                  <a:cubicBezTo>
                    <a:pt x="544" y="5"/>
                    <a:pt x="541" y="4"/>
                    <a:pt x="537" y="4"/>
                  </a:cubicBezTo>
                  <a:cubicBezTo>
                    <a:pt x="537" y="0"/>
                    <a:pt x="537" y="0"/>
                    <a:pt x="537" y="0"/>
                  </a:cubicBezTo>
                  <a:cubicBezTo>
                    <a:pt x="541" y="0"/>
                    <a:pt x="545" y="1"/>
                    <a:pt x="549" y="2"/>
                  </a:cubicBezTo>
                  <a:cubicBezTo>
                    <a:pt x="548" y="6"/>
                    <a:pt x="548" y="6"/>
                    <a:pt x="548" y="6"/>
                  </a:cubicBezTo>
                </a:path>
              </a:pathLst>
            </a:custGeom>
            <a:solidFill>
              <a:srgbClr val="87736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33" name="Freeform 882"/>
            <p:cNvSpPr>
              <a:spLocks/>
            </p:cNvSpPr>
            <p:nvPr/>
          </p:nvSpPr>
          <p:spPr bwMode="auto">
            <a:xfrm>
              <a:off x="4838700" y="2732088"/>
              <a:ext cx="1349375" cy="657225"/>
            </a:xfrm>
            <a:custGeom>
              <a:avLst/>
              <a:gdLst>
                <a:gd name="T0" fmla="*/ 559 w 655"/>
                <a:gd name="T1" fmla="*/ 3 h 319"/>
                <a:gd name="T2" fmla="*/ 644 w 655"/>
                <a:gd name="T3" fmla="*/ 77 h 319"/>
                <a:gd name="T4" fmla="*/ 652 w 655"/>
                <a:gd name="T5" fmla="*/ 199 h 319"/>
                <a:gd name="T6" fmla="*/ 578 w 655"/>
                <a:gd name="T7" fmla="*/ 285 h 319"/>
                <a:gd name="T8" fmla="*/ 96 w 655"/>
                <a:gd name="T9" fmla="*/ 316 h 319"/>
                <a:gd name="T10" fmla="*/ 11 w 655"/>
                <a:gd name="T11" fmla="*/ 242 h 319"/>
                <a:gd name="T12" fmla="*/ 3 w 655"/>
                <a:gd name="T13" fmla="*/ 120 h 319"/>
                <a:gd name="T14" fmla="*/ 77 w 655"/>
                <a:gd name="T15" fmla="*/ 34 h 319"/>
                <a:gd name="T16" fmla="*/ 559 w 655"/>
                <a:gd name="T17" fmla="*/ 3 h 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5" h="319">
                  <a:moveTo>
                    <a:pt x="559" y="3"/>
                  </a:moveTo>
                  <a:cubicBezTo>
                    <a:pt x="603" y="0"/>
                    <a:pt x="641" y="33"/>
                    <a:pt x="644" y="77"/>
                  </a:cubicBezTo>
                  <a:cubicBezTo>
                    <a:pt x="652" y="199"/>
                    <a:pt x="652" y="199"/>
                    <a:pt x="652" y="199"/>
                  </a:cubicBezTo>
                  <a:cubicBezTo>
                    <a:pt x="655" y="243"/>
                    <a:pt x="622" y="282"/>
                    <a:pt x="578" y="285"/>
                  </a:cubicBezTo>
                  <a:cubicBezTo>
                    <a:pt x="96" y="316"/>
                    <a:pt x="96" y="316"/>
                    <a:pt x="96" y="316"/>
                  </a:cubicBezTo>
                  <a:cubicBezTo>
                    <a:pt x="52" y="319"/>
                    <a:pt x="14" y="286"/>
                    <a:pt x="11" y="242"/>
                  </a:cubicBezTo>
                  <a:cubicBezTo>
                    <a:pt x="3" y="120"/>
                    <a:pt x="3" y="120"/>
                    <a:pt x="3" y="120"/>
                  </a:cubicBezTo>
                  <a:cubicBezTo>
                    <a:pt x="0" y="76"/>
                    <a:pt x="34" y="37"/>
                    <a:pt x="77" y="34"/>
                  </a:cubicBezTo>
                  <a:cubicBezTo>
                    <a:pt x="559" y="3"/>
                    <a:pt x="559" y="3"/>
                    <a:pt x="559" y="3"/>
                  </a:cubicBezTo>
                </a:path>
              </a:pathLst>
            </a:custGeom>
            <a:solidFill>
              <a:srgbClr val="B29A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34" name="Freeform 883"/>
            <p:cNvSpPr>
              <a:spLocks/>
            </p:cNvSpPr>
            <p:nvPr/>
          </p:nvSpPr>
          <p:spPr bwMode="auto">
            <a:xfrm>
              <a:off x="4806950" y="2724150"/>
              <a:ext cx="1347787" cy="657225"/>
            </a:xfrm>
            <a:custGeom>
              <a:avLst/>
              <a:gdLst>
                <a:gd name="T0" fmla="*/ 559 w 655"/>
                <a:gd name="T1" fmla="*/ 3 h 319"/>
                <a:gd name="T2" fmla="*/ 644 w 655"/>
                <a:gd name="T3" fmla="*/ 77 h 319"/>
                <a:gd name="T4" fmla="*/ 652 w 655"/>
                <a:gd name="T5" fmla="*/ 199 h 319"/>
                <a:gd name="T6" fmla="*/ 578 w 655"/>
                <a:gd name="T7" fmla="*/ 284 h 319"/>
                <a:gd name="T8" fmla="*/ 96 w 655"/>
                <a:gd name="T9" fmla="*/ 316 h 319"/>
                <a:gd name="T10" fmla="*/ 11 w 655"/>
                <a:gd name="T11" fmla="*/ 242 h 319"/>
                <a:gd name="T12" fmla="*/ 3 w 655"/>
                <a:gd name="T13" fmla="*/ 119 h 319"/>
                <a:gd name="T14" fmla="*/ 77 w 655"/>
                <a:gd name="T15" fmla="*/ 34 h 319"/>
                <a:gd name="T16" fmla="*/ 559 w 655"/>
                <a:gd name="T17" fmla="*/ 3 h 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5" h="319">
                  <a:moveTo>
                    <a:pt x="559" y="3"/>
                  </a:moveTo>
                  <a:cubicBezTo>
                    <a:pt x="603" y="0"/>
                    <a:pt x="641" y="33"/>
                    <a:pt x="644" y="77"/>
                  </a:cubicBezTo>
                  <a:cubicBezTo>
                    <a:pt x="652" y="199"/>
                    <a:pt x="652" y="199"/>
                    <a:pt x="652" y="199"/>
                  </a:cubicBezTo>
                  <a:cubicBezTo>
                    <a:pt x="655" y="243"/>
                    <a:pt x="622" y="282"/>
                    <a:pt x="578" y="284"/>
                  </a:cubicBezTo>
                  <a:cubicBezTo>
                    <a:pt x="96" y="316"/>
                    <a:pt x="96" y="316"/>
                    <a:pt x="96" y="316"/>
                  </a:cubicBezTo>
                  <a:cubicBezTo>
                    <a:pt x="52" y="319"/>
                    <a:pt x="14" y="286"/>
                    <a:pt x="11" y="242"/>
                  </a:cubicBezTo>
                  <a:cubicBezTo>
                    <a:pt x="3" y="119"/>
                    <a:pt x="3" y="119"/>
                    <a:pt x="3" y="119"/>
                  </a:cubicBezTo>
                  <a:cubicBezTo>
                    <a:pt x="0" y="76"/>
                    <a:pt x="34" y="37"/>
                    <a:pt x="77" y="34"/>
                  </a:cubicBezTo>
                  <a:cubicBezTo>
                    <a:pt x="559" y="3"/>
                    <a:pt x="559" y="3"/>
                    <a:pt x="559" y="3"/>
                  </a:cubicBezTo>
                </a:path>
              </a:pathLst>
            </a:custGeom>
            <a:solidFill>
              <a:srgbClr val="EBCBA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35" name="Freeform 884"/>
            <p:cNvSpPr>
              <a:spLocks noEditPoints="1"/>
            </p:cNvSpPr>
            <p:nvPr/>
          </p:nvSpPr>
          <p:spPr bwMode="auto">
            <a:xfrm>
              <a:off x="4835525" y="2741613"/>
              <a:ext cx="1314450" cy="601663"/>
            </a:xfrm>
            <a:custGeom>
              <a:avLst/>
              <a:gdLst>
                <a:gd name="T0" fmla="*/ 95 w 639"/>
                <a:gd name="T1" fmla="*/ 291 h 292"/>
                <a:gd name="T2" fmla="*/ 119 w 639"/>
                <a:gd name="T3" fmla="*/ 290 h 292"/>
                <a:gd name="T4" fmla="*/ 71 w 639"/>
                <a:gd name="T5" fmla="*/ 290 h 292"/>
                <a:gd name="T6" fmla="*/ 155 w 639"/>
                <a:gd name="T7" fmla="*/ 287 h 292"/>
                <a:gd name="T8" fmla="*/ 179 w 639"/>
                <a:gd name="T9" fmla="*/ 282 h 292"/>
                <a:gd name="T10" fmla="*/ 215 w 639"/>
                <a:gd name="T11" fmla="*/ 279 h 292"/>
                <a:gd name="T12" fmla="*/ 239 w 639"/>
                <a:gd name="T13" fmla="*/ 282 h 292"/>
                <a:gd name="T14" fmla="*/ 251 w 639"/>
                <a:gd name="T15" fmla="*/ 281 h 292"/>
                <a:gd name="T16" fmla="*/ 275 w 639"/>
                <a:gd name="T17" fmla="*/ 279 h 292"/>
                <a:gd name="T18" fmla="*/ 298 w 639"/>
                <a:gd name="T19" fmla="*/ 274 h 292"/>
                <a:gd name="T20" fmla="*/ 334 w 639"/>
                <a:gd name="T21" fmla="*/ 271 h 292"/>
                <a:gd name="T22" fmla="*/ 359 w 639"/>
                <a:gd name="T23" fmla="*/ 274 h 292"/>
                <a:gd name="T24" fmla="*/ 370 w 639"/>
                <a:gd name="T25" fmla="*/ 273 h 292"/>
                <a:gd name="T26" fmla="*/ 418 w 639"/>
                <a:gd name="T27" fmla="*/ 270 h 292"/>
                <a:gd name="T28" fmla="*/ 442 w 639"/>
                <a:gd name="T29" fmla="*/ 264 h 292"/>
                <a:gd name="T30" fmla="*/ 478 w 639"/>
                <a:gd name="T31" fmla="*/ 262 h 292"/>
                <a:gd name="T32" fmla="*/ 32 w 639"/>
                <a:gd name="T33" fmla="*/ 263 h 292"/>
                <a:gd name="T34" fmla="*/ 490 w 639"/>
                <a:gd name="T35" fmla="*/ 265 h 292"/>
                <a:gd name="T36" fmla="*/ 538 w 639"/>
                <a:gd name="T37" fmla="*/ 262 h 292"/>
                <a:gd name="T38" fmla="*/ 562 w 639"/>
                <a:gd name="T39" fmla="*/ 256 h 292"/>
                <a:gd name="T40" fmla="*/ 586 w 639"/>
                <a:gd name="T41" fmla="*/ 255 h 292"/>
                <a:gd name="T42" fmla="*/ 10 w 639"/>
                <a:gd name="T43" fmla="*/ 234 h 292"/>
                <a:gd name="T44" fmla="*/ 614 w 639"/>
                <a:gd name="T45" fmla="*/ 232 h 292"/>
                <a:gd name="T46" fmla="*/ 631 w 639"/>
                <a:gd name="T47" fmla="*/ 215 h 292"/>
                <a:gd name="T48" fmla="*/ 11 w 639"/>
                <a:gd name="T49" fmla="*/ 215 h 292"/>
                <a:gd name="T50" fmla="*/ 638 w 639"/>
                <a:gd name="T51" fmla="*/ 192 h 292"/>
                <a:gd name="T52" fmla="*/ 5 w 639"/>
                <a:gd name="T53" fmla="*/ 198 h 292"/>
                <a:gd name="T54" fmla="*/ 639 w 639"/>
                <a:gd name="T55" fmla="*/ 167 h 292"/>
                <a:gd name="T56" fmla="*/ 7 w 639"/>
                <a:gd name="T57" fmla="*/ 162 h 292"/>
                <a:gd name="T58" fmla="*/ 638 w 639"/>
                <a:gd name="T59" fmla="*/ 155 h 292"/>
                <a:gd name="T60" fmla="*/ 2 w 639"/>
                <a:gd name="T61" fmla="*/ 150 h 292"/>
                <a:gd name="T62" fmla="*/ 1 w 639"/>
                <a:gd name="T63" fmla="*/ 126 h 292"/>
                <a:gd name="T64" fmla="*/ 1 w 639"/>
                <a:gd name="T65" fmla="*/ 126 h 292"/>
                <a:gd name="T66" fmla="*/ 5 w 639"/>
                <a:gd name="T67" fmla="*/ 102 h 292"/>
                <a:gd name="T68" fmla="*/ 629 w 639"/>
                <a:gd name="T69" fmla="*/ 77 h 292"/>
                <a:gd name="T70" fmla="*/ 12 w 639"/>
                <a:gd name="T71" fmla="*/ 80 h 292"/>
                <a:gd name="T72" fmla="*/ 22 w 639"/>
                <a:gd name="T73" fmla="*/ 58 h 292"/>
                <a:gd name="T74" fmla="*/ 625 w 639"/>
                <a:gd name="T75" fmla="*/ 48 h 292"/>
                <a:gd name="T76" fmla="*/ 54 w 639"/>
                <a:gd name="T77" fmla="*/ 41 h 292"/>
                <a:gd name="T78" fmla="*/ 616 w 639"/>
                <a:gd name="T79" fmla="*/ 39 h 292"/>
                <a:gd name="T80" fmla="*/ 88 w 639"/>
                <a:gd name="T81" fmla="*/ 35 h 292"/>
                <a:gd name="T82" fmla="*/ 112 w 639"/>
                <a:gd name="T83" fmla="*/ 29 h 292"/>
                <a:gd name="T84" fmla="*/ 148 w 639"/>
                <a:gd name="T85" fmla="*/ 27 h 292"/>
                <a:gd name="T86" fmla="*/ 172 w 639"/>
                <a:gd name="T87" fmla="*/ 29 h 292"/>
                <a:gd name="T88" fmla="*/ 184 w 639"/>
                <a:gd name="T89" fmla="*/ 29 h 292"/>
                <a:gd name="T90" fmla="*/ 232 w 639"/>
                <a:gd name="T91" fmla="*/ 25 h 292"/>
                <a:gd name="T92" fmla="*/ 256 w 639"/>
                <a:gd name="T93" fmla="*/ 20 h 292"/>
                <a:gd name="T94" fmla="*/ 291 w 639"/>
                <a:gd name="T95" fmla="*/ 18 h 292"/>
                <a:gd name="T96" fmla="*/ 603 w 639"/>
                <a:gd name="T97" fmla="*/ 19 h 292"/>
                <a:gd name="T98" fmla="*/ 304 w 639"/>
                <a:gd name="T99" fmla="*/ 21 h 292"/>
                <a:gd name="T100" fmla="*/ 352 w 639"/>
                <a:gd name="T101" fmla="*/ 18 h 292"/>
                <a:gd name="T102" fmla="*/ 375 w 639"/>
                <a:gd name="T103" fmla="*/ 12 h 292"/>
                <a:gd name="T104" fmla="*/ 411 w 639"/>
                <a:gd name="T105" fmla="*/ 10 h 292"/>
                <a:gd name="T106" fmla="*/ 435 w 639"/>
                <a:gd name="T107" fmla="*/ 12 h 292"/>
                <a:gd name="T108" fmla="*/ 447 w 639"/>
                <a:gd name="T109" fmla="*/ 11 h 292"/>
                <a:gd name="T110" fmla="*/ 471 w 639"/>
                <a:gd name="T111" fmla="*/ 10 h 292"/>
                <a:gd name="T112" fmla="*/ 495 w 639"/>
                <a:gd name="T113" fmla="*/ 4 h 292"/>
                <a:gd name="T114" fmla="*/ 531 w 639"/>
                <a:gd name="T115" fmla="*/ 2 h 292"/>
                <a:gd name="T116" fmla="*/ 558 w 639"/>
                <a:gd name="T117" fmla="*/ 1 h 2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39" h="292">
                  <a:moveTo>
                    <a:pt x="88" y="292"/>
                  </a:moveTo>
                  <a:cubicBezTo>
                    <a:pt x="87" y="292"/>
                    <a:pt x="85" y="291"/>
                    <a:pt x="83" y="291"/>
                  </a:cubicBezTo>
                  <a:cubicBezTo>
                    <a:pt x="83" y="287"/>
                    <a:pt x="83" y="287"/>
                    <a:pt x="83" y="287"/>
                  </a:cubicBezTo>
                  <a:cubicBezTo>
                    <a:pt x="87" y="288"/>
                    <a:pt x="90" y="288"/>
                    <a:pt x="94" y="287"/>
                  </a:cubicBezTo>
                  <a:cubicBezTo>
                    <a:pt x="95" y="287"/>
                    <a:pt x="95" y="287"/>
                    <a:pt x="95" y="287"/>
                  </a:cubicBezTo>
                  <a:cubicBezTo>
                    <a:pt x="95" y="291"/>
                    <a:pt x="95" y="291"/>
                    <a:pt x="95" y="291"/>
                  </a:cubicBezTo>
                  <a:cubicBezTo>
                    <a:pt x="94" y="291"/>
                    <a:pt x="94" y="291"/>
                    <a:pt x="94" y="291"/>
                  </a:cubicBezTo>
                  <a:cubicBezTo>
                    <a:pt x="92" y="291"/>
                    <a:pt x="90" y="292"/>
                    <a:pt x="88" y="292"/>
                  </a:cubicBezTo>
                  <a:moveTo>
                    <a:pt x="107" y="290"/>
                  </a:moveTo>
                  <a:cubicBezTo>
                    <a:pt x="107" y="286"/>
                    <a:pt x="107" y="286"/>
                    <a:pt x="107" y="286"/>
                  </a:cubicBezTo>
                  <a:cubicBezTo>
                    <a:pt x="119" y="286"/>
                    <a:pt x="119" y="286"/>
                    <a:pt x="119" y="286"/>
                  </a:cubicBezTo>
                  <a:cubicBezTo>
                    <a:pt x="119" y="290"/>
                    <a:pt x="119" y="290"/>
                    <a:pt x="119" y="290"/>
                  </a:cubicBezTo>
                  <a:cubicBezTo>
                    <a:pt x="107" y="290"/>
                    <a:pt x="107" y="290"/>
                    <a:pt x="107" y="290"/>
                  </a:cubicBezTo>
                  <a:moveTo>
                    <a:pt x="71" y="290"/>
                  </a:moveTo>
                  <a:cubicBezTo>
                    <a:pt x="67" y="289"/>
                    <a:pt x="63" y="287"/>
                    <a:pt x="59" y="286"/>
                  </a:cubicBezTo>
                  <a:cubicBezTo>
                    <a:pt x="60" y="282"/>
                    <a:pt x="60" y="282"/>
                    <a:pt x="60" y="282"/>
                  </a:cubicBezTo>
                  <a:cubicBezTo>
                    <a:pt x="64" y="284"/>
                    <a:pt x="68" y="285"/>
                    <a:pt x="72" y="286"/>
                  </a:cubicBezTo>
                  <a:cubicBezTo>
                    <a:pt x="71" y="290"/>
                    <a:pt x="71" y="290"/>
                    <a:pt x="71" y="290"/>
                  </a:cubicBezTo>
                  <a:moveTo>
                    <a:pt x="131" y="289"/>
                  </a:moveTo>
                  <a:cubicBezTo>
                    <a:pt x="131" y="285"/>
                    <a:pt x="131" y="285"/>
                    <a:pt x="131" y="285"/>
                  </a:cubicBezTo>
                  <a:cubicBezTo>
                    <a:pt x="143" y="284"/>
                    <a:pt x="143" y="284"/>
                    <a:pt x="143" y="284"/>
                  </a:cubicBezTo>
                  <a:cubicBezTo>
                    <a:pt x="143" y="288"/>
                    <a:pt x="143" y="288"/>
                    <a:pt x="143" y="288"/>
                  </a:cubicBezTo>
                  <a:cubicBezTo>
                    <a:pt x="131" y="289"/>
                    <a:pt x="131" y="289"/>
                    <a:pt x="131" y="289"/>
                  </a:cubicBezTo>
                  <a:moveTo>
                    <a:pt x="155" y="287"/>
                  </a:moveTo>
                  <a:cubicBezTo>
                    <a:pt x="155" y="283"/>
                    <a:pt x="155" y="283"/>
                    <a:pt x="155" y="283"/>
                  </a:cubicBezTo>
                  <a:cubicBezTo>
                    <a:pt x="167" y="283"/>
                    <a:pt x="167" y="283"/>
                    <a:pt x="167" y="283"/>
                  </a:cubicBezTo>
                  <a:cubicBezTo>
                    <a:pt x="167" y="287"/>
                    <a:pt x="167" y="287"/>
                    <a:pt x="167" y="287"/>
                  </a:cubicBezTo>
                  <a:cubicBezTo>
                    <a:pt x="155" y="287"/>
                    <a:pt x="155" y="287"/>
                    <a:pt x="155" y="287"/>
                  </a:cubicBezTo>
                  <a:moveTo>
                    <a:pt x="179" y="286"/>
                  </a:moveTo>
                  <a:cubicBezTo>
                    <a:pt x="179" y="282"/>
                    <a:pt x="179" y="282"/>
                    <a:pt x="179" y="282"/>
                  </a:cubicBezTo>
                  <a:cubicBezTo>
                    <a:pt x="191" y="281"/>
                    <a:pt x="191" y="281"/>
                    <a:pt x="191" y="281"/>
                  </a:cubicBezTo>
                  <a:cubicBezTo>
                    <a:pt x="191" y="285"/>
                    <a:pt x="191" y="285"/>
                    <a:pt x="191" y="285"/>
                  </a:cubicBezTo>
                  <a:cubicBezTo>
                    <a:pt x="179" y="286"/>
                    <a:pt x="179" y="286"/>
                    <a:pt x="179" y="286"/>
                  </a:cubicBezTo>
                  <a:moveTo>
                    <a:pt x="203" y="284"/>
                  </a:moveTo>
                  <a:cubicBezTo>
                    <a:pt x="203" y="280"/>
                    <a:pt x="203" y="280"/>
                    <a:pt x="203" y="280"/>
                  </a:cubicBezTo>
                  <a:cubicBezTo>
                    <a:pt x="215" y="279"/>
                    <a:pt x="215" y="279"/>
                    <a:pt x="215" y="279"/>
                  </a:cubicBezTo>
                  <a:cubicBezTo>
                    <a:pt x="215" y="283"/>
                    <a:pt x="215" y="283"/>
                    <a:pt x="215" y="283"/>
                  </a:cubicBezTo>
                  <a:cubicBezTo>
                    <a:pt x="203" y="284"/>
                    <a:pt x="203" y="284"/>
                    <a:pt x="203" y="284"/>
                  </a:cubicBezTo>
                  <a:moveTo>
                    <a:pt x="227" y="283"/>
                  </a:moveTo>
                  <a:cubicBezTo>
                    <a:pt x="227" y="279"/>
                    <a:pt x="227" y="279"/>
                    <a:pt x="227" y="279"/>
                  </a:cubicBezTo>
                  <a:cubicBezTo>
                    <a:pt x="239" y="278"/>
                    <a:pt x="239" y="278"/>
                    <a:pt x="239" y="278"/>
                  </a:cubicBezTo>
                  <a:cubicBezTo>
                    <a:pt x="239" y="282"/>
                    <a:pt x="239" y="282"/>
                    <a:pt x="239" y="282"/>
                  </a:cubicBezTo>
                  <a:cubicBezTo>
                    <a:pt x="227" y="283"/>
                    <a:pt x="227" y="283"/>
                    <a:pt x="227" y="283"/>
                  </a:cubicBezTo>
                  <a:moveTo>
                    <a:pt x="251" y="281"/>
                  </a:moveTo>
                  <a:cubicBezTo>
                    <a:pt x="250" y="277"/>
                    <a:pt x="250" y="277"/>
                    <a:pt x="250" y="277"/>
                  </a:cubicBezTo>
                  <a:cubicBezTo>
                    <a:pt x="262" y="276"/>
                    <a:pt x="262" y="276"/>
                    <a:pt x="262" y="276"/>
                  </a:cubicBezTo>
                  <a:cubicBezTo>
                    <a:pt x="263" y="280"/>
                    <a:pt x="263" y="280"/>
                    <a:pt x="263" y="280"/>
                  </a:cubicBezTo>
                  <a:cubicBezTo>
                    <a:pt x="251" y="281"/>
                    <a:pt x="251" y="281"/>
                    <a:pt x="251" y="281"/>
                  </a:cubicBezTo>
                  <a:moveTo>
                    <a:pt x="48" y="281"/>
                  </a:moveTo>
                  <a:cubicBezTo>
                    <a:pt x="44" y="279"/>
                    <a:pt x="41" y="276"/>
                    <a:pt x="38" y="274"/>
                  </a:cubicBezTo>
                  <a:cubicBezTo>
                    <a:pt x="40" y="271"/>
                    <a:pt x="40" y="271"/>
                    <a:pt x="40" y="271"/>
                  </a:cubicBezTo>
                  <a:cubicBezTo>
                    <a:pt x="43" y="273"/>
                    <a:pt x="46" y="275"/>
                    <a:pt x="50" y="277"/>
                  </a:cubicBezTo>
                  <a:cubicBezTo>
                    <a:pt x="48" y="281"/>
                    <a:pt x="48" y="281"/>
                    <a:pt x="48" y="281"/>
                  </a:cubicBezTo>
                  <a:moveTo>
                    <a:pt x="275" y="279"/>
                  </a:moveTo>
                  <a:cubicBezTo>
                    <a:pt x="274" y="275"/>
                    <a:pt x="274" y="275"/>
                    <a:pt x="274" y="275"/>
                  </a:cubicBezTo>
                  <a:cubicBezTo>
                    <a:pt x="286" y="275"/>
                    <a:pt x="286" y="275"/>
                    <a:pt x="286" y="275"/>
                  </a:cubicBezTo>
                  <a:cubicBezTo>
                    <a:pt x="287" y="279"/>
                    <a:pt x="287" y="279"/>
                    <a:pt x="287" y="279"/>
                  </a:cubicBezTo>
                  <a:cubicBezTo>
                    <a:pt x="275" y="279"/>
                    <a:pt x="275" y="279"/>
                    <a:pt x="275" y="279"/>
                  </a:cubicBezTo>
                  <a:moveTo>
                    <a:pt x="299" y="278"/>
                  </a:moveTo>
                  <a:cubicBezTo>
                    <a:pt x="298" y="274"/>
                    <a:pt x="298" y="274"/>
                    <a:pt x="298" y="274"/>
                  </a:cubicBezTo>
                  <a:cubicBezTo>
                    <a:pt x="310" y="273"/>
                    <a:pt x="310" y="273"/>
                    <a:pt x="310" y="273"/>
                  </a:cubicBezTo>
                  <a:cubicBezTo>
                    <a:pt x="311" y="277"/>
                    <a:pt x="311" y="277"/>
                    <a:pt x="311" y="277"/>
                  </a:cubicBezTo>
                  <a:cubicBezTo>
                    <a:pt x="299" y="278"/>
                    <a:pt x="299" y="278"/>
                    <a:pt x="299" y="278"/>
                  </a:cubicBezTo>
                  <a:moveTo>
                    <a:pt x="323" y="276"/>
                  </a:moveTo>
                  <a:cubicBezTo>
                    <a:pt x="322" y="272"/>
                    <a:pt x="322" y="272"/>
                    <a:pt x="322" y="272"/>
                  </a:cubicBezTo>
                  <a:cubicBezTo>
                    <a:pt x="334" y="271"/>
                    <a:pt x="334" y="271"/>
                    <a:pt x="334" y="271"/>
                  </a:cubicBezTo>
                  <a:cubicBezTo>
                    <a:pt x="335" y="275"/>
                    <a:pt x="335" y="275"/>
                    <a:pt x="335" y="275"/>
                  </a:cubicBezTo>
                  <a:cubicBezTo>
                    <a:pt x="323" y="276"/>
                    <a:pt x="323" y="276"/>
                    <a:pt x="323" y="276"/>
                  </a:cubicBezTo>
                  <a:moveTo>
                    <a:pt x="347" y="275"/>
                  </a:moveTo>
                  <a:cubicBezTo>
                    <a:pt x="346" y="271"/>
                    <a:pt x="346" y="271"/>
                    <a:pt x="346" y="271"/>
                  </a:cubicBezTo>
                  <a:cubicBezTo>
                    <a:pt x="358" y="270"/>
                    <a:pt x="358" y="270"/>
                    <a:pt x="358" y="270"/>
                  </a:cubicBezTo>
                  <a:cubicBezTo>
                    <a:pt x="359" y="274"/>
                    <a:pt x="359" y="274"/>
                    <a:pt x="359" y="274"/>
                  </a:cubicBezTo>
                  <a:cubicBezTo>
                    <a:pt x="347" y="275"/>
                    <a:pt x="347" y="275"/>
                    <a:pt x="347" y="275"/>
                  </a:cubicBezTo>
                  <a:moveTo>
                    <a:pt x="370" y="273"/>
                  </a:moveTo>
                  <a:cubicBezTo>
                    <a:pt x="370" y="269"/>
                    <a:pt x="370" y="269"/>
                    <a:pt x="370" y="269"/>
                  </a:cubicBezTo>
                  <a:cubicBezTo>
                    <a:pt x="382" y="268"/>
                    <a:pt x="382" y="268"/>
                    <a:pt x="382" y="268"/>
                  </a:cubicBezTo>
                  <a:cubicBezTo>
                    <a:pt x="382" y="272"/>
                    <a:pt x="382" y="272"/>
                    <a:pt x="382" y="272"/>
                  </a:cubicBezTo>
                  <a:cubicBezTo>
                    <a:pt x="370" y="273"/>
                    <a:pt x="370" y="273"/>
                    <a:pt x="370" y="273"/>
                  </a:cubicBezTo>
                  <a:moveTo>
                    <a:pt x="394" y="271"/>
                  </a:moveTo>
                  <a:cubicBezTo>
                    <a:pt x="394" y="267"/>
                    <a:pt x="394" y="267"/>
                    <a:pt x="394" y="267"/>
                  </a:cubicBezTo>
                  <a:cubicBezTo>
                    <a:pt x="406" y="267"/>
                    <a:pt x="406" y="267"/>
                    <a:pt x="406" y="267"/>
                  </a:cubicBezTo>
                  <a:cubicBezTo>
                    <a:pt x="406" y="271"/>
                    <a:pt x="406" y="271"/>
                    <a:pt x="406" y="271"/>
                  </a:cubicBezTo>
                  <a:cubicBezTo>
                    <a:pt x="394" y="271"/>
                    <a:pt x="394" y="271"/>
                    <a:pt x="394" y="271"/>
                  </a:cubicBezTo>
                  <a:moveTo>
                    <a:pt x="418" y="270"/>
                  </a:moveTo>
                  <a:cubicBezTo>
                    <a:pt x="418" y="266"/>
                    <a:pt x="418" y="266"/>
                    <a:pt x="418" y="266"/>
                  </a:cubicBezTo>
                  <a:cubicBezTo>
                    <a:pt x="430" y="265"/>
                    <a:pt x="430" y="265"/>
                    <a:pt x="430" y="265"/>
                  </a:cubicBezTo>
                  <a:cubicBezTo>
                    <a:pt x="430" y="269"/>
                    <a:pt x="430" y="269"/>
                    <a:pt x="430" y="269"/>
                  </a:cubicBezTo>
                  <a:cubicBezTo>
                    <a:pt x="418" y="270"/>
                    <a:pt x="418" y="270"/>
                    <a:pt x="418" y="270"/>
                  </a:cubicBezTo>
                  <a:moveTo>
                    <a:pt x="442" y="268"/>
                  </a:moveTo>
                  <a:cubicBezTo>
                    <a:pt x="442" y="264"/>
                    <a:pt x="442" y="264"/>
                    <a:pt x="442" y="264"/>
                  </a:cubicBezTo>
                  <a:cubicBezTo>
                    <a:pt x="454" y="264"/>
                    <a:pt x="454" y="264"/>
                    <a:pt x="454" y="264"/>
                  </a:cubicBezTo>
                  <a:cubicBezTo>
                    <a:pt x="454" y="268"/>
                    <a:pt x="454" y="268"/>
                    <a:pt x="454" y="268"/>
                  </a:cubicBezTo>
                  <a:cubicBezTo>
                    <a:pt x="442" y="268"/>
                    <a:pt x="442" y="268"/>
                    <a:pt x="442" y="268"/>
                  </a:cubicBezTo>
                  <a:moveTo>
                    <a:pt x="466" y="267"/>
                  </a:moveTo>
                  <a:cubicBezTo>
                    <a:pt x="466" y="263"/>
                    <a:pt x="466" y="263"/>
                    <a:pt x="466" y="263"/>
                  </a:cubicBezTo>
                  <a:cubicBezTo>
                    <a:pt x="478" y="262"/>
                    <a:pt x="478" y="262"/>
                    <a:pt x="478" y="262"/>
                  </a:cubicBezTo>
                  <a:cubicBezTo>
                    <a:pt x="478" y="266"/>
                    <a:pt x="478" y="266"/>
                    <a:pt x="478" y="266"/>
                  </a:cubicBezTo>
                  <a:cubicBezTo>
                    <a:pt x="466" y="267"/>
                    <a:pt x="466" y="267"/>
                    <a:pt x="466" y="267"/>
                  </a:cubicBezTo>
                  <a:moveTo>
                    <a:pt x="29" y="265"/>
                  </a:moveTo>
                  <a:cubicBezTo>
                    <a:pt x="26" y="262"/>
                    <a:pt x="23" y="259"/>
                    <a:pt x="21" y="256"/>
                  </a:cubicBezTo>
                  <a:cubicBezTo>
                    <a:pt x="24" y="254"/>
                    <a:pt x="24" y="254"/>
                    <a:pt x="24" y="254"/>
                  </a:cubicBezTo>
                  <a:cubicBezTo>
                    <a:pt x="26" y="257"/>
                    <a:pt x="29" y="260"/>
                    <a:pt x="32" y="263"/>
                  </a:cubicBezTo>
                  <a:cubicBezTo>
                    <a:pt x="29" y="265"/>
                    <a:pt x="29" y="265"/>
                    <a:pt x="29" y="265"/>
                  </a:cubicBezTo>
                  <a:moveTo>
                    <a:pt x="490" y="265"/>
                  </a:moveTo>
                  <a:cubicBezTo>
                    <a:pt x="490" y="261"/>
                    <a:pt x="490" y="261"/>
                    <a:pt x="490" y="261"/>
                  </a:cubicBezTo>
                  <a:cubicBezTo>
                    <a:pt x="502" y="260"/>
                    <a:pt x="502" y="260"/>
                    <a:pt x="502" y="260"/>
                  </a:cubicBezTo>
                  <a:cubicBezTo>
                    <a:pt x="502" y="264"/>
                    <a:pt x="502" y="264"/>
                    <a:pt x="502" y="264"/>
                  </a:cubicBezTo>
                  <a:cubicBezTo>
                    <a:pt x="490" y="265"/>
                    <a:pt x="490" y="265"/>
                    <a:pt x="490" y="265"/>
                  </a:cubicBezTo>
                  <a:moveTo>
                    <a:pt x="514" y="264"/>
                  </a:moveTo>
                  <a:cubicBezTo>
                    <a:pt x="514" y="260"/>
                    <a:pt x="514" y="260"/>
                    <a:pt x="514" y="260"/>
                  </a:cubicBezTo>
                  <a:cubicBezTo>
                    <a:pt x="526" y="259"/>
                    <a:pt x="526" y="259"/>
                    <a:pt x="526" y="259"/>
                  </a:cubicBezTo>
                  <a:cubicBezTo>
                    <a:pt x="526" y="263"/>
                    <a:pt x="526" y="263"/>
                    <a:pt x="526" y="263"/>
                  </a:cubicBezTo>
                  <a:cubicBezTo>
                    <a:pt x="514" y="264"/>
                    <a:pt x="514" y="264"/>
                    <a:pt x="514" y="264"/>
                  </a:cubicBezTo>
                  <a:moveTo>
                    <a:pt x="538" y="262"/>
                  </a:moveTo>
                  <a:cubicBezTo>
                    <a:pt x="538" y="258"/>
                    <a:pt x="538" y="258"/>
                    <a:pt x="538" y="258"/>
                  </a:cubicBezTo>
                  <a:cubicBezTo>
                    <a:pt x="550" y="257"/>
                    <a:pt x="550" y="257"/>
                    <a:pt x="550" y="257"/>
                  </a:cubicBezTo>
                  <a:cubicBezTo>
                    <a:pt x="550" y="261"/>
                    <a:pt x="550" y="261"/>
                    <a:pt x="550" y="261"/>
                  </a:cubicBezTo>
                  <a:cubicBezTo>
                    <a:pt x="538" y="262"/>
                    <a:pt x="538" y="262"/>
                    <a:pt x="538" y="262"/>
                  </a:cubicBezTo>
                  <a:moveTo>
                    <a:pt x="562" y="260"/>
                  </a:moveTo>
                  <a:cubicBezTo>
                    <a:pt x="562" y="256"/>
                    <a:pt x="562" y="256"/>
                    <a:pt x="562" y="256"/>
                  </a:cubicBezTo>
                  <a:cubicBezTo>
                    <a:pt x="562" y="256"/>
                    <a:pt x="562" y="256"/>
                    <a:pt x="562" y="256"/>
                  </a:cubicBezTo>
                  <a:cubicBezTo>
                    <a:pt x="566" y="256"/>
                    <a:pt x="570" y="256"/>
                    <a:pt x="573" y="255"/>
                  </a:cubicBezTo>
                  <a:cubicBezTo>
                    <a:pt x="574" y="259"/>
                    <a:pt x="574" y="259"/>
                    <a:pt x="574" y="259"/>
                  </a:cubicBezTo>
                  <a:cubicBezTo>
                    <a:pt x="570" y="260"/>
                    <a:pt x="567" y="260"/>
                    <a:pt x="563" y="260"/>
                  </a:cubicBezTo>
                  <a:cubicBezTo>
                    <a:pt x="562" y="260"/>
                    <a:pt x="562" y="260"/>
                    <a:pt x="562" y="260"/>
                  </a:cubicBezTo>
                  <a:moveTo>
                    <a:pt x="586" y="255"/>
                  </a:moveTo>
                  <a:cubicBezTo>
                    <a:pt x="585" y="252"/>
                    <a:pt x="585" y="252"/>
                    <a:pt x="585" y="252"/>
                  </a:cubicBezTo>
                  <a:cubicBezTo>
                    <a:pt x="588" y="250"/>
                    <a:pt x="592" y="249"/>
                    <a:pt x="595" y="247"/>
                  </a:cubicBezTo>
                  <a:cubicBezTo>
                    <a:pt x="597" y="250"/>
                    <a:pt x="597" y="250"/>
                    <a:pt x="597" y="250"/>
                  </a:cubicBezTo>
                  <a:cubicBezTo>
                    <a:pt x="594" y="252"/>
                    <a:pt x="590" y="254"/>
                    <a:pt x="586" y="255"/>
                  </a:cubicBezTo>
                  <a:moveTo>
                    <a:pt x="15" y="245"/>
                  </a:moveTo>
                  <a:cubicBezTo>
                    <a:pt x="13" y="242"/>
                    <a:pt x="11" y="238"/>
                    <a:pt x="10" y="234"/>
                  </a:cubicBezTo>
                  <a:cubicBezTo>
                    <a:pt x="14" y="233"/>
                    <a:pt x="14" y="233"/>
                    <a:pt x="14" y="233"/>
                  </a:cubicBezTo>
                  <a:cubicBezTo>
                    <a:pt x="15" y="236"/>
                    <a:pt x="17" y="240"/>
                    <a:pt x="18" y="244"/>
                  </a:cubicBezTo>
                  <a:cubicBezTo>
                    <a:pt x="15" y="245"/>
                    <a:pt x="15" y="245"/>
                    <a:pt x="15" y="245"/>
                  </a:cubicBezTo>
                  <a:moveTo>
                    <a:pt x="607" y="243"/>
                  </a:moveTo>
                  <a:cubicBezTo>
                    <a:pt x="605" y="240"/>
                    <a:pt x="605" y="240"/>
                    <a:pt x="605" y="240"/>
                  </a:cubicBezTo>
                  <a:cubicBezTo>
                    <a:pt x="608" y="238"/>
                    <a:pt x="611" y="235"/>
                    <a:pt x="614" y="232"/>
                  </a:cubicBezTo>
                  <a:cubicBezTo>
                    <a:pt x="616" y="235"/>
                    <a:pt x="616" y="235"/>
                    <a:pt x="616" y="235"/>
                  </a:cubicBezTo>
                  <a:cubicBezTo>
                    <a:pt x="614" y="238"/>
                    <a:pt x="611" y="241"/>
                    <a:pt x="607" y="243"/>
                  </a:cubicBezTo>
                  <a:moveTo>
                    <a:pt x="624" y="226"/>
                  </a:moveTo>
                  <a:cubicBezTo>
                    <a:pt x="621" y="223"/>
                    <a:pt x="621" y="223"/>
                    <a:pt x="621" y="223"/>
                  </a:cubicBezTo>
                  <a:cubicBezTo>
                    <a:pt x="623" y="220"/>
                    <a:pt x="625" y="217"/>
                    <a:pt x="627" y="213"/>
                  </a:cubicBezTo>
                  <a:cubicBezTo>
                    <a:pt x="631" y="215"/>
                    <a:pt x="631" y="215"/>
                    <a:pt x="631" y="215"/>
                  </a:cubicBezTo>
                  <a:cubicBezTo>
                    <a:pt x="629" y="219"/>
                    <a:pt x="627" y="222"/>
                    <a:pt x="624" y="226"/>
                  </a:cubicBezTo>
                  <a:moveTo>
                    <a:pt x="7" y="222"/>
                  </a:moveTo>
                  <a:cubicBezTo>
                    <a:pt x="7" y="220"/>
                    <a:pt x="7" y="217"/>
                    <a:pt x="7" y="215"/>
                  </a:cubicBezTo>
                  <a:cubicBezTo>
                    <a:pt x="6" y="210"/>
                    <a:pt x="6" y="210"/>
                    <a:pt x="6" y="210"/>
                  </a:cubicBezTo>
                  <a:cubicBezTo>
                    <a:pt x="10" y="210"/>
                    <a:pt x="10" y="210"/>
                    <a:pt x="10" y="210"/>
                  </a:cubicBezTo>
                  <a:cubicBezTo>
                    <a:pt x="11" y="215"/>
                    <a:pt x="11" y="215"/>
                    <a:pt x="11" y="215"/>
                  </a:cubicBezTo>
                  <a:cubicBezTo>
                    <a:pt x="11" y="217"/>
                    <a:pt x="11" y="219"/>
                    <a:pt x="11" y="221"/>
                  </a:cubicBezTo>
                  <a:cubicBezTo>
                    <a:pt x="7" y="222"/>
                    <a:pt x="7" y="222"/>
                    <a:pt x="7" y="222"/>
                  </a:cubicBezTo>
                  <a:moveTo>
                    <a:pt x="635" y="204"/>
                  </a:moveTo>
                  <a:cubicBezTo>
                    <a:pt x="631" y="202"/>
                    <a:pt x="631" y="202"/>
                    <a:pt x="631" y="202"/>
                  </a:cubicBezTo>
                  <a:cubicBezTo>
                    <a:pt x="633" y="199"/>
                    <a:pt x="634" y="195"/>
                    <a:pt x="634" y="191"/>
                  </a:cubicBezTo>
                  <a:cubicBezTo>
                    <a:pt x="638" y="192"/>
                    <a:pt x="638" y="192"/>
                    <a:pt x="638" y="192"/>
                  </a:cubicBezTo>
                  <a:cubicBezTo>
                    <a:pt x="637" y="196"/>
                    <a:pt x="637" y="200"/>
                    <a:pt x="635" y="204"/>
                  </a:cubicBezTo>
                  <a:moveTo>
                    <a:pt x="5" y="198"/>
                  </a:moveTo>
                  <a:cubicBezTo>
                    <a:pt x="5" y="186"/>
                    <a:pt x="5" y="186"/>
                    <a:pt x="5" y="186"/>
                  </a:cubicBezTo>
                  <a:cubicBezTo>
                    <a:pt x="9" y="186"/>
                    <a:pt x="9" y="186"/>
                    <a:pt x="9" y="186"/>
                  </a:cubicBezTo>
                  <a:cubicBezTo>
                    <a:pt x="9" y="198"/>
                    <a:pt x="9" y="198"/>
                    <a:pt x="9" y="198"/>
                  </a:cubicBezTo>
                  <a:cubicBezTo>
                    <a:pt x="5" y="198"/>
                    <a:pt x="5" y="198"/>
                    <a:pt x="5" y="198"/>
                  </a:cubicBezTo>
                  <a:moveTo>
                    <a:pt x="639" y="179"/>
                  </a:moveTo>
                  <a:cubicBezTo>
                    <a:pt x="635" y="179"/>
                    <a:pt x="635" y="179"/>
                    <a:pt x="635" y="179"/>
                  </a:cubicBezTo>
                  <a:cubicBezTo>
                    <a:pt x="635" y="179"/>
                    <a:pt x="635" y="179"/>
                    <a:pt x="635" y="179"/>
                  </a:cubicBezTo>
                  <a:cubicBezTo>
                    <a:pt x="635" y="177"/>
                    <a:pt x="635" y="175"/>
                    <a:pt x="635" y="173"/>
                  </a:cubicBezTo>
                  <a:cubicBezTo>
                    <a:pt x="635" y="168"/>
                    <a:pt x="635" y="168"/>
                    <a:pt x="635" y="168"/>
                  </a:cubicBezTo>
                  <a:cubicBezTo>
                    <a:pt x="639" y="167"/>
                    <a:pt x="639" y="167"/>
                    <a:pt x="639" y="167"/>
                  </a:cubicBezTo>
                  <a:cubicBezTo>
                    <a:pt x="639" y="173"/>
                    <a:pt x="639" y="173"/>
                    <a:pt x="639" y="173"/>
                  </a:cubicBezTo>
                  <a:cubicBezTo>
                    <a:pt x="639" y="175"/>
                    <a:pt x="639" y="177"/>
                    <a:pt x="639" y="179"/>
                  </a:cubicBezTo>
                  <a:cubicBezTo>
                    <a:pt x="639" y="179"/>
                    <a:pt x="639" y="179"/>
                    <a:pt x="639" y="179"/>
                  </a:cubicBezTo>
                  <a:moveTo>
                    <a:pt x="4" y="174"/>
                  </a:moveTo>
                  <a:cubicBezTo>
                    <a:pt x="3" y="162"/>
                    <a:pt x="3" y="162"/>
                    <a:pt x="3" y="162"/>
                  </a:cubicBezTo>
                  <a:cubicBezTo>
                    <a:pt x="7" y="162"/>
                    <a:pt x="7" y="162"/>
                    <a:pt x="7" y="162"/>
                  </a:cubicBezTo>
                  <a:cubicBezTo>
                    <a:pt x="8" y="174"/>
                    <a:pt x="8" y="174"/>
                    <a:pt x="8" y="174"/>
                  </a:cubicBezTo>
                  <a:cubicBezTo>
                    <a:pt x="4" y="174"/>
                    <a:pt x="4" y="174"/>
                    <a:pt x="4" y="174"/>
                  </a:cubicBezTo>
                  <a:moveTo>
                    <a:pt x="634" y="156"/>
                  </a:moveTo>
                  <a:cubicBezTo>
                    <a:pt x="633" y="144"/>
                    <a:pt x="633" y="144"/>
                    <a:pt x="633" y="144"/>
                  </a:cubicBezTo>
                  <a:cubicBezTo>
                    <a:pt x="637" y="143"/>
                    <a:pt x="637" y="143"/>
                    <a:pt x="637" y="143"/>
                  </a:cubicBezTo>
                  <a:cubicBezTo>
                    <a:pt x="638" y="155"/>
                    <a:pt x="638" y="155"/>
                    <a:pt x="638" y="155"/>
                  </a:cubicBezTo>
                  <a:cubicBezTo>
                    <a:pt x="634" y="156"/>
                    <a:pt x="634" y="156"/>
                    <a:pt x="634" y="156"/>
                  </a:cubicBezTo>
                  <a:moveTo>
                    <a:pt x="2" y="150"/>
                  </a:moveTo>
                  <a:cubicBezTo>
                    <a:pt x="2" y="138"/>
                    <a:pt x="2" y="138"/>
                    <a:pt x="2" y="138"/>
                  </a:cubicBezTo>
                  <a:cubicBezTo>
                    <a:pt x="6" y="138"/>
                    <a:pt x="6" y="138"/>
                    <a:pt x="6" y="138"/>
                  </a:cubicBezTo>
                  <a:cubicBezTo>
                    <a:pt x="6" y="150"/>
                    <a:pt x="6" y="150"/>
                    <a:pt x="6" y="150"/>
                  </a:cubicBezTo>
                  <a:cubicBezTo>
                    <a:pt x="2" y="150"/>
                    <a:pt x="2" y="150"/>
                    <a:pt x="2" y="150"/>
                  </a:cubicBezTo>
                  <a:moveTo>
                    <a:pt x="632" y="132"/>
                  </a:moveTo>
                  <a:cubicBezTo>
                    <a:pt x="631" y="120"/>
                    <a:pt x="631" y="120"/>
                    <a:pt x="631" y="120"/>
                  </a:cubicBezTo>
                  <a:cubicBezTo>
                    <a:pt x="635" y="119"/>
                    <a:pt x="635" y="119"/>
                    <a:pt x="635" y="119"/>
                  </a:cubicBezTo>
                  <a:cubicBezTo>
                    <a:pt x="636" y="131"/>
                    <a:pt x="636" y="131"/>
                    <a:pt x="636" y="131"/>
                  </a:cubicBezTo>
                  <a:cubicBezTo>
                    <a:pt x="632" y="132"/>
                    <a:pt x="632" y="132"/>
                    <a:pt x="632" y="132"/>
                  </a:cubicBezTo>
                  <a:moveTo>
                    <a:pt x="1" y="126"/>
                  </a:moveTo>
                  <a:cubicBezTo>
                    <a:pt x="0" y="119"/>
                    <a:pt x="0" y="119"/>
                    <a:pt x="0" y="119"/>
                  </a:cubicBezTo>
                  <a:cubicBezTo>
                    <a:pt x="0" y="117"/>
                    <a:pt x="0" y="116"/>
                    <a:pt x="0" y="114"/>
                  </a:cubicBezTo>
                  <a:cubicBezTo>
                    <a:pt x="4" y="114"/>
                    <a:pt x="4" y="114"/>
                    <a:pt x="4" y="114"/>
                  </a:cubicBezTo>
                  <a:cubicBezTo>
                    <a:pt x="4" y="115"/>
                    <a:pt x="4" y="117"/>
                    <a:pt x="4" y="119"/>
                  </a:cubicBezTo>
                  <a:cubicBezTo>
                    <a:pt x="5" y="126"/>
                    <a:pt x="5" y="126"/>
                    <a:pt x="5" y="126"/>
                  </a:cubicBezTo>
                  <a:cubicBezTo>
                    <a:pt x="1" y="126"/>
                    <a:pt x="1" y="126"/>
                    <a:pt x="1" y="126"/>
                  </a:cubicBezTo>
                  <a:moveTo>
                    <a:pt x="631" y="108"/>
                  </a:moveTo>
                  <a:cubicBezTo>
                    <a:pt x="630" y="96"/>
                    <a:pt x="630" y="96"/>
                    <a:pt x="630" y="96"/>
                  </a:cubicBezTo>
                  <a:cubicBezTo>
                    <a:pt x="634" y="95"/>
                    <a:pt x="634" y="95"/>
                    <a:pt x="634" y="95"/>
                  </a:cubicBezTo>
                  <a:cubicBezTo>
                    <a:pt x="635" y="107"/>
                    <a:pt x="635" y="107"/>
                    <a:pt x="635" y="107"/>
                  </a:cubicBezTo>
                  <a:cubicBezTo>
                    <a:pt x="631" y="108"/>
                    <a:pt x="631" y="108"/>
                    <a:pt x="631" y="108"/>
                  </a:cubicBezTo>
                  <a:moveTo>
                    <a:pt x="5" y="102"/>
                  </a:moveTo>
                  <a:cubicBezTo>
                    <a:pt x="1" y="102"/>
                    <a:pt x="1" y="102"/>
                    <a:pt x="1" y="102"/>
                  </a:cubicBezTo>
                  <a:cubicBezTo>
                    <a:pt x="2" y="98"/>
                    <a:pt x="2" y="94"/>
                    <a:pt x="4" y="90"/>
                  </a:cubicBezTo>
                  <a:cubicBezTo>
                    <a:pt x="7" y="91"/>
                    <a:pt x="7" y="91"/>
                    <a:pt x="7" y="91"/>
                  </a:cubicBezTo>
                  <a:cubicBezTo>
                    <a:pt x="6" y="95"/>
                    <a:pt x="5" y="98"/>
                    <a:pt x="5" y="102"/>
                  </a:cubicBezTo>
                  <a:moveTo>
                    <a:pt x="629" y="84"/>
                  </a:moveTo>
                  <a:cubicBezTo>
                    <a:pt x="629" y="77"/>
                    <a:pt x="629" y="77"/>
                    <a:pt x="629" y="77"/>
                  </a:cubicBezTo>
                  <a:cubicBezTo>
                    <a:pt x="629" y="76"/>
                    <a:pt x="628" y="74"/>
                    <a:pt x="628" y="72"/>
                  </a:cubicBezTo>
                  <a:cubicBezTo>
                    <a:pt x="632" y="71"/>
                    <a:pt x="632" y="71"/>
                    <a:pt x="632" y="71"/>
                  </a:cubicBezTo>
                  <a:cubicBezTo>
                    <a:pt x="632" y="73"/>
                    <a:pt x="633" y="75"/>
                    <a:pt x="633" y="77"/>
                  </a:cubicBezTo>
                  <a:cubicBezTo>
                    <a:pt x="633" y="84"/>
                    <a:pt x="633" y="84"/>
                    <a:pt x="633" y="84"/>
                  </a:cubicBezTo>
                  <a:cubicBezTo>
                    <a:pt x="629" y="84"/>
                    <a:pt x="629" y="84"/>
                    <a:pt x="629" y="84"/>
                  </a:cubicBezTo>
                  <a:moveTo>
                    <a:pt x="12" y="80"/>
                  </a:moveTo>
                  <a:cubicBezTo>
                    <a:pt x="8" y="78"/>
                    <a:pt x="8" y="78"/>
                    <a:pt x="8" y="78"/>
                  </a:cubicBezTo>
                  <a:cubicBezTo>
                    <a:pt x="10" y="75"/>
                    <a:pt x="12" y="71"/>
                    <a:pt x="14" y="68"/>
                  </a:cubicBezTo>
                  <a:cubicBezTo>
                    <a:pt x="18" y="70"/>
                    <a:pt x="18" y="70"/>
                    <a:pt x="18" y="70"/>
                  </a:cubicBezTo>
                  <a:cubicBezTo>
                    <a:pt x="15" y="73"/>
                    <a:pt x="13" y="76"/>
                    <a:pt x="12" y="80"/>
                  </a:cubicBezTo>
                  <a:moveTo>
                    <a:pt x="25" y="61"/>
                  </a:moveTo>
                  <a:cubicBezTo>
                    <a:pt x="22" y="58"/>
                    <a:pt x="22" y="58"/>
                    <a:pt x="22" y="58"/>
                  </a:cubicBezTo>
                  <a:cubicBezTo>
                    <a:pt x="25" y="55"/>
                    <a:pt x="28" y="52"/>
                    <a:pt x="31" y="50"/>
                  </a:cubicBezTo>
                  <a:cubicBezTo>
                    <a:pt x="33" y="53"/>
                    <a:pt x="33" y="53"/>
                    <a:pt x="33" y="53"/>
                  </a:cubicBezTo>
                  <a:cubicBezTo>
                    <a:pt x="30" y="55"/>
                    <a:pt x="28" y="58"/>
                    <a:pt x="25" y="61"/>
                  </a:cubicBezTo>
                  <a:moveTo>
                    <a:pt x="626" y="61"/>
                  </a:moveTo>
                  <a:cubicBezTo>
                    <a:pt x="625" y="57"/>
                    <a:pt x="623" y="53"/>
                    <a:pt x="622" y="50"/>
                  </a:cubicBezTo>
                  <a:cubicBezTo>
                    <a:pt x="625" y="48"/>
                    <a:pt x="625" y="48"/>
                    <a:pt x="625" y="48"/>
                  </a:cubicBezTo>
                  <a:cubicBezTo>
                    <a:pt x="627" y="52"/>
                    <a:pt x="628" y="56"/>
                    <a:pt x="630" y="59"/>
                  </a:cubicBezTo>
                  <a:cubicBezTo>
                    <a:pt x="626" y="61"/>
                    <a:pt x="626" y="61"/>
                    <a:pt x="626" y="61"/>
                  </a:cubicBezTo>
                  <a:moveTo>
                    <a:pt x="43" y="46"/>
                  </a:moveTo>
                  <a:cubicBezTo>
                    <a:pt x="41" y="43"/>
                    <a:pt x="41" y="43"/>
                    <a:pt x="41" y="43"/>
                  </a:cubicBezTo>
                  <a:cubicBezTo>
                    <a:pt x="45" y="41"/>
                    <a:pt x="48" y="39"/>
                    <a:pt x="52" y="37"/>
                  </a:cubicBezTo>
                  <a:cubicBezTo>
                    <a:pt x="54" y="41"/>
                    <a:pt x="54" y="41"/>
                    <a:pt x="54" y="41"/>
                  </a:cubicBezTo>
                  <a:cubicBezTo>
                    <a:pt x="50" y="42"/>
                    <a:pt x="46" y="44"/>
                    <a:pt x="43" y="46"/>
                  </a:cubicBezTo>
                  <a:moveTo>
                    <a:pt x="616" y="39"/>
                  </a:moveTo>
                  <a:cubicBezTo>
                    <a:pt x="614" y="36"/>
                    <a:pt x="611" y="33"/>
                    <a:pt x="609" y="30"/>
                  </a:cubicBezTo>
                  <a:cubicBezTo>
                    <a:pt x="612" y="28"/>
                    <a:pt x="612" y="28"/>
                    <a:pt x="612" y="28"/>
                  </a:cubicBezTo>
                  <a:cubicBezTo>
                    <a:pt x="614" y="31"/>
                    <a:pt x="617" y="34"/>
                    <a:pt x="619" y="37"/>
                  </a:cubicBezTo>
                  <a:cubicBezTo>
                    <a:pt x="616" y="39"/>
                    <a:pt x="616" y="39"/>
                    <a:pt x="616" y="39"/>
                  </a:cubicBezTo>
                  <a:moveTo>
                    <a:pt x="65" y="37"/>
                  </a:moveTo>
                  <a:cubicBezTo>
                    <a:pt x="64" y="34"/>
                    <a:pt x="64" y="34"/>
                    <a:pt x="64" y="34"/>
                  </a:cubicBezTo>
                  <a:cubicBezTo>
                    <a:pt x="68" y="33"/>
                    <a:pt x="72" y="32"/>
                    <a:pt x="76" y="32"/>
                  </a:cubicBezTo>
                  <a:cubicBezTo>
                    <a:pt x="76" y="36"/>
                    <a:pt x="76" y="36"/>
                    <a:pt x="76" y="36"/>
                  </a:cubicBezTo>
                  <a:cubicBezTo>
                    <a:pt x="72" y="36"/>
                    <a:pt x="68" y="37"/>
                    <a:pt x="65" y="37"/>
                  </a:cubicBezTo>
                  <a:moveTo>
                    <a:pt x="88" y="35"/>
                  </a:moveTo>
                  <a:cubicBezTo>
                    <a:pt x="88" y="31"/>
                    <a:pt x="88" y="31"/>
                    <a:pt x="88" y="31"/>
                  </a:cubicBezTo>
                  <a:cubicBezTo>
                    <a:pt x="100" y="30"/>
                    <a:pt x="100" y="30"/>
                    <a:pt x="100" y="30"/>
                  </a:cubicBezTo>
                  <a:cubicBezTo>
                    <a:pt x="100" y="34"/>
                    <a:pt x="100" y="34"/>
                    <a:pt x="100" y="34"/>
                  </a:cubicBezTo>
                  <a:cubicBezTo>
                    <a:pt x="88" y="35"/>
                    <a:pt x="88" y="35"/>
                    <a:pt x="88" y="35"/>
                  </a:cubicBezTo>
                  <a:moveTo>
                    <a:pt x="112" y="33"/>
                  </a:moveTo>
                  <a:cubicBezTo>
                    <a:pt x="112" y="29"/>
                    <a:pt x="112" y="29"/>
                    <a:pt x="112" y="29"/>
                  </a:cubicBezTo>
                  <a:cubicBezTo>
                    <a:pt x="124" y="29"/>
                    <a:pt x="124" y="29"/>
                    <a:pt x="124" y="29"/>
                  </a:cubicBezTo>
                  <a:cubicBezTo>
                    <a:pt x="124" y="33"/>
                    <a:pt x="124" y="33"/>
                    <a:pt x="124" y="33"/>
                  </a:cubicBezTo>
                  <a:cubicBezTo>
                    <a:pt x="112" y="33"/>
                    <a:pt x="112" y="33"/>
                    <a:pt x="112" y="33"/>
                  </a:cubicBezTo>
                  <a:moveTo>
                    <a:pt x="136" y="32"/>
                  </a:moveTo>
                  <a:cubicBezTo>
                    <a:pt x="136" y="28"/>
                    <a:pt x="136" y="28"/>
                    <a:pt x="136" y="28"/>
                  </a:cubicBezTo>
                  <a:cubicBezTo>
                    <a:pt x="148" y="27"/>
                    <a:pt x="148" y="27"/>
                    <a:pt x="148" y="27"/>
                  </a:cubicBezTo>
                  <a:cubicBezTo>
                    <a:pt x="148" y="31"/>
                    <a:pt x="148" y="31"/>
                    <a:pt x="148" y="31"/>
                  </a:cubicBezTo>
                  <a:cubicBezTo>
                    <a:pt x="136" y="32"/>
                    <a:pt x="136" y="32"/>
                    <a:pt x="136" y="32"/>
                  </a:cubicBezTo>
                  <a:moveTo>
                    <a:pt x="160" y="30"/>
                  </a:moveTo>
                  <a:cubicBezTo>
                    <a:pt x="160" y="26"/>
                    <a:pt x="160" y="26"/>
                    <a:pt x="160" y="26"/>
                  </a:cubicBezTo>
                  <a:cubicBezTo>
                    <a:pt x="172" y="25"/>
                    <a:pt x="172" y="25"/>
                    <a:pt x="172" y="25"/>
                  </a:cubicBezTo>
                  <a:cubicBezTo>
                    <a:pt x="172" y="29"/>
                    <a:pt x="172" y="29"/>
                    <a:pt x="172" y="29"/>
                  </a:cubicBezTo>
                  <a:cubicBezTo>
                    <a:pt x="160" y="30"/>
                    <a:pt x="160" y="30"/>
                    <a:pt x="160" y="30"/>
                  </a:cubicBezTo>
                  <a:moveTo>
                    <a:pt x="184" y="29"/>
                  </a:moveTo>
                  <a:cubicBezTo>
                    <a:pt x="184" y="25"/>
                    <a:pt x="184" y="25"/>
                    <a:pt x="184" y="25"/>
                  </a:cubicBezTo>
                  <a:cubicBezTo>
                    <a:pt x="196" y="24"/>
                    <a:pt x="196" y="24"/>
                    <a:pt x="196" y="24"/>
                  </a:cubicBezTo>
                  <a:cubicBezTo>
                    <a:pt x="196" y="28"/>
                    <a:pt x="196" y="28"/>
                    <a:pt x="196" y="28"/>
                  </a:cubicBezTo>
                  <a:cubicBezTo>
                    <a:pt x="184" y="29"/>
                    <a:pt x="184" y="29"/>
                    <a:pt x="184" y="29"/>
                  </a:cubicBezTo>
                  <a:moveTo>
                    <a:pt x="208" y="27"/>
                  </a:moveTo>
                  <a:cubicBezTo>
                    <a:pt x="208" y="23"/>
                    <a:pt x="208" y="23"/>
                    <a:pt x="208" y="23"/>
                  </a:cubicBezTo>
                  <a:cubicBezTo>
                    <a:pt x="220" y="22"/>
                    <a:pt x="220" y="22"/>
                    <a:pt x="220" y="22"/>
                  </a:cubicBezTo>
                  <a:cubicBezTo>
                    <a:pt x="220" y="26"/>
                    <a:pt x="220" y="26"/>
                    <a:pt x="220" y="26"/>
                  </a:cubicBezTo>
                  <a:cubicBezTo>
                    <a:pt x="208" y="27"/>
                    <a:pt x="208" y="27"/>
                    <a:pt x="208" y="27"/>
                  </a:cubicBezTo>
                  <a:moveTo>
                    <a:pt x="232" y="25"/>
                  </a:moveTo>
                  <a:cubicBezTo>
                    <a:pt x="232" y="21"/>
                    <a:pt x="232" y="21"/>
                    <a:pt x="232" y="21"/>
                  </a:cubicBezTo>
                  <a:cubicBezTo>
                    <a:pt x="244" y="21"/>
                    <a:pt x="244" y="21"/>
                    <a:pt x="244" y="21"/>
                  </a:cubicBezTo>
                  <a:cubicBezTo>
                    <a:pt x="244" y="25"/>
                    <a:pt x="244" y="25"/>
                    <a:pt x="244" y="25"/>
                  </a:cubicBezTo>
                  <a:cubicBezTo>
                    <a:pt x="232" y="25"/>
                    <a:pt x="232" y="25"/>
                    <a:pt x="232" y="25"/>
                  </a:cubicBezTo>
                  <a:moveTo>
                    <a:pt x="256" y="24"/>
                  </a:moveTo>
                  <a:cubicBezTo>
                    <a:pt x="256" y="20"/>
                    <a:pt x="256" y="20"/>
                    <a:pt x="256" y="20"/>
                  </a:cubicBezTo>
                  <a:cubicBezTo>
                    <a:pt x="268" y="19"/>
                    <a:pt x="268" y="19"/>
                    <a:pt x="268" y="19"/>
                  </a:cubicBezTo>
                  <a:cubicBezTo>
                    <a:pt x="268" y="23"/>
                    <a:pt x="268" y="23"/>
                    <a:pt x="268" y="23"/>
                  </a:cubicBezTo>
                  <a:cubicBezTo>
                    <a:pt x="256" y="24"/>
                    <a:pt x="256" y="24"/>
                    <a:pt x="256" y="24"/>
                  </a:cubicBezTo>
                  <a:moveTo>
                    <a:pt x="280" y="22"/>
                  </a:moveTo>
                  <a:cubicBezTo>
                    <a:pt x="280" y="18"/>
                    <a:pt x="280" y="18"/>
                    <a:pt x="280" y="18"/>
                  </a:cubicBezTo>
                  <a:cubicBezTo>
                    <a:pt x="291" y="18"/>
                    <a:pt x="291" y="18"/>
                    <a:pt x="291" y="18"/>
                  </a:cubicBezTo>
                  <a:cubicBezTo>
                    <a:pt x="292" y="22"/>
                    <a:pt x="292" y="22"/>
                    <a:pt x="292" y="22"/>
                  </a:cubicBezTo>
                  <a:cubicBezTo>
                    <a:pt x="280" y="22"/>
                    <a:pt x="280" y="22"/>
                    <a:pt x="280" y="22"/>
                  </a:cubicBezTo>
                  <a:moveTo>
                    <a:pt x="600" y="22"/>
                  </a:moveTo>
                  <a:cubicBezTo>
                    <a:pt x="597" y="20"/>
                    <a:pt x="594" y="17"/>
                    <a:pt x="591" y="16"/>
                  </a:cubicBezTo>
                  <a:cubicBezTo>
                    <a:pt x="593" y="12"/>
                    <a:pt x="593" y="12"/>
                    <a:pt x="593" y="12"/>
                  </a:cubicBezTo>
                  <a:cubicBezTo>
                    <a:pt x="596" y="14"/>
                    <a:pt x="599" y="17"/>
                    <a:pt x="603" y="19"/>
                  </a:cubicBezTo>
                  <a:cubicBezTo>
                    <a:pt x="600" y="22"/>
                    <a:pt x="600" y="22"/>
                    <a:pt x="600" y="22"/>
                  </a:cubicBezTo>
                  <a:moveTo>
                    <a:pt x="304" y="21"/>
                  </a:moveTo>
                  <a:cubicBezTo>
                    <a:pt x="303" y="17"/>
                    <a:pt x="303" y="17"/>
                    <a:pt x="303" y="17"/>
                  </a:cubicBezTo>
                  <a:cubicBezTo>
                    <a:pt x="315" y="16"/>
                    <a:pt x="315" y="16"/>
                    <a:pt x="315" y="16"/>
                  </a:cubicBezTo>
                  <a:cubicBezTo>
                    <a:pt x="316" y="20"/>
                    <a:pt x="316" y="20"/>
                    <a:pt x="316" y="20"/>
                  </a:cubicBezTo>
                  <a:cubicBezTo>
                    <a:pt x="304" y="21"/>
                    <a:pt x="304" y="21"/>
                    <a:pt x="304" y="21"/>
                  </a:cubicBezTo>
                  <a:moveTo>
                    <a:pt x="328" y="19"/>
                  </a:moveTo>
                  <a:cubicBezTo>
                    <a:pt x="327" y="15"/>
                    <a:pt x="327" y="15"/>
                    <a:pt x="327" y="15"/>
                  </a:cubicBezTo>
                  <a:cubicBezTo>
                    <a:pt x="339" y="14"/>
                    <a:pt x="339" y="14"/>
                    <a:pt x="339" y="14"/>
                  </a:cubicBezTo>
                  <a:cubicBezTo>
                    <a:pt x="340" y="18"/>
                    <a:pt x="340" y="18"/>
                    <a:pt x="340" y="18"/>
                  </a:cubicBezTo>
                  <a:cubicBezTo>
                    <a:pt x="328" y="19"/>
                    <a:pt x="328" y="19"/>
                    <a:pt x="328" y="19"/>
                  </a:cubicBezTo>
                  <a:moveTo>
                    <a:pt x="352" y="18"/>
                  </a:moveTo>
                  <a:cubicBezTo>
                    <a:pt x="351" y="14"/>
                    <a:pt x="351" y="14"/>
                    <a:pt x="351" y="14"/>
                  </a:cubicBezTo>
                  <a:cubicBezTo>
                    <a:pt x="363" y="13"/>
                    <a:pt x="363" y="13"/>
                    <a:pt x="363" y="13"/>
                  </a:cubicBezTo>
                  <a:cubicBezTo>
                    <a:pt x="364" y="17"/>
                    <a:pt x="364" y="17"/>
                    <a:pt x="364" y="17"/>
                  </a:cubicBezTo>
                  <a:cubicBezTo>
                    <a:pt x="352" y="18"/>
                    <a:pt x="352" y="18"/>
                    <a:pt x="352" y="18"/>
                  </a:cubicBezTo>
                  <a:moveTo>
                    <a:pt x="376" y="16"/>
                  </a:moveTo>
                  <a:cubicBezTo>
                    <a:pt x="375" y="12"/>
                    <a:pt x="375" y="12"/>
                    <a:pt x="375" y="12"/>
                  </a:cubicBezTo>
                  <a:cubicBezTo>
                    <a:pt x="387" y="11"/>
                    <a:pt x="387" y="11"/>
                    <a:pt x="387" y="11"/>
                  </a:cubicBezTo>
                  <a:cubicBezTo>
                    <a:pt x="388" y="15"/>
                    <a:pt x="388" y="15"/>
                    <a:pt x="388" y="15"/>
                  </a:cubicBezTo>
                  <a:cubicBezTo>
                    <a:pt x="376" y="16"/>
                    <a:pt x="376" y="16"/>
                    <a:pt x="376" y="16"/>
                  </a:cubicBezTo>
                  <a:moveTo>
                    <a:pt x="400" y="14"/>
                  </a:moveTo>
                  <a:cubicBezTo>
                    <a:pt x="399" y="10"/>
                    <a:pt x="399" y="10"/>
                    <a:pt x="399" y="10"/>
                  </a:cubicBezTo>
                  <a:cubicBezTo>
                    <a:pt x="411" y="10"/>
                    <a:pt x="411" y="10"/>
                    <a:pt x="411" y="10"/>
                  </a:cubicBezTo>
                  <a:cubicBezTo>
                    <a:pt x="411" y="14"/>
                    <a:pt x="411" y="14"/>
                    <a:pt x="411" y="14"/>
                  </a:cubicBezTo>
                  <a:cubicBezTo>
                    <a:pt x="400" y="14"/>
                    <a:pt x="400" y="14"/>
                    <a:pt x="400" y="14"/>
                  </a:cubicBezTo>
                  <a:moveTo>
                    <a:pt x="423" y="13"/>
                  </a:moveTo>
                  <a:cubicBezTo>
                    <a:pt x="423" y="9"/>
                    <a:pt x="423" y="9"/>
                    <a:pt x="423" y="9"/>
                  </a:cubicBezTo>
                  <a:cubicBezTo>
                    <a:pt x="435" y="8"/>
                    <a:pt x="435" y="8"/>
                    <a:pt x="435" y="8"/>
                  </a:cubicBezTo>
                  <a:cubicBezTo>
                    <a:pt x="435" y="12"/>
                    <a:pt x="435" y="12"/>
                    <a:pt x="435" y="12"/>
                  </a:cubicBezTo>
                  <a:cubicBezTo>
                    <a:pt x="423" y="13"/>
                    <a:pt x="423" y="13"/>
                    <a:pt x="423" y="13"/>
                  </a:cubicBezTo>
                  <a:moveTo>
                    <a:pt x="447" y="11"/>
                  </a:moveTo>
                  <a:cubicBezTo>
                    <a:pt x="447" y="7"/>
                    <a:pt x="447" y="7"/>
                    <a:pt x="447" y="7"/>
                  </a:cubicBezTo>
                  <a:cubicBezTo>
                    <a:pt x="459" y="6"/>
                    <a:pt x="459" y="6"/>
                    <a:pt x="459" y="6"/>
                  </a:cubicBezTo>
                  <a:cubicBezTo>
                    <a:pt x="459" y="10"/>
                    <a:pt x="459" y="10"/>
                    <a:pt x="459" y="10"/>
                  </a:cubicBezTo>
                  <a:cubicBezTo>
                    <a:pt x="447" y="11"/>
                    <a:pt x="447" y="11"/>
                    <a:pt x="447" y="11"/>
                  </a:cubicBezTo>
                  <a:moveTo>
                    <a:pt x="580" y="10"/>
                  </a:moveTo>
                  <a:cubicBezTo>
                    <a:pt x="576" y="9"/>
                    <a:pt x="573" y="8"/>
                    <a:pt x="569" y="7"/>
                  </a:cubicBezTo>
                  <a:cubicBezTo>
                    <a:pt x="570" y="3"/>
                    <a:pt x="570" y="3"/>
                    <a:pt x="570" y="3"/>
                  </a:cubicBezTo>
                  <a:cubicBezTo>
                    <a:pt x="574" y="4"/>
                    <a:pt x="578" y="5"/>
                    <a:pt x="582" y="7"/>
                  </a:cubicBezTo>
                  <a:cubicBezTo>
                    <a:pt x="580" y="10"/>
                    <a:pt x="580" y="10"/>
                    <a:pt x="580" y="10"/>
                  </a:cubicBezTo>
                  <a:moveTo>
                    <a:pt x="471" y="10"/>
                  </a:moveTo>
                  <a:cubicBezTo>
                    <a:pt x="471" y="6"/>
                    <a:pt x="471" y="6"/>
                    <a:pt x="471" y="6"/>
                  </a:cubicBezTo>
                  <a:cubicBezTo>
                    <a:pt x="483" y="5"/>
                    <a:pt x="483" y="5"/>
                    <a:pt x="483" y="5"/>
                  </a:cubicBezTo>
                  <a:cubicBezTo>
                    <a:pt x="483" y="9"/>
                    <a:pt x="483" y="9"/>
                    <a:pt x="483" y="9"/>
                  </a:cubicBezTo>
                  <a:cubicBezTo>
                    <a:pt x="471" y="10"/>
                    <a:pt x="471" y="10"/>
                    <a:pt x="471" y="10"/>
                  </a:cubicBezTo>
                  <a:moveTo>
                    <a:pt x="495" y="8"/>
                  </a:moveTo>
                  <a:cubicBezTo>
                    <a:pt x="495" y="4"/>
                    <a:pt x="495" y="4"/>
                    <a:pt x="495" y="4"/>
                  </a:cubicBezTo>
                  <a:cubicBezTo>
                    <a:pt x="507" y="3"/>
                    <a:pt x="507" y="3"/>
                    <a:pt x="507" y="3"/>
                  </a:cubicBezTo>
                  <a:cubicBezTo>
                    <a:pt x="507" y="7"/>
                    <a:pt x="507" y="7"/>
                    <a:pt x="507" y="7"/>
                  </a:cubicBezTo>
                  <a:cubicBezTo>
                    <a:pt x="495" y="8"/>
                    <a:pt x="495" y="8"/>
                    <a:pt x="495" y="8"/>
                  </a:cubicBezTo>
                  <a:moveTo>
                    <a:pt x="519" y="6"/>
                  </a:moveTo>
                  <a:cubicBezTo>
                    <a:pt x="519" y="2"/>
                    <a:pt x="519" y="2"/>
                    <a:pt x="519" y="2"/>
                  </a:cubicBezTo>
                  <a:cubicBezTo>
                    <a:pt x="531" y="2"/>
                    <a:pt x="531" y="2"/>
                    <a:pt x="531" y="2"/>
                  </a:cubicBezTo>
                  <a:cubicBezTo>
                    <a:pt x="531" y="6"/>
                    <a:pt x="531" y="6"/>
                    <a:pt x="531" y="6"/>
                  </a:cubicBezTo>
                  <a:cubicBezTo>
                    <a:pt x="519" y="6"/>
                    <a:pt x="519" y="6"/>
                    <a:pt x="519" y="6"/>
                  </a:cubicBezTo>
                  <a:moveTo>
                    <a:pt x="543" y="5"/>
                  </a:moveTo>
                  <a:cubicBezTo>
                    <a:pt x="543" y="1"/>
                    <a:pt x="543" y="1"/>
                    <a:pt x="543" y="1"/>
                  </a:cubicBezTo>
                  <a:cubicBezTo>
                    <a:pt x="545" y="1"/>
                    <a:pt x="545" y="1"/>
                    <a:pt x="545" y="1"/>
                  </a:cubicBezTo>
                  <a:cubicBezTo>
                    <a:pt x="550" y="0"/>
                    <a:pt x="554" y="1"/>
                    <a:pt x="558" y="1"/>
                  </a:cubicBezTo>
                  <a:cubicBezTo>
                    <a:pt x="557" y="5"/>
                    <a:pt x="557" y="5"/>
                    <a:pt x="557" y="5"/>
                  </a:cubicBezTo>
                  <a:cubicBezTo>
                    <a:pt x="554" y="5"/>
                    <a:pt x="550" y="4"/>
                    <a:pt x="546" y="5"/>
                  </a:cubicBezTo>
                  <a:cubicBezTo>
                    <a:pt x="543" y="5"/>
                    <a:pt x="543" y="5"/>
                    <a:pt x="543" y="5"/>
                  </a:cubicBezTo>
                </a:path>
              </a:pathLst>
            </a:custGeom>
            <a:solidFill>
              <a:srgbClr val="87736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36" name="Freeform 885"/>
            <p:cNvSpPr>
              <a:spLocks noEditPoints="1"/>
            </p:cNvSpPr>
            <p:nvPr/>
          </p:nvSpPr>
          <p:spPr bwMode="auto">
            <a:xfrm>
              <a:off x="5322888" y="4302125"/>
              <a:ext cx="1260475" cy="768350"/>
            </a:xfrm>
            <a:custGeom>
              <a:avLst/>
              <a:gdLst>
                <a:gd name="T0" fmla="*/ 118 w 612"/>
                <a:gd name="T1" fmla="*/ 372 h 373"/>
                <a:gd name="T2" fmla="*/ 93 w 612"/>
                <a:gd name="T3" fmla="*/ 372 h 373"/>
                <a:gd name="T4" fmla="*/ 70 w 612"/>
                <a:gd name="T5" fmla="*/ 364 h 373"/>
                <a:gd name="T6" fmla="*/ 152 w 612"/>
                <a:gd name="T7" fmla="*/ 359 h 373"/>
                <a:gd name="T8" fmla="*/ 186 w 612"/>
                <a:gd name="T9" fmla="*/ 349 h 373"/>
                <a:gd name="T10" fmla="*/ 53 w 612"/>
                <a:gd name="T11" fmla="*/ 347 h 373"/>
                <a:gd name="T12" fmla="*/ 199 w 612"/>
                <a:gd name="T13" fmla="*/ 349 h 373"/>
                <a:gd name="T14" fmla="*/ 245 w 612"/>
                <a:gd name="T15" fmla="*/ 336 h 373"/>
                <a:gd name="T16" fmla="*/ 30 w 612"/>
                <a:gd name="T17" fmla="*/ 319 h 373"/>
                <a:gd name="T18" fmla="*/ 278 w 612"/>
                <a:gd name="T19" fmla="*/ 322 h 373"/>
                <a:gd name="T20" fmla="*/ 302 w 612"/>
                <a:gd name="T21" fmla="*/ 319 h 373"/>
                <a:gd name="T22" fmla="*/ 314 w 612"/>
                <a:gd name="T23" fmla="*/ 315 h 373"/>
                <a:gd name="T24" fmla="*/ 26 w 612"/>
                <a:gd name="T25" fmla="*/ 308 h 373"/>
                <a:gd name="T26" fmla="*/ 359 w 612"/>
                <a:gd name="T27" fmla="*/ 298 h 373"/>
                <a:gd name="T28" fmla="*/ 393 w 612"/>
                <a:gd name="T29" fmla="*/ 288 h 373"/>
                <a:gd name="T30" fmla="*/ 418 w 612"/>
                <a:gd name="T31" fmla="*/ 285 h 373"/>
                <a:gd name="T32" fmla="*/ 19 w 612"/>
                <a:gd name="T33" fmla="*/ 285 h 373"/>
                <a:gd name="T34" fmla="*/ 452 w 612"/>
                <a:gd name="T35" fmla="*/ 275 h 373"/>
                <a:gd name="T36" fmla="*/ 474 w 612"/>
                <a:gd name="T37" fmla="*/ 264 h 373"/>
                <a:gd name="T38" fmla="*/ 13 w 612"/>
                <a:gd name="T39" fmla="*/ 249 h 373"/>
                <a:gd name="T40" fmla="*/ 510 w 612"/>
                <a:gd name="T41" fmla="*/ 258 h 373"/>
                <a:gd name="T42" fmla="*/ 521 w 612"/>
                <a:gd name="T43" fmla="*/ 254 h 373"/>
                <a:gd name="T44" fmla="*/ 553 w 612"/>
                <a:gd name="T45" fmla="*/ 245 h 373"/>
                <a:gd name="T46" fmla="*/ 567 w 612"/>
                <a:gd name="T47" fmla="*/ 239 h 373"/>
                <a:gd name="T48" fmla="*/ 10 w 612"/>
                <a:gd name="T49" fmla="*/ 237 h 373"/>
                <a:gd name="T50" fmla="*/ 587 w 612"/>
                <a:gd name="T51" fmla="*/ 225 h 373"/>
                <a:gd name="T52" fmla="*/ 4 w 612"/>
                <a:gd name="T53" fmla="*/ 214 h 373"/>
                <a:gd name="T54" fmla="*/ 602 w 612"/>
                <a:gd name="T55" fmla="*/ 205 h 373"/>
                <a:gd name="T56" fmla="*/ 610 w 612"/>
                <a:gd name="T57" fmla="*/ 182 h 373"/>
                <a:gd name="T58" fmla="*/ 10 w 612"/>
                <a:gd name="T59" fmla="*/ 167 h 373"/>
                <a:gd name="T60" fmla="*/ 609 w 612"/>
                <a:gd name="T61" fmla="*/ 146 h 373"/>
                <a:gd name="T62" fmla="*/ 37 w 612"/>
                <a:gd name="T63" fmla="*/ 143 h 373"/>
                <a:gd name="T64" fmla="*/ 47 w 612"/>
                <a:gd name="T65" fmla="*/ 137 h 373"/>
                <a:gd name="T66" fmla="*/ 69 w 612"/>
                <a:gd name="T67" fmla="*/ 129 h 373"/>
                <a:gd name="T68" fmla="*/ 91 w 612"/>
                <a:gd name="T69" fmla="*/ 118 h 373"/>
                <a:gd name="T70" fmla="*/ 125 w 612"/>
                <a:gd name="T71" fmla="*/ 108 h 373"/>
                <a:gd name="T72" fmla="*/ 599 w 612"/>
                <a:gd name="T73" fmla="*/ 111 h 373"/>
                <a:gd name="T74" fmla="*/ 138 w 612"/>
                <a:gd name="T75" fmla="*/ 109 h 373"/>
                <a:gd name="T76" fmla="*/ 184 w 612"/>
                <a:gd name="T77" fmla="*/ 95 h 373"/>
                <a:gd name="T78" fmla="*/ 585 w 612"/>
                <a:gd name="T79" fmla="*/ 78 h 373"/>
                <a:gd name="T80" fmla="*/ 217 w 612"/>
                <a:gd name="T81" fmla="*/ 81 h 373"/>
                <a:gd name="T82" fmla="*/ 241 w 612"/>
                <a:gd name="T83" fmla="*/ 78 h 373"/>
                <a:gd name="T84" fmla="*/ 253 w 612"/>
                <a:gd name="T85" fmla="*/ 75 h 373"/>
                <a:gd name="T86" fmla="*/ 581 w 612"/>
                <a:gd name="T87" fmla="*/ 66 h 373"/>
                <a:gd name="T88" fmla="*/ 581 w 612"/>
                <a:gd name="T89" fmla="*/ 66 h 373"/>
                <a:gd name="T90" fmla="*/ 322 w 612"/>
                <a:gd name="T91" fmla="*/ 55 h 373"/>
                <a:gd name="T92" fmla="*/ 344 w 612"/>
                <a:gd name="T93" fmla="*/ 44 h 373"/>
                <a:gd name="T94" fmla="*/ 570 w 612"/>
                <a:gd name="T95" fmla="*/ 32 h 373"/>
                <a:gd name="T96" fmla="*/ 380 w 612"/>
                <a:gd name="T97" fmla="*/ 38 h 373"/>
                <a:gd name="T98" fmla="*/ 391 w 612"/>
                <a:gd name="T99" fmla="*/ 34 h 373"/>
                <a:gd name="T100" fmla="*/ 559 w 612"/>
                <a:gd name="T101" fmla="*/ 26 h 373"/>
                <a:gd name="T102" fmla="*/ 436 w 612"/>
                <a:gd name="T103" fmla="*/ 17 h 373"/>
                <a:gd name="T104" fmla="*/ 471 w 612"/>
                <a:gd name="T105" fmla="*/ 7 h 373"/>
                <a:gd name="T106" fmla="*/ 542 w 612"/>
                <a:gd name="T107" fmla="*/ 9 h 373"/>
                <a:gd name="T108" fmla="*/ 483 w 612"/>
                <a:gd name="T109" fmla="*/ 7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12" h="373">
                  <a:moveTo>
                    <a:pt x="107" y="373"/>
                  </a:moveTo>
                  <a:cubicBezTo>
                    <a:pt x="105" y="373"/>
                    <a:pt x="105" y="373"/>
                    <a:pt x="105" y="373"/>
                  </a:cubicBezTo>
                  <a:cubicBezTo>
                    <a:pt x="105" y="369"/>
                    <a:pt x="105" y="369"/>
                    <a:pt x="105" y="369"/>
                  </a:cubicBezTo>
                  <a:cubicBezTo>
                    <a:pt x="107" y="369"/>
                    <a:pt x="107" y="369"/>
                    <a:pt x="107" y="369"/>
                  </a:cubicBezTo>
                  <a:cubicBezTo>
                    <a:pt x="110" y="369"/>
                    <a:pt x="114" y="368"/>
                    <a:pt x="117" y="368"/>
                  </a:cubicBezTo>
                  <a:cubicBezTo>
                    <a:pt x="118" y="372"/>
                    <a:pt x="118" y="372"/>
                    <a:pt x="118" y="372"/>
                  </a:cubicBezTo>
                  <a:cubicBezTo>
                    <a:pt x="114" y="372"/>
                    <a:pt x="110" y="373"/>
                    <a:pt x="107" y="373"/>
                  </a:cubicBezTo>
                  <a:close/>
                  <a:moveTo>
                    <a:pt x="93" y="372"/>
                  </a:moveTo>
                  <a:cubicBezTo>
                    <a:pt x="89" y="371"/>
                    <a:pt x="85" y="370"/>
                    <a:pt x="81" y="369"/>
                  </a:cubicBezTo>
                  <a:cubicBezTo>
                    <a:pt x="82" y="365"/>
                    <a:pt x="82" y="365"/>
                    <a:pt x="82" y="365"/>
                  </a:cubicBezTo>
                  <a:cubicBezTo>
                    <a:pt x="86" y="366"/>
                    <a:pt x="90" y="367"/>
                    <a:pt x="94" y="368"/>
                  </a:cubicBezTo>
                  <a:lnTo>
                    <a:pt x="93" y="372"/>
                  </a:lnTo>
                  <a:close/>
                  <a:moveTo>
                    <a:pt x="130" y="369"/>
                  </a:moveTo>
                  <a:cubicBezTo>
                    <a:pt x="129" y="366"/>
                    <a:pt x="129" y="366"/>
                    <a:pt x="129" y="366"/>
                  </a:cubicBezTo>
                  <a:cubicBezTo>
                    <a:pt x="140" y="362"/>
                    <a:pt x="140" y="362"/>
                    <a:pt x="140" y="362"/>
                  </a:cubicBezTo>
                  <a:cubicBezTo>
                    <a:pt x="141" y="366"/>
                    <a:pt x="141" y="366"/>
                    <a:pt x="141" y="366"/>
                  </a:cubicBezTo>
                  <a:lnTo>
                    <a:pt x="130" y="369"/>
                  </a:lnTo>
                  <a:close/>
                  <a:moveTo>
                    <a:pt x="70" y="364"/>
                  </a:moveTo>
                  <a:cubicBezTo>
                    <a:pt x="66" y="362"/>
                    <a:pt x="63" y="360"/>
                    <a:pt x="59" y="358"/>
                  </a:cubicBezTo>
                  <a:cubicBezTo>
                    <a:pt x="62" y="354"/>
                    <a:pt x="62" y="354"/>
                    <a:pt x="62" y="354"/>
                  </a:cubicBezTo>
                  <a:cubicBezTo>
                    <a:pt x="65" y="357"/>
                    <a:pt x="68" y="359"/>
                    <a:pt x="72" y="360"/>
                  </a:cubicBezTo>
                  <a:lnTo>
                    <a:pt x="70" y="364"/>
                  </a:lnTo>
                  <a:close/>
                  <a:moveTo>
                    <a:pt x="153" y="363"/>
                  </a:moveTo>
                  <a:cubicBezTo>
                    <a:pt x="152" y="359"/>
                    <a:pt x="152" y="359"/>
                    <a:pt x="152" y="359"/>
                  </a:cubicBezTo>
                  <a:cubicBezTo>
                    <a:pt x="163" y="355"/>
                    <a:pt x="163" y="355"/>
                    <a:pt x="163" y="355"/>
                  </a:cubicBezTo>
                  <a:cubicBezTo>
                    <a:pt x="164" y="359"/>
                    <a:pt x="164" y="359"/>
                    <a:pt x="164" y="359"/>
                  </a:cubicBezTo>
                  <a:lnTo>
                    <a:pt x="153" y="363"/>
                  </a:lnTo>
                  <a:close/>
                  <a:moveTo>
                    <a:pt x="176" y="356"/>
                  </a:moveTo>
                  <a:cubicBezTo>
                    <a:pt x="175" y="352"/>
                    <a:pt x="175" y="352"/>
                    <a:pt x="175" y="352"/>
                  </a:cubicBezTo>
                  <a:cubicBezTo>
                    <a:pt x="186" y="349"/>
                    <a:pt x="186" y="349"/>
                    <a:pt x="186" y="349"/>
                  </a:cubicBezTo>
                  <a:cubicBezTo>
                    <a:pt x="187" y="353"/>
                    <a:pt x="187" y="353"/>
                    <a:pt x="187" y="353"/>
                  </a:cubicBezTo>
                  <a:lnTo>
                    <a:pt x="176" y="356"/>
                  </a:lnTo>
                  <a:close/>
                  <a:moveTo>
                    <a:pt x="50" y="350"/>
                  </a:moveTo>
                  <a:cubicBezTo>
                    <a:pt x="47" y="347"/>
                    <a:pt x="44" y="344"/>
                    <a:pt x="42" y="341"/>
                  </a:cubicBezTo>
                  <a:cubicBezTo>
                    <a:pt x="45" y="338"/>
                    <a:pt x="45" y="338"/>
                    <a:pt x="45" y="338"/>
                  </a:cubicBezTo>
                  <a:cubicBezTo>
                    <a:pt x="47" y="341"/>
                    <a:pt x="50" y="344"/>
                    <a:pt x="53" y="347"/>
                  </a:cubicBezTo>
                  <a:lnTo>
                    <a:pt x="50" y="350"/>
                  </a:lnTo>
                  <a:close/>
                  <a:moveTo>
                    <a:pt x="199" y="349"/>
                  </a:moveTo>
                  <a:cubicBezTo>
                    <a:pt x="198" y="345"/>
                    <a:pt x="198" y="345"/>
                    <a:pt x="198" y="345"/>
                  </a:cubicBezTo>
                  <a:cubicBezTo>
                    <a:pt x="209" y="342"/>
                    <a:pt x="209" y="342"/>
                    <a:pt x="209" y="342"/>
                  </a:cubicBezTo>
                  <a:cubicBezTo>
                    <a:pt x="210" y="346"/>
                    <a:pt x="210" y="346"/>
                    <a:pt x="210" y="346"/>
                  </a:cubicBezTo>
                  <a:lnTo>
                    <a:pt x="199" y="349"/>
                  </a:lnTo>
                  <a:close/>
                  <a:moveTo>
                    <a:pt x="222" y="342"/>
                  </a:moveTo>
                  <a:cubicBezTo>
                    <a:pt x="221" y="339"/>
                    <a:pt x="221" y="339"/>
                    <a:pt x="221" y="339"/>
                  </a:cubicBezTo>
                  <a:cubicBezTo>
                    <a:pt x="232" y="335"/>
                    <a:pt x="232" y="335"/>
                    <a:pt x="232" y="335"/>
                  </a:cubicBezTo>
                  <a:cubicBezTo>
                    <a:pt x="233" y="339"/>
                    <a:pt x="233" y="339"/>
                    <a:pt x="233" y="339"/>
                  </a:cubicBezTo>
                  <a:lnTo>
                    <a:pt x="222" y="342"/>
                  </a:lnTo>
                  <a:close/>
                  <a:moveTo>
                    <a:pt x="245" y="336"/>
                  </a:moveTo>
                  <a:cubicBezTo>
                    <a:pt x="244" y="332"/>
                    <a:pt x="244" y="332"/>
                    <a:pt x="244" y="332"/>
                  </a:cubicBezTo>
                  <a:cubicBezTo>
                    <a:pt x="255" y="328"/>
                    <a:pt x="255" y="328"/>
                    <a:pt x="255" y="328"/>
                  </a:cubicBezTo>
                  <a:cubicBezTo>
                    <a:pt x="256" y="332"/>
                    <a:pt x="256" y="332"/>
                    <a:pt x="256" y="332"/>
                  </a:cubicBezTo>
                  <a:lnTo>
                    <a:pt x="245" y="336"/>
                  </a:lnTo>
                  <a:close/>
                  <a:moveTo>
                    <a:pt x="35" y="330"/>
                  </a:moveTo>
                  <a:cubicBezTo>
                    <a:pt x="33" y="327"/>
                    <a:pt x="31" y="323"/>
                    <a:pt x="30" y="319"/>
                  </a:cubicBezTo>
                  <a:cubicBezTo>
                    <a:pt x="34" y="318"/>
                    <a:pt x="34" y="318"/>
                    <a:pt x="34" y="318"/>
                  </a:cubicBezTo>
                  <a:cubicBezTo>
                    <a:pt x="35" y="321"/>
                    <a:pt x="37" y="325"/>
                    <a:pt x="38" y="328"/>
                  </a:cubicBezTo>
                  <a:lnTo>
                    <a:pt x="35" y="330"/>
                  </a:lnTo>
                  <a:close/>
                  <a:moveTo>
                    <a:pt x="268" y="329"/>
                  </a:moveTo>
                  <a:cubicBezTo>
                    <a:pt x="267" y="325"/>
                    <a:pt x="267" y="325"/>
                    <a:pt x="267" y="325"/>
                  </a:cubicBezTo>
                  <a:cubicBezTo>
                    <a:pt x="278" y="322"/>
                    <a:pt x="278" y="322"/>
                    <a:pt x="278" y="322"/>
                  </a:cubicBezTo>
                  <a:cubicBezTo>
                    <a:pt x="279" y="325"/>
                    <a:pt x="279" y="325"/>
                    <a:pt x="279" y="325"/>
                  </a:cubicBezTo>
                  <a:lnTo>
                    <a:pt x="268" y="329"/>
                  </a:lnTo>
                  <a:close/>
                  <a:moveTo>
                    <a:pt x="291" y="322"/>
                  </a:moveTo>
                  <a:cubicBezTo>
                    <a:pt x="290" y="318"/>
                    <a:pt x="290" y="318"/>
                    <a:pt x="290" y="318"/>
                  </a:cubicBezTo>
                  <a:cubicBezTo>
                    <a:pt x="301" y="315"/>
                    <a:pt x="301" y="315"/>
                    <a:pt x="301" y="315"/>
                  </a:cubicBezTo>
                  <a:cubicBezTo>
                    <a:pt x="302" y="319"/>
                    <a:pt x="302" y="319"/>
                    <a:pt x="302" y="319"/>
                  </a:cubicBezTo>
                  <a:lnTo>
                    <a:pt x="291" y="322"/>
                  </a:lnTo>
                  <a:close/>
                  <a:moveTo>
                    <a:pt x="314" y="315"/>
                  </a:moveTo>
                  <a:cubicBezTo>
                    <a:pt x="313" y="311"/>
                    <a:pt x="313" y="311"/>
                    <a:pt x="313" y="311"/>
                  </a:cubicBezTo>
                  <a:cubicBezTo>
                    <a:pt x="324" y="308"/>
                    <a:pt x="324" y="308"/>
                    <a:pt x="324" y="308"/>
                  </a:cubicBezTo>
                  <a:cubicBezTo>
                    <a:pt x="325" y="312"/>
                    <a:pt x="325" y="312"/>
                    <a:pt x="325" y="312"/>
                  </a:cubicBezTo>
                  <a:lnTo>
                    <a:pt x="314" y="315"/>
                  </a:lnTo>
                  <a:close/>
                  <a:moveTo>
                    <a:pt x="337" y="308"/>
                  </a:moveTo>
                  <a:cubicBezTo>
                    <a:pt x="336" y="305"/>
                    <a:pt x="336" y="305"/>
                    <a:pt x="336" y="305"/>
                  </a:cubicBezTo>
                  <a:cubicBezTo>
                    <a:pt x="347" y="301"/>
                    <a:pt x="347" y="301"/>
                    <a:pt x="347" y="301"/>
                  </a:cubicBezTo>
                  <a:cubicBezTo>
                    <a:pt x="348" y="305"/>
                    <a:pt x="348" y="305"/>
                    <a:pt x="348" y="305"/>
                  </a:cubicBezTo>
                  <a:lnTo>
                    <a:pt x="337" y="308"/>
                  </a:lnTo>
                  <a:close/>
                  <a:moveTo>
                    <a:pt x="26" y="308"/>
                  </a:moveTo>
                  <a:cubicBezTo>
                    <a:pt x="23" y="296"/>
                    <a:pt x="23" y="296"/>
                    <a:pt x="23" y="296"/>
                  </a:cubicBezTo>
                  <a:cubicBezTo>
                    <a:pt x="27" y="295"/>
                    <a:pt x="27" y="295"/>
                    <a:pt x="27" y="295"/>
                  </a:cubicBezTo>
                  <a:cubicBezTo>
                    <a:pt x="30" y="306"/>
                    <a:pt x="30" y="306"/>
                    <a:pt x="30" y="306"/>
                  </a:cubicBezTo>
                  <a:lnTo>
                    <a:pt x="26" y="308"/>
                  </a:lnTo>
                  <a:close/>
                  <a:moveTo>
                    <a:pt x="360" y="302"/>
                  </a:moveTo>
                  <a:cubicBezTo>
                    <a:pt x="359" y="298"/>
                    <a:pt x="359" y="298"/>
                    <a:pt x="359" y="298"/>
                  </a:cubicBezTo>
                  <a:cubicBezTo>
                    <a:pt x="370" y="294"/>
                    <a:pt x="370" y="294"/>
                    <a:pt x="370" y="294"/>
                  </a:cubicBezTo>
                  <a:cubicBezTo>
                    <a:pt x="371" y="298"/>
                    <a:pt x="371" y="298"/>
                    <a:pt x="371" y="298"/>
                  </a:cubicBezTo>
                  <a:lnTo>
                    <a:pt x="360" y="302"/>
                  </a:lnTo>
                  <a:close/>
                  <a:moveTo>
                    <a:pt x="383" y="295"/>
                  </a:moveTo>
                  <a:cubicBezTo>
                    <a:pt x="382" y="291"/>
                    <a:pt x="382" y="291"/>
                    <a:pt x="382" y="291"/>
                  </a:cubicBezTo>
                  <a:cubicBezTo>
                    <a:pt x="393" y="288"/>
                    <a:pt x="393" y="288"/>
                    <a:pt x="393" y="288"/>
                  </a:cubicBezTo>
                  <a:cubicBezTo>
                    <a:pt x="394" y="292"/>
                    <a:pt x="394" y="292"/>
                    <a:pt x="394" y="292"/>
                  </a:cubicBezTo>
                  <a:lnTo>
                    <a:pt x="383" y="295"/>
                  </a:lnTo>
                  <a:close/>
                  <a:moveTo>
                    <a:pt x="406" y="288"/>
                  </a:moveTo>
                  <a:cubicBezTo>
                    <a:pt x="405" y="284"/>
                    <a:pt x="405" y="284"/>
                    <a:pt x="405" y="284"/>
                  </a:cubicBezTo>
                  <a:cubicBezTo>
                    <a:pt x="416" y="281"/>
                    <a:pt x="416" y="281"/>
                    <a:pt x="416" y="281"/>
                  </a:cubicBezTo>
                  <a:cubicBezTo>
                    <a:pt x="418" y="285"/>
                    <a:pt x="418" y="285"/>
                    <a:pt x="418" y="285"/>
                  </a:cubicBezTo>
                  <a:lnTo>
                    <a:pt x="406" y="288"/>
                  </a:lnTo>
                  <a:close/>
                  <a:moveTo>
                    <a:pt x="19" y="285"/>
                  </a:moveTo>
                  <a:cubicBezTo>
                    <a:pt x="16" y="273"/>
                    <a:pt x="16" y="273"/>
                    <a:pt x="16" y="273"/>
                  </a:cubicBezTo>
                  <a:cubicBezTo>
                    <a:pt x="20" y="272"/>
                    <a:pt x="20" y="272"/>
                    <a:pt x="20" y="272"/>
                  </a:cubicBezTo>
                  <a:cubicBezTo>
                    <a:pt x="23" y="283"/>
                    <a:pt x="23" y="283"/>
                    <a:pt x="23" y="283"/>
                  </a:cubicBezTo>
                  <a:lnTo>
                    <a:pt x="19" y="285"/>
                  </a:lnTo>
                  <a:close/>
                  <a:moveTo>
                    <a:pt x="429" y="281"/>
                  </a:moveTo>
                  <a:cubicBezTo>
                    <a:pt x="428" y="278"/>
                    <a:pt x="428" y="278"/>
                    <a:pt x="428" y="278"/>
                  </a:cubicBezTo>
                  <a:cubicBezTo>
                    <a:pt x="439" y="274"/>
                    <a:pt x="439" y="274"/>
                    <a:pt x="439" y="274"/>
                  </a:cubicBezTo>
                  <a:cubicBezTo>
                    <a:pt x="441" y="278"/>
                    <a:pt x="441" y="278"/>
                    <a:pt x="441" y="278"/>
                  </a:cubicBezTo>
                  <a:lnTo>
                    <a:pt x="429" y="281"/>
                  </a:lnTo>
                  <a:close/>
                  <a:moveTo>
                    <a:pt x="452" y="275"/>
                  </a:moveTo>
                  <a:cubicBezTo>
                    <a:pt x="451" y="271"/>
                    <a:pt x="451" y="271"/>
                    <a:pt x="451" y="271"/>
                  </a:cubicBezTo>
                  <a:cubicBezTo>
                    <a:pt x="462" y="267"/>
                    <a:pt x="462" y="267"/>
                    <a:pt x="462" y="267"/>
                  </a:cubicBezTo>
                  <a:cubicBezTo>
                    <a:pt x="464" y="271"/>
                    <a:pt x="464" y="271"/>
                    <a:pt x="464" y="271"/>
                  </a:cubicBezTo>
                  <a:lnTo>
                    <a:pt x="452" y="275"/>
                  </a:lnTo>
                  <a:close/>
                  <a:moveTo>
                    <a:pt x="475" y="268"/>
                  </a:moveTo>
                  <a:cubicBezTo>
                    <a:pt x="474" y="264"/>
                    <a:pt x="474" y="264"/>
                    <a:pt x="474" y="264"/>
                  </a:cubicBezTo>
                  <a:cubicBezTo>
                    <a:pt x="485" y="261"/>
                    <a:pt x="485" y="261"/>
                    <a:pt x="485" y="261"/>
                  </a:cubicBezTo>
                  <a:cubicBezTo>
                    <a:pt x="487" y="264"/>
                    <a:pt x="487" y="264"/>
                    <a:pt x="487" y="264"/>
                  </a:cubicBezTo>
                  <a:lnTo>
                    <a:pt x="475" y="268"/>
                  </a:lnTo>
                  <a:close/>
                  <a:moveTo>
                    <a:pt x="13" y="262"/>
                  </a:moveTo>
                  <a:cubicBezTo>
                    <a:pt x="9" y="250"/>
                    <a:pt x="9" y="250"/>
                    <a:pt x="9" y="250"/>
                  </a:cubicBezTo>
                  <a:cubicBezTo>
                    <a:pt x="13" y="249"/>
                    <a:pt x="13" y="249"/>
                    <a:pt x="13" y="249"/>
                  </a:cubicBezTo>
                  <a:cubicBezTo>
                    <a:pt x="16" y="260"/>
                    <a:pt x="16" y="260"/>
                    <a:pt x="16" y="260"/>
                  </a:cubicBezTo>
                  <a:lnTo>
                    <a:pt x="13" y="262"/>
                  </a:lnTo>
                  <a:close/>
                  <a:moveTo>
                    <a:pt x="498" y="261"/>
                  </a:moveTo>
                  <a:cubicBezTo>
                    <a:pt x="497" y="257"/>
                    <a:pt x="497" y="257"/>
                    <a:pt x="497" y="257"/>
                  </a:cubicBezTo>
                  <a:cubicBezTo>
                    <a:pt x="508" y="254"/>
                    <a:pt x="508" y="254"/>
                    <a:pt x="508" y="254"/>
                  </a:cubicBezTo>
                  <a:cubicBezTo>
                    <a:pt x="510" y="258"/>
                    <a:pt x="510" y="258"/>
                    <a:pt x="510" y="258"/>
                  </a:cubicBezTo>
                  <a:lnTo>
                    <a:pt x="498" y="261"/>
                  </a:lnTo>
                  <a:close/>
                  <a:moveTo>
                    <a:pt x="521" y="254"/>
                  </a:moveTo>
                  <a:cubicBezTo>
                    <a:pt x="520" y="250"/>
                    <a:pt x="520" y="250"/>
                    <a:pt x="520" y="250"/>
                  </a:cubicBezTo>
                  <a:cubicBezTo>
                    <a:pt x="531" y="247"/>
                    <a:pt x="531" y="247"/>
                    <a:pt x="531" y="247"/>
                  </a:cubicBezTo>
                  <a:cubicBezTo>
                    <a:pt x="533" y="251"/>
                    <a:pt x="533" y="251"/>
                    <a:pt x="533" y="251"/>
                  </a:cubicBezTo>
                  <a:lnTo>
                    <a:pt x="521" y="254"/>
                  </a:lnTo>
                  <a:close/>
                  <a:moveTo>
                    <a:pt x="544" y="248"/>
                  </a:moveTo>
                  <a:cubicBezTo>
                    <a:pt x="543" y="244"/>
                    <a:pt x="543" y="244"/>
                    <a:pt x="543" y="244"/>
                  </a:cubicBezTo>
                  <a:cubicBezTo>
                    <a:pt x="552" y="241"/>
                    <a:pt x="552" y="241"/>
                    <a:pt x="552" y="241"/>
                  </a:cubicBezTo>
                  <a:cubicBezTo>
                    <a:pt x="553" y="241"/>
                    <a:pt x="554" y="241"/>
                    <a:pt x="554" y="240"/>
                  </a:cubicBezTo>
                  <a:cubicBezTo>
                    <a:pt x="556" y="244"/>
                    <a:pt x="556" y="244"/>
                    <a:pt x="556" y="244"/>
                  </a:cubicBezTo>
                  <a:cubicBezTo>
                    <a:pt x="555" y="244"/>
                    <a:pt x="554" y="245"/>
                    <a:pt x="553" y="245"/>
                  </a:cubicBezTo>
                  <a:lnTo>
                    <a:pt x="544" y="248"/>
                  </a:lnTo>
                  <a:close/>
                  <a:moveTo>
                    <a:pt x="567" y="239"/>
                  </a:moveTo>
                  <a:cubicBezTo>
                    <a:pt x="565" y="236"/>
                    <a:pt x="565" y="236"/>
                    <a:pt x="565" y="236"/>
                  </a:cubicBezTo>
                  <a:cubicBezTo>
                    <a:pt x="569" y="234"/>
                    <a:pt x="572" y="232"/>
                    <a:pt x="575" y="230"/>
                  </a:cubicBezTo>
                  <a:cubicBezTo>
                    <a:pt x="578" y="233"/>
                    <a:pt x="578" y="233"/>
                    <a:pt x="578" y="233"/>
                  </a:cubicBezTo>
                  <a:cubicBezTo>
                    <a:pt x="574" y="235"/>
                    <a:pt x="571" y="237"/>
                    <a:pt x="567" y="239"/>
                  </a:cubicBezTo>
                  <a:close/>
                  <a:moveTo>
                    <a:pt x="6" y="238"/>
                  </a:moveTo>
                  <a:cubicBezTo>
                    <a:pt x="3" y="230"/>
                    <a:pt x="3" y="230"/>
                    <a:pt x="3" y="230"/>
                  </a:cubicBezTo>
                  <a:cubicBezTo>
                    <a:pt x="3" y="229"/>
                    <a:pt x="3" y="228"/>
                    <a:pt x="3" y="227"/>
                  </a:cubicBezTo>
                  <a:cubicBezTo>
                    <a:pt x="6" y="226"/>
                    <a:pt x="6" y="226"/>
                    <a:pt x="6" y="226"/>
                  </a:cubicBezTo>
                  <a:cubicBezTo>
                    <a:pt x="7" y="227"/>
                    <a:pt x="7" y="228"/>
                    <a:pt x="7" y="229"/>
                  </a:cubicBezTo>
                  <a:cubicBezTo>
                    <a:pt x="10" y="237"/>
                    <a:pt x="10" y="237"/>
                    <a:pt x="10" y="237"/>
                  </a:cubicBezTo>
                  <a:lnTo>
                    <a:pt x="6" y="238"/>
                  </a:lnTo>
                  <a:close/>
                  <a:moveTo>
                    <a:pt x="587" y="225"/>
                  </a:moveTo>
                  <a:cubicBezTo>
                    <a:pt x="584" y="222"/>
                    <a:pt x="584" y="222"/>
                    <a:pt x="584" y="222"/>
                  </a:cubicBezTo>
                  <a:cubicBezTo>
                    <a:pt x="587" y="219"/>
                    <a:pt x="589" y="216"/>
                    <a:pt x="592" y="213"/>
                  </a:cubicBezTo>
                  <a:cubicBezTo>
                    <a:pt x="595" y="216"/>
                    <a:pt x="595" y="216"/>
                    <a:pt x="595" y="216"/>
                  </a:cubicBezTo>
                  <a:cubicBezTo>
                    <a:pt x="593" y="219"/>
                    <a:pt x="590" y="222"/>
                    <a:pt x="587" y="225"/>
                  </a:cubicBezTo>
                  <a:close/>
                  <a:moveTo>
                    <a:pt x="0" y="215"/>
                  </a:moveTo>
                  <a:cubicBezTo>
                    <a:pt x="0" y="212"/>
                    <a:pt x="0" y="209"/>
                    <a:pt x="0" y="207"/>
                  </a:cubicBezTo>
                  <a:cubicBezTo>
                    <a:pt x="0" y="205"/>
                    <a:pt x="0" y="204"/>
                    <a:pt x="0" y="203"/>
                  </a:cubicBezTo>
                  <a:cubicBezTo>
                    <a:pt x="4" y="203"/>
                    <a:pt x="4" y="203"/>
                    <a:pt x="4" y="203"/>
                  </a:cubicBezTo>
                  <a:cubicBezTo>
                    <a:pt x="4" y="204"/>
                    <a:pt x="4" y="205"/>
                    <a:pt x="4" y="207"/>
                  </a:cubicBezTo>
                  <a:cubicBezTo>
                    <a:pt x="4" y="209"/>
                    <a:pt x="4" y="212"/>
                    <a:pt x="4" y="214"/>
                  </a:cubicBezTo>
                  <a:lnTo>
                    <a:pt x="0" y="215"/>
                  </a:lnTo>
                  <a:close/>
                  <a:moveTo>
                    <a:pt x="602" y="205"/>
                  </a:moveTo>
                  <a:cubicBezTo>
                    <a:pt x="598" y="203"/>
                    <a:pt x="598" y="203"/>
                    <a:pt x="598" y="203"/>
                  </a:cubicBezTo>
                  <a:cubicBezTo>
                    <a:pt x="600" y="200"/>
                    <a:pt x="602" y="196"/>
                    <a:pt x="603" y="193"/>
                  </a:cubicBezTo>
                  <a:cubicBezTo>
                    <a:pt x="607" y="194"/>
                    <a:pt x="607" y="194"/>
                    <a:pt x="607" y="194"/>
                  </a:cubicBezTo>
                  <a:cubicBezTo>
                    <a:pt x="605" y="198"/>
                    <a:pt x="604" y="202"/>
                    <a:pt x="602" y="205"/>
                  </a:cubicBezTo>
                  <a:close/>
                  <a:moveTo>
                    <a:pt x="6" y="191"/>
                  </a:moveTo>
                  <a:cubicBezTo>
                    <a:pt x="2" y="190"/>
                    <a:pt x="2" y="190"/>
                    <a:pt x="2" y="190"/>
                  </a:cubicBezTo>
                  <a:cubicBezTo>
                    <a:pt x="2" y="186"/>
                    <a:pt x="4" y="182"/>
                    <a:pt x="5" y="179"/>
                  </a:cubicBezTo>
                  <a:cubicBezTo>
                    <a:pt x="9" y="180"/>
                    <a:pt x="9" y="180"/>
                    <a:pt x="9" y="180"/>
                  </a:cubicBezTo>
                  <a:cubicBezTo>
                    <a:pt x="7" y="184"/>
                    <a:pt x="6" y="187"/>
                    <a:pt x="6" y="191"/>
                  </a:cubicBezTo>
                  <a:close/>
                  <a:moveTo>
                    <a:pt x="610" y="182"/>
                  </a:moveTo>
                  <a:cubicBezTo>
                    <a:pt x="606" y="182"/>
                    <a:pt x="606" y="182"/>
                    <a:pt x="606" y="182"/>
                  </a:cubicBezTo>
                  <a:cubicBezTo>
                    <a:pt x="607" y="178"/>
                    <a:pt x="607" y="174"/>
                    <a:pt x="608" y="170"/>
                  </a:cubicBezTo>
                  <a:cubicBezTo>
                    <a:pt x="612" y="170"/>
                    <a:pt x="612" y="170"/>
                    <a:pt x="612" y="170"/>
                  </a:cubicBezTo>
                  <a:cubicBezTo>
                    <a:pt x="611" y="174"/>
                    <a:pt x="611" y="178"/>
                    <a:pt x="610" y="182"/>
                  </a:cubicBezTo>
                  <a:close/>
                  <a:moveTo>
                    <a:pt x="14" y="169"/>
                  </a:moveTo>
                  <a:cubicBezTo>
                    <a:pt x="10" y="167"/>
                    <a:pt x="10" y="167"/>
                    <a:pt x="10" y="167"/>
                  </a:cubicBezTo>
                  <a:cubicBezTo>
                    <a:pt x="12" y="164"/>
                    <a:pt x="14" y="160"/>
                    <a:pt x="17" y="157"/>
                  </a:cubicBezTo>
                  <a:cubicBezTo>
                    <a:pt x="20" y="159"/>
                    <a:pt x="20" y="159"/>
                    <a:pt x="20" y="159"/>
                  </a:cubicBezTo>
                  <a:cubicBezTo>
                    <a:pt x="18" y="163"/>
                    <a:pt x="15" y="166"/>
                    <a:pt x="14" y="169"/>
                  </a:cubicBezTo>
                  <a:close/>
                  <a:moveTo>
                    <a:pt x="607" y="158"/>
                  </a:moveTo>
                  <a:cubicBezTo>
                    <a:pt x="607" y="154"/>
                    <a:pt x="606" y="151"/>
                    <a:pt x="605" y="147"/>
                  </a:cubicBezTo>
                  <a:cubicBezTo>
                    <a:pt x="609" y="146"/>
                    <a:pt x="609" y="146"/>
                    <a:pt x="609" y="146"/>
                  </a:cubicBezTo>
                  <a:cubicBezTo>
                    <a:pt x="610" y="150"/>
                    <a:pt x="611" y="154"/>
                    <a:pt x="611" y="158"/>
                  </a:cubicBezTo>
                  <a:lnTo>
                    <a:pt x="607" y="158"/>
                  </a:lnTo>
                  <a:close/>
                  <a:moveTo>
                    <a:pt x="28" y="151"/>
                  </a:moveTo>
                  <a:cubicBezTo>
                    <a:pt x="25" y="148"/>
                    <a:pt x="25" y="148"/>
                    <a:pt x="25" y="148"/>
                  </a:cubicBezTo>
                  <a:cubicBezTo>
                    <a:pt x="28" y="145"/>
                    <a:pt x="31" y="142"/>
                    <a:pt x="34" y="140"/>
                  </a:cubicBezTo>
                  <a:cubicBezTo>
                    <a:pt x="37" y="143"/>
                    <a:pt x="37" y="143"/>
                    <a:pt x="37" y="143"/>
                  </a:cubicBezTo>
                  <a:cubicBezTo>
                    <a:pt x="33" y="145"/>
                    <a:pt x="30" y="148"/>
                    <a:pt x="28" y="151"/>
                  </a:cubicBezTo>
                  <a:close/>
                  <a:moveTo>
                    <a:pt x="47" y="137"/>
                  </a:moveTo>
                  <a:cubicBezTo>
                    <a:pt x="45" y="133"/>
                    <a:pt x="45" y="133"/>
                    <a:pt x="45" y="133"/>
                  </a:cubicBezTo>
                  <a:cubicBezTo>
                    <a:pt x="48" y="132"/>
                    <a:pt x="52" y="130"/>
                    <a:pt x="56" y="129"/>
                  </a:cubicBezTo>
                  <a:cubicBezTo>
                    <a:pt x="57" y="132"/>
                    <a:pt x="57" y="132"/>
                    <a:pt x="57" y="132"/>
                  </a:cubicBezTo>
                  <a:cubicBezTo>
                    <a:pt x="54" y="134"/>
                    <a:pt x="50" y="135"/>
                    <a:pt x="47" y="137"/>
                  </a:cubicBezTo>
                  <a:close/>
                  <a:moveTo>
                    <a:pt x="602" y="135"/>
                  </a:moveTo>
                  <a:cubicBezTo>
                    <a:pt x="598" y="124"/>
                    <a:pt x="598" y="124"/>
                    <a:pt x="598" y="124"/>
                  </a:cubicBezTo>
                  <a:cubicBezTo>
                    <a:pt x="602" y="123"/>
                    <a:pt x="602" y="123"/>
                    <a:pt x="602" y="123"/>
                  </a:cubicBezTo>
                  <a:cubicBezTo>
                    <a:pt x="606" y="134"/>
                    <a:pt x="606" y="134"/>
                    <a:pt x="606" y="134"/>
                  </a:cubicBezTo>
                  <a:lnTo>
                    <a:pt x="602" y="135"/>
                  </a:lnTo>
                  <a:close/>
                  <a:moveTo>
                    <a:pt x="69" y="129"/>
                  </a:moveTo>
                  <a:cubicBezTo>
                    <a:pt x="68" y="125"/>
                    <a:pt x="68" y="125"/>
                    <a:pt x="68" y="125"/>
                  </a:cubicBezTo>
                  <a:cubicBezTo>
                    <a:pt x="79" y="122"/>
                    <a:pt x="79" y="122"/>
                    <a:pt x="79" y="122"/>
                  </a:cubicBezTo>
                  <a:cubicBezTo>
                    <a:pt x="80" y="126"/>
                    <a:pt x="80" y="126"/>
                    <a:pt x="80" y="126"/>
                  </a:cubicBezTo>
                  <a:lnTo>
                    <a:pt x="69" y="129"/>
                  </a:lnTo>
                  <a:close/>
                  <a:moveTo>
                    <a:pt x="92" y="122"/>
                  </a:moveTo>
                  <a:cubicBezTo>
                    <a:pt x="91" y="118"/>
                    <a:pt x="91" y="118"/>
                    <a:pt x="91" y="118"/>
                  </a:cubicBezTo>
                  <a:cubicBezTo>
                    <a:pt x="102" y="115"/>
                    <a:pt x="102" y="115"/>
                    <a:pt x="102" y="115"/>
                  </a:cubicBezTo>
                  <a:cubicBezTo>
                    <a:pt x="103" y="119"/>
                    <a:pt x="103" y="119"/>
                    <a:pt x="103" y="119"/>
                  </a:cubicBezTo>
                  <a:lnTo>
                    <a:pt x="92" y="122"/>
                  </a:lnTo>
                  <a:close/>
                  <a:moveTo>
                    <a:pt x="115" y="116"/>
                  </a:moveTo>
                  <a:cubicBezTo>
                    <a:pt x="114" y="112"/>
                    <a:pt x="114" y="112"/>
                    <a:pt x="114" y="112"/>
                  </a:cubicBezTo>
                  <a:cubicBezTo>
                    <a:pt x="125" y="108"/>
                    <a:pt x="125" y="108"/>
                    <a:pt x="125" y="108"/>
                  </a:cubicBezTo>
                  <a:cubicBezTo>
                    <a:pt x="126" y="112"/>
                    <a:pt x="126" y="112"/>
                    <a:pt x="126" y="112"/>
                  </a:cubicBezTo>
                  <a:lnTo>
                    <a:pt x="115" y="116"/>
                  </a:lnTo>
                  <a:close/>
                  <a:moveTo>
                    <a:pt x="595" y="112"/>
                  </a:moveTo>
                  <a:cubicBezTo>
                    <a:pt x="592" y="101"/>
                    <a:pt x="592" y="101"/>
                    <a:pt x="592" y="101"/>
                  </a:cubicBezTo>
                  <a:cubicBezTo>
                    <a:pt x="595" y="100"/>
                    <a:pt x="595" y="100"/>
                    <a:pt x="595" y="100"/>
                  </a:cubicBezTo>
                  <a:cubicBezTo>
                    <a:pt x="599" y="111"/>
                    <a:pt x="599" y="111"/>
                    <a:pt x="599" y="111"/>
                  </a:cubicBezTo>
                  <a:lnTo>
                    <a:pt x="595" y="112"/>
                  </a:lnTo>
                  <a:close/>
                  <a:moveTo>
                    <a:pt x="138" y="109"/>
                  </a:moveTo>
                  <a:cubicBezTo>
                    <a:pt x="137" y="105"/>
                    <a:pt x="137" y="105"/>
                    <a:pt x="137" y="105"/>
                  </a:cubicBezTo>
                  <a:cubicBezTo>
                    <a:pt x="148" y="102"/>
                    <a:pt x="148" y="102"/>
                    <a:pt x="148" y="102"/>
                  </a:cubicBezTo>
                  <a:cubicBezTo>
                    <a:pt x="149" y="105"/>
                    <a:pt x="149" y="105"/>
                    <a:pt x="149" y="105"/>
                  </a:cubicBezTo>
                  <a:lnTo>
                    <a:pt x="138" y="109"/>
                  </a:lnTo>
                  <a:close/>
                  <a:moveTo>
                    <a:pt x="161" y="102"/>
                  </a:moveTo>
                  <a:cubicBezTo>
                    <a:pt x="160" y="98"/>
                    <a:pt x="160" y="98"/>
                    <a:pt x="160" y="98"/>
                  </a:cubicBezTo>
                  <a:cubicBezTo>
                    <a:pt x="171" y="95"/>
                    <a:pt x="171" y="95"/>
                    <a:pt x="171" y="95"/>
                  </a:cubicBezTo>
                  <a:cubicBezTo>
                    <a:pt x="172" y="99"/>
                    <a:pt x="172" y="99"/>
                    <a:pt x="172" y="99"/>
                  </a:cubicBezTo>
                  <a:lnTo>
                    <a:pt x="161" y="102"/>
                  </a:lnTo>
                  <a:close/>
                  <a:moveTo>
                    <a:pt x="184" y="95"/>
                  </a:moveTo>
                  <a:cubicBezTo>
                    <a:pt x="183" y="91"/>
                    <a:pt x="183" y="91"/>
                    <a:pt x="183" y="91"/>
                  </a:cubicBezTo>
                  <a:cubicBezTo>
                    <a:pt x="194" y="88"/>
                    <a:pt x="194" y="88"/>
                    <a:pt x="194" y="88"/>
                  </a:cubicBezTo>
                  <a:cubicBezTo>
                    <a:pt x="195" y="92"/>
                    <a:pt x="195" y="92"/>
                    <a:pt x="195" y="92"/>
                  </a:cubicBezTo>
                  <a:lnTo>
                    <a:pt x="184" y="95"/>
                  </a:lnTo>
                  <a:close/>
                  <a:moveTo>
                    <a:pt x="588" y="89"/>
                  </a:moveTo>
                  <a:cubicBezTo>
                    <a:pt x="585" y="78"/>
                    <a:pt x="585" y="78"/>
                    <a:pt x="585" y="78"/>
                  </a:cubicBezTo>
                  <a:cubicBezTo>
                    <a:pt x="589" y="77"/>
                    <a:pt x="589" y="77"/>
                    <a:pt x="589" y="77"/>
                  </a:cubicBezTo>
                  <a:cubicBezTo>
                    <a:pt x="592" y="88"/>
                    <a:pt x="592" y="88"/>
                    <a:pt x="592" y="88"/>
                  </a:cubicBezTo>
                  <a:lnTo>
                    <a:pt x="588" y="89"/>
                  </a:lnTo>
                  <a:close/>
                  <a:moveTo>
                    <a:pt x="207" y="88"/>
                  </a:moveTo>
                  <a:cubicBezTo>
                    <a:pt x="206" y="85"/>
                    <a:pt x="206" y="85"/>
                    <a:pt x="206" y="85"/>
                  </a:cubicBezTo>
                  <a:cubicBezTo>
                    <a:pt x="217" y="81"/>
                    <a:pt x="217" y="81"/>
                    <a:pt x="217" y="81"/>
                  </a:cubicBezTo>
                  <a:cubicBezTo>
                    <a:pt x="218" y="85"/>
                    <a:pt x="218" y="85"/>
                    <a:pt x="218" y="85"/>
                  </a:cubicBezTo>
                  <a:lnTo>
                    <a:pt x="207" y="88"/>
                  </a:lnTo>
                  <a:close/>
                  <a:moveTo>
                    <a:pt x="230" y="82"/>
                  </a:moveTo>
                  <a:cubicBezTo>
                    <a:pt x="229" y="78"/>
                    <a:pt x="229" y="78"/>
                    <a:pt x="229" y="78"/>
                  </a:cubicBezTo>
                  <a:cubicBezTo>
                    <a:pt x="240" y="74"/>
                    <a:pt x="240" y="74"/>
                    <a:pt x="240" y="74"/>
                  </a:cubicBezTo>
                  <a:cubicBezTo>
                    <a:pt x="241" y="78"/>
                    <a:pt x="241" y="78"/>
                    <a:pt x="241" y="78"/>
                  </a:cubicBezTo>
                  <a:lnTo>
                    <a:pt x="230" y="82"/>
                  </a:lnTo>
                  <a:close/>
                  <a:moveTo>
                    <a:pt x="253" y="75"/>
                  </a:moveTo>
                  <a:cubicBezTo>
                    <a:pt x="252" y="71"/>
                    <a:pt x="252" y="71"/>
                    <a:pt x="252" y="71"/>
                  </a:cubicBezTo>
                  <a:cubicBezTo>
                    <a:pt x="263" y="68"/>
                    <a:pt x="263" y="68"/>
                    <a:pt x="263" y="68"/>
                  </a:cubicBezTo>
                  <a:cubicBezTo>
                    <a:pt x="264" y="72"/>
                    <a:pt x="264" y="72"/>
                    <a:pt x="264" y="72"/>
                  </a:cubicBezTo>
                  <a:lnTo>
                    <a:pt x="253" y="75"/>
                  </a:lnTo>
                  <a:close/>
                  <a:moveTo>
                    <a:pt x="276" y="68"/>
                  </a:moveTo>
                  <a:cubicBezTo>
                    <a:pt x="275" y="64"/>
                    <a:pt x="275" y="64"/>
                    <a:pt x="275" y="64"/>
                  </a:cubicBezTo>
                  <a:cubicBezTo>
                    <a:pt x="286" y="61"/>
                    <a:pt x="286" y="61"/>
                    <a:pt x="286" y="61"/>
                  </a:cubicBezTo>
                  <a:cubicBezTo>
                    <a:pt x="287" y="65"/>
                    <a:pt x="287" y="65"/>
                    <a:pt x="287" y="65"/>
                  </a:cubicBezTo>
                  <a:lnTo>
                    <a:pt x="276" y="68"/>
                  </a:lnTo>
                  <a:close/>
                  <a:moveTo>
                    <a:pt x="581" y="66"/>
                  </a:moveTo>
                  <a:cubicBezTo>
                    <a:pt x="580" y="60"/>
                    <a:pt x="580" y="60"/>
                    <a:pt x="580" y="60"/>
                  </a:cubicBezTo>
                  <a:cubicBezTo>
                    <a:pt x="579" y="58"/>
                    <a:pt x="579" y="57"/>
                    <a:pt x="578" y="55"/>
                  </a:cubicBezTo>
                  <a:cubicBezTo>
                    <a:pt x="582" y="54"/>
                    <a:pt x="582" y="54"/>
                    <a:pt x="582" y="54"/>
                  </a:cubicBezTo>
                  <a:cubicBezTo>
                    <a:pt x="582" y="55"/>
                    <a:pt x="583" y="57"/>
                    <a:pt x="584" y="59"/>
                  </a:cubicBezTo>
                  <a:cubicBezTo>
                    <a:pt x="585" y="65"/>
                    <a:pt x="585" y="65"/>
                    <a:pt x="585" y="65"/>
                  </a:cubicBezTo>
                  <a:lnTo>
                    <a:pt x="581" y="66"/>
                  </a:lnTo>
                  <a:close/>
                  <a:moveTo>
                    <a:pt x="299" y="61"/>
                  </a:moveTo>
                  <a:cubicBezTo>
                    <a:pt x="298" y="58"/>
                    <a:pt x="298" y="58"/>
                    <a:pt x="298" y="58"/>
                  </a:cubicBezTo>
                  <a:cubicBezTo>
                    <a:pt x="309" y="54"/>
                    <a:pt x="309" y="54"/>
                    <a:pt x="309" y="54"/>
                  </a:cubicBezTo>
                  <a:cubicBezTo>
                    <a:pt x="310" y="58"/>
                    <a:pt x="310" y="58"/>
                    <a:pt x="310" y="58"/>
                  </a:cubicBezTo>
                  <a:lnTo>
                    <a:pt x="299" y="61"/>
                  </a:lnTo>
                  <a:close/>
                  <a:moveTo>
                    <a:pt x="322" y="55"/>
                  </a:moveTo>
                  <a:cubicBezTo>
                    <a:pt x="321" y="51"/>
                    <a:pt x="321" y="51"/>
                    <a:pt x="321" y="51"/>
                  </a:cubicBezTo>
                  <a:cubicBezTo>
                    <a:pt x="332" y="47"/>
                    <a:pt x="332" y="47"/>
                    <a:pt x="332" y="47"/>
                  </a:cubicBezTo>
                  <a:cubicBezTo>
                    <a:pt x="333" y="51"/>
                    <a:pt x="333" y="51"/>
                    <a:pt x="333" y="51"/>
                  </a:cubicBezTo>
                  <a:lnTo>
                    <a:pt x="322" y="55"/>
                  </a:lnTo>
                  <a:close/>
                  <a:moveTo>
                    <a:pt x="345" y="48"/>
                  </a:moveTo>
                  <a:cubicBezTo>
                    <a:pt x="344" y="44"/>
                    <a:pt x="344" y="44"/>
                    <a:pt x="344" y="44"/>
                  </a:cubicBezTo>
                  <a:cubicBezTo>
                    <a:pt x="355" y="41"/>
                    <a:pt x="355" y="41"/>
                    <a:pt x="355" y="41"/>
                  </a:cubicBezTo>
                  <a:cubicBezTo>
                    <a:pt x="357" y="44"/>
                    <a:pt x="357" y="44"/>
                    <a:pt x="357" y="44"/>
                  </a:cubicBezTo>
                  <a:lnTo>
                    <a:pt x="345" y="48"/>
                  </a:lnTo>
                  <a:close/>
                  <a:moveTo>
                    <a:pt x="573" y="44"/>
                  </a:moveTo>
                  <a:cubicBezTo>
                    <a:pt x="571" y="41"/>
                    <a:pt x="569" y="38"/>
                    <a:pt x="567" y="35"/>
                  </a:cubicBezTo>
                  <a:cubicBezTo>
                    <a:pt x="570" y="32"/>
                    <a:pt x="570" y="32"/>
                    <a:pt x="570" y="32"/>
                  </a:cubicBezTo>
                  <a:cubicBezTo>
                    <a:pt x="572" y="35"/>
                    <a:pt x="575" y="39"/>
                    <a:pt x="577" y="42"/>
                  </a:cubicBezTo>
                  <a:lnTo>
                    <a:pt x="573" y="44"/>
                  </a:lnTo>
                  <a:close/>
                  <a:moveTo>
                    <a:pt x="368" y="41"/>
                  </a:moveTo>
                  <a:cubicBezTo>
                    <a:pt x="367" y="37"/>
                    <a:pt x="367" y="37"/>
                    <a:pt x="367" y="37"/>
                  </a:cubicBezTo>
                  <a:cubicBezTo>
                    <a:pt x="378" y="34"/>
                    <a:pt x="378" y="34"/>
                    <a:pt x="378" y="34"/>
                  </a:cubicBezTo>
                  <a:cubicBezTo>
                    <a:pt x="380" y="38"/>
                    <a:pt x="380" y="38"/>
                    <a:pt x="380" y="38"/>
                  </a:cubicBezTo>
                  <a:lnTo>
                    <a:pt x="368" y="41"/>
                  </a:lnTo>
                  <a:close/>
                  <a:moveTo>
                    <a:pt x="391" y="34"/>
                  </a:moveTo>
                  <a:cubicBezTo>
                    <a:pt x="390" y="30"/>
                    <a:pt x="390" y="30"/>
                    <a:pt x="390" y="30"/>
                  </a:cubicBezTo>
                  <a:cubicBezTo>
                    <a:pt x="401" y="27"/>
                    <a:pt x="401" y="27"/>
                    <a:pt x="401" y="27"/>
                  </a:cubicBezTo>
                  <a:cubicBezTo>
                    <a:pt x="403" y="31"/>
                    <a:pt x="403" y="31"/>
                    <a:pt x="403" y="31"/>
                  </a:cubicBezTo>
                  <a:lnTo>
                    <a:pt x="391" y="34"/>
                  </a:lnTo>
                  <a:close/>
                  <a:moveTo>
                    <a:pt x="414" y="27"/>
                  </a:moveTo>
                  <a:cubicBezTo>
                    <a:pt x="413" y="24"/>
                    <a:pt x="413" y="24"/>
                    <a:pt x="413" y="24"/>
                  </a:cubicBezTo>
                  <a:cubicBezTo>
                    <a:pt x="424" y="20"/>
                    <a:pt x="424" y="20"/>
                    <a:pt x="424" y="20"/>
                  </a:cubicBezTo>
                  <a:cubicBezTo>
                    <a:pt x="426" y="24"/>
                    <a:pt x="426" y="24"/>
                    <a:pt x="426" y="24"/>
                  </a:cubicBezTo>
                  <a:lnTo>
                    <a:pt x="414" y="27"/>
                  </a:lnTo>
                  <a:close/>
                  <a:moveTo>
                    <a:pt x="559" y="26"/>
                  </a:moveTo>
                  <a:cubicBezTo>
                    <a:pt x="556" y="23"/>
                    <a:pt x="553" y="21"/>
                    <a:pt x="550" y="18"/>
                  </a:cubicBezTo>
                  <a:cubicBezTo>
                    <a:pt x="552" y="15"/>
                    <a:pt x="552" y="15"/>
                    <a:pt x="552" y="15"/>
                  </a:cubicBezTo>
                  <a:cubicBezTo>
                    <a:pt x="555" y="18"/>
                    <a:pt x="559" y="20"/>
                    <a:pt x="562" y="23"/>
                  </a:cubicBezTo>
                  <a:lnTo>
                    <a:pt x="559" y="26"/>
                  </a:lnTo>
                  <a:close/>
                  <a:moveTo>
                    <a:pt x="437" y="21"/>
                  </a:moveTo>
                  <a:cubicBezTo>
                    <a:pt x="436" y="17"/>
                    <a:pt x="436" y="17"/>
                    <a:pt x="436" y="17"/>
                  </a:cubicBezTo>
                  <a:cubicBezTo>
                    <a:pt x="447" y="14"/>
                    <a:pt x="447" y="14"/>
                    <a:pt x="447" y="14"/>
                  </a:cubicBezTo>
                  <a:cubicBezTo>
                    <a:pt x="449" y="17"/>
                    <a:pt x="449" y="17"/>
                    <a:pt x="449" y="17"/>
                  </a:cubicBezTo>
                  <a:lnTo>
                    <a:pt x="437" y="21"/>
                  </a:lnTo>
                  <a:close/>
                  <a:moveTo>
                    <a:pt x="460" y="14"/>
                  </a:moveTo>
                  <a:cubicBezTo>
                    <a:pt x="459" y="10"/>
                    <a:pt x="459" y="10"/>
                    <a:pt x="459" y="10"/>
                  </a:cubicBezTo>
                  <a:cubicBezTo>
                    <a:pt x="471" y="7"/>
                    <a:pt x="471" y="7"/>
                    <a:pt x="471" y="7"/>
                  </a:cubicBezTo>
                  <a:cubicBezTo>
                    <a:pt x="472" y="11"/>
                    <a:pt x="472" y="11"/>
                    <a:pt x="472" y="11"/>
                  </a:cubicBezTo>
                  <a:lnTo>
                    <a:pt x="460" y="14"/>
                  </a:lnTo>
                  <a:close/>
                  <a:moveTo>
                    <a:pt x="540" y="12"/>
                  </a:moveTo>
                  <a:cubicBezTo>
                    <a:pt x="536" y="11"/>
                    <a:pt x="533" y="9"/>
                    <a:pt x="529" y="8"/>
                  </a:cubicBezTo>
                  <a:cubicBezTo>
                    <a:pt x="530" y="4"/>
                    <a:pt x="530" y="4"/>
                    <a:pt x="530" y="4"/>
                  </a:cubicBezTo>
                  <a:cubicBezTo>
                    <a:pt x="534" y="5"/>
                    <a:pt x="538" y="7"/>
                    <a:pt x="542" y="9"/>
                  </a:cubicBezTo>
                  <a:lnTo>
                    <a:pt x="540" y="12"/>
                  </a:lnTo>
                  <a:close/>
                  <a:moveTo>
                    <a:pt x="483" y="7"/>
                  </a:moveTo>
                  <a:cubicBezTo>
                    <a:pt x="482" y="3"/>
                    <a:pt x="482" y="3"/>
                    <a:pt x="482" y="3"/>
                  </a:cubicBezTo>
                  <a:cubicBezTo>
                    <a:pt x="486" y="2"/>
                    <a:pt x="490" y="1"/>
                    <a:pt x="494" y="1"/>
                  </a:cubicBezTo>
                  <a:cubicBezTo>
                    <a:pt x="494" y="5"/>
                    <a:pt x="494" y="5"/>
                    <a:pt x="494" y="5"/>
                  </a:cubicBezTo>
                  <a:cubicBezTo>
                    <a:pt x="490" y="5"/>
                    <a:pt x="487" y="6"/>
                    <a:pt x="483" y="7"/>
                  </a:cubicBezTo>
                  <a:close/>
                  <a:moveTo>
                    <a:pt x="518" y="5"/>
                  </a:moveTo>
                  <a:cubicBezTo>
                    <a:pt x="514" y="5"/>
                    <a:pt x="510" y="4"/>
                    <a:pt x="506" y="4"/>
                  </a:cubicBezTo>
                  <a:cubicBezTo>
                    <a:pt x="506" y="0"/>
                    <a:pt x="506" y="0"/>
                    <a:pt x="506" y="0"/>
                  </a:cubicBezTo>
                  <a:cubicBezTo>
                    <a:pt x="510" y="0"/>
                    <a:pt x="514" y="1"/>
                    <a:pt x="518" y="1"/>
                  </a:cubicBezTo>
                  <a:lnTo>
                    <a:pt x="518" y="5"/>
                  </a:lnTo>
                  <a:close/>
                </a:path>
              </a:pathLst>
            </a:custGeom>
            <a:solidFill>
              <a:srgbClr val="87736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38" name="Freeform 887"/>
            <p:cNvSpPr>
              <a:spLocks/>
            </p:cNvSpPr>
            <p:nvPr/>
          </p:nvSpPr>
          <p:spPr bwMode="auto">
            <a:xfrm>
              <a:off x="3559175" y="3119438"/>
              <a:ext cx="2443162" cy="795338"/>
            </a:xfrm>
            <a:custGeom>
              <a:avLst/>
              <a:gdLst>
                <a:gd name="T0" fmla="*/ 1539 w 1539"/>
                <a:gd name="T1" fmla="*/ 222 h 501"/>
                <a:gd name="T2" fmla="*/ 40 w 1539"/>
                <a:gd name="T3" fmla="*/ 501 h 501"/>
                <a:gd name="T4" fmla="*/ 0 w 1539"/>
                <a:gd name="T5" fmla="*/ 279 h 501"/>
                <a:gd name="T6" fmla="*/ 1498 w 1539"/>
                <a:gd name="T7" fmla="*/ 0 h 501"/>
                <a:gd name="T8" fmla="*/ 1539 w 1539"/>
                <a:gd name="T9" fmla="*/ 222 h 501"/>
              </a:gdLst>
              <a:ahLst/>
              <a:cxnLst>
                <a:cxn ang="0">
                  <a:pos x="T0" y="T1"/>
                </a:cxn>
                <a:cxn ang="0">
                  <a:pos x="T2" y="T3"/>
                </a:cxn>
                <a:cxn ang="0">
                  <a:pos x="T4" y="T5"/>
                </a:cxn>
                <a:cxn ang="0">
                  <a:pos x="T6" y="T7"/>
                </a:cxn>
                <a:cxn ang="0">
                  <a:pos x="T8" y="T9"/>
                </a:cxn>
              </a:cxnLst>
              <a:rect l="0" t="0" r="r" b="b"/>
              <a:pathLst>
                <a:path w="1539" h="501">
                  <a:moveTo>
                    <a:pt x="1539" y="222"/>
                  </a:moveTo>
                  <a:lnTo>
                    <a:pt x="40" y="501"/>
                  </a:lnTo>
                  <a:lnTo>
                    <a:pt x="0" y="279"/>
                  </a:lnTo>
                  <a:lnTo>
                    <a:pt x="1498" y="0"/>
                  </a:lnTo>
                  <a:lnTo>
                    <a:pt x="1539" y="222"/>
                  </a:lnTo>
                  <a:close/>
                </a:path>
              </a:pathLst>
            </a:custGeom>
            <a:solidFill>
              <a:srgbClr val="C6AB9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39" name="Freeform 888"/>
            <p:cNvSpPr>
              <a:spLocks/>
            </p:cNvSpPr>
            <p:nvPr/>
          </p:nvSpPr>
          <p:spPr bwMode="auto">
            <a:xfrm>
              <a:off x="3559175" y="3119438"/>
              <a:ext cx="2443162" cy="795338"/>
            </a:xfrm>
            <a:custGeom>
              <a:avLst/>
              <a:gdLst>
                <a:gd name="T0" fmla="*/ 1539 w 1539"/>
                <a:gd name="T1" fmla="*/ 222 h 501"/>
                <a:gd name="T2" fmla="*/ 40 w 1539"/>
                <a:gd name="T3" fmla="*/ 501 h 501"/>
                <a:gd name="T4" fmla="*/ 0 w 1539"/>
                <a:gd name="T5" fmla="*/ 279 h 501"/>
                <a:gd name="T6" fmla="*/ 1498 w 1539"/>
                <a:gd name="T7" fmla="*/ 0 h 501"/>
                <a:gd name="T8" fmla="*/ 1539 w 1539"/>
                <a:gd name="T9" fmla="*/ 222 h 501"/>
              </a:gdLst>
              <a:ahLst/>
              <a:cxnLst>
                <a:cxn ang="0">
                  <a:pos x="T0" y="T1"/>
                </a:cxn>
                <a:cxn ang="0">
                  <a:pos x="T2" y="T3"/>
                </a:cxn>
                <a:cxn ang="0">
                  <a:pos x="T4" y="T5"/>
                </a:cxn>
                <a:cxn ang="0">
                  <a:pos x="T6" y="T7"/>
                </a:cxn>
                <a:cxn ang="0">
                  <a:pos x="T8" y="T9"/>
                </a:cxn>
              </a:cxnLst>
              <a:rect l="0" t="0" r="r" b="b"/>
              <a:pathLst>
                <a:path w="1539" h="501">
                  <a:moveTo>
                    <a:pt x="1539" y="222"/>
                  </a:moveTo>
                  <a:lnTo>
                    <a:pt x="40" y="501"/>
                  </a:lnTo>
                  <a:lnTo>
                    <a:pt x="0" y="279"/>
                  </a:lnTo>
                  <a:lnTo>
                    <a:pt x="1498" y="0"/>
                  </a:lnTo>
                  <a:lnTo>
                    <a:pt x="1539" y="22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40" name="Freeform 889"/>
            <p:cNvSpPr>
              <a:spLocks/>
            </p:cNvSpPr>
            <p:nvPr/>
          </p:nvSpPr>
          <p:spPr bwMode="auto">
            <a:xfrm>
              <a:off x="3521075" y="3213100"/>
              <a:ext cx="1970087" cy="676275"/>
            </a:xfrm>
            <a:custGeom>
              <a:avLst/>
              <a:gdLst>
                <a:gd name="T0" fmla="*/ 1241 w 1241"/>
                <a:gd name="T1" fmla="*/ 203 h 426"/>
                <a:gd name="T2" fmla="*/ 38 w 1241"/>
                <a:gd name="T3" fmla="*/ 426 h 426"/>
                <a:gd name="T4" fmla="*/ 0 w 1241"/>
                <a:gd name="T5" fmla="*/ 224 h 426"/>
                <a:gd name="T6" fmla="*/ 1204 w 1241"/>
                <a:gd name="T7" fmla="*/ 0 h 426"/>
                <a:gd name="T8" fmla="*/ 1241 w 1241"/>
                <a:gd name="T9" fmla="*/ 203 h 426"/>
              </a:gdLst>
              <a:ahLst/>
              <a:cxnLst>
                <a:cxn ang="0">
                  <a:pos x="T0" y="T1"/>
                </a:cxn>
                <a:cxn ang="0">
                  <a:pos x="T2" y="T3"/>
                </a:cxn>
                <a:cxn ang="0">
                  <a:pos x="T4" y="T5"/>
                </a:cxn>
                <a:cxn ang="0">
                  <a:pos x="T6" y="T7"/>
                </a:cxn>
                <a:cxn ang="0">
                  <a:pos x="T8" y="T9"/>
                </a:cxn>
              </a:cxnLst>
              <a:rect l="0" t="0" r="r" b="b"/>
              <a:pathLst>
                <a:path w="1241" h="426">
                  <a:moveTo>
                    <a:pt x="1241" y="203"/>
                  </a:moveTo>
                  <a:lnTo>
                    <a:pt x="38" y="426"/>
                  </a:lnTo>
                  <a:lnTo>
                    <a:pt x="0" y="224"/>
                  </a:lnTo>
                  <a:lnTo>
                    <a:pt x="1204" y="0"/>
                  </a:lnTo>
                  <a:lnTo>
                    <a:pt x="1241" y="203"/>
                  </a:lnTo>
                  <a:close/>
                </a:path>
              </a:pathLst>
            </a:custGeom>
            <a:solidFill>
              <a:srgbClr val="DCDDD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41" name="Freeform 890"/>
            <p:cNvSpPr>
              <a:spLocks/>
            </p:cNvSpPr>
            <p:nvPr/>
          </p:nvSpPr>
          <p:spPr bwMode="auto">
            <a:xfrm>
              <a:off x="3521075" y="3213100"/>
              <a:ext cx="1970087" cy="676275"/>
            </a:xfrm>
            <a:custGeom>
              <a:avLst/>
              <a:gdLst>
                <a:gd name="T0" fmla="*/ 1241 w 1241"/>
                <a:gd name="T1" fmla="*/ 203 h 426"/>
                <a:gd name="T2" fmla="*/ 38 w 1241"/>
                <a:gd name="T3" fmla="*/ 426 h 426"/>
                <a:gd name="T4" fmla="*/ 0 w 1241"/>
                <a:gd name="T5" fmla="*/ 224 h 426"/>
                <a:gd name="T6" fmla="*/ 1204 w 1241"/>
                <a:gd name="T7" fmla="*/ 0 h 426"/>
                <a:gd name="T8" fmla="*/ 1241 w 1241"/>
                <a:gd name="T9" fmla="*/ 203 h 426"/>
              </a:gdLst>
              <a:ahLst/>
              <a:cxnLst>
                <a:cxn ang="0">
                  <a:pos x="T0" y="T1"/>
                </a:cxn>
                <a:cxn ang="0">
                  <a:pos x="T2" y="T3"/>
                </a:cxn>
                <a:cxn ang="0">
                  <a:pos x="T4" y="T5"/>
                </a:cxn>
                <a:cxn ang="0">
                  <a:pos x="T6" y="T7"/>
                </a:cxn>
                <a:cxn ang="0">
                  <a:pos x="T8" y="T9"/>
                </a:cxn>
              </a:cxnLst>
              <a:rect l="0" t="0" r="r" b="b"/>
              <a:pathLst>
                <a:path w="1241" h="426">
                  <a:moveTo>
                    <a:pt x="1241" y="203"/>
                  </a:moveTo>
                  <a:lnTo>
                    <a:pt x="38" y="426"/>
                  </a:lnTo>
                  <a:lnTo>
                    <a:pt x="0" y="224"/>
                  </a:lnTo>
                  <a:lnTo>
                    <a:pt x="1204" y="0"/>
                  </a:lnTo>
                  <a:lnTo>
                    <a:pt x="1241" y="20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42" name="Freeform 891"/>
            <p:cNvSpPr>
              <a:spLocks/>
            </p:cNvSpPr>
            <p:nvPr/>
          </p:nvSpPr>
          <p:spPr bwMode="auto">
            <a:xfrm>
              <a:off x="5411788" y="3084513"/>
              <a:ext cx="771525" cy="452438"/>
            </a:xfrm>
            <a:custGeom>
              <a:avLst/>
              <a:gdLst>
                <a:gd name="T0" fmla="*/ 37 w 486"/>
                <a:gd name="T1" fmla="*/ 285 h 285"/>
                <a:gd name="T2" fmla="*/ 486 w 486"/>
                <a:gd name="T3" fmla="*/ 202 h 285"/>
                <a:gd name="T4" fmla="*/ 449 w 486"/>
                <a:gd name="T5" fmla="*/ 0 h 285"/>
                <a:gd name="T6" fmla="*/ 0 w 486"/>
                <a:gd name="T7" fmla="*/ 84 h 285"/>
                <a:gd name="T8" fmla="*/ 37 w 486"/>
                <a:gd name="T9" fmla="*/ 285 h 285"/>
              </a:gdLst>
              <a:ahLst/>
              <a:cxnLst>
                <a:cxn ang="0">
                  <a:pos x="T0" y="T1"/>
                </a:cxn>
                <a:cxn ang="0">
                  <a:pos x="T2" y="T3"/>
                </a:cxn>
                <a:cxn ang="0">
                  <a:pos x="T4" y="T5"/>
                </a:cxn>
                <a:cxn ang="0">
                  <a:pos x="T6" y="T7"/>
                </a:cxn>
                <a:cxn ang="0">
                  <a:pos x="T8" y="T9"/>
                </a:cxn>
              </a:cxnLst>
              <a:rect l="0" t="0" r="r" b="b"/>
              <a:pathLst>
                <a:path w="486" h="285">
                  <a:moveTo>
                    <a:pt x="37" y="285"/>
                  </a:moveTo>
                  <a:lnTo>
                    <a:pt x="486" y="202"/>
                  </a:lnTo>
                  <a:lnTo>
                    <a:pt x="449" y="0"/>
                  </a:lnTo>
                  <a:lnTo>
                    <a:pt x="0" y="84"/>
                  </a:lnTo>
                  <a:lnTo>
                    <a:pt x="37" y="285"/>
                  </a:lnTo>
                  <a:close/>
                </a:path>
              </a:pathLst>
            </a:custGeom>
            <a:solidFill>
              <a:srgbClr val="E393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43" name="Freeform 892"/>
            <p:cNvSpPr>
              <a:spLocks/>
            </p:cNvSpPr>
            <p:nvPr/>
          </p:nvSpPr>
          <p:spPr bwMode="auto">
            <a:xfrm>
              <a:off x="5411788" y="3084513"/>
              <a:ext cx="771525" cy="452438"/>
            </a:xfrm>
            <a:custGeom>
              <a:avLst/>
              <a:gdLst>
                <a:gd name="T0" fmla="*/ 37 w 486"/>
                <a:gd name="T1" fmla="*/ 285 h 285"/>
                <a:gd name="T2" fmla="*/ 486 w 486"/>
                <a:gd name="T3" fmla="*/ 202 h 285"/>
                <a:gd name="T4" fmla="*/ 449 w 486"/>
                <a:gd name="T5" fmla="*/ 0 h 285"/>
                <a:gd name="T6" fmla="*/ 0 w 486"/>
                <a:gd name="T7" fmla="*/ 84 h 285"/>
                <a:gd name="T8" fmla="*/ 37 w 486"/>
                <a:gd name="T9" fmla="*/ 285 h 285"/>
              </a:gdLst>
              <a:ahLst/>
              <a:cxnLst>
                <a:cxn ang="0">
                  <a:pos x="T0" y="T1"/>
                </a:cxn>
                <a:cxn ang="0">
                  <a:pos x="T2" y="T3"/>
                </a:cxn>
                <a:cxn ang="0">
                  <a:pos x="T4" y="T5"/>
                </a:cxn>
                <a:cxn ang="0">
                  <a:pos x="T6" y="T7"/>
                </a:cxn>
                <a:cxn ang="0">
                  <a:pos x="T8" y="T9"/>
                </a:cxn>
              </a:cxnLst>
              <a:rect l="0" t="0" r="r" b="b"/>
              <a:pathLst>
                <a:path w="486" h="285">
                  <a:moveTo>
                    <a:pt x="37" y="285"/>
                  </a:moveTo>
                  <a:lnTo>
                    <a:pt x="486" y="202"/>
                  </a:lnTo>
                  <a:lnTo>
                    <a:pt x="449" y="0"/>
                  </a:lnTo>
                  <a:lnTo>
                    <a:pt x="0" y="84"/>
                  </a:lnTo>
                  <a:lnTo>
                    <a:pt x="37" y="28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44" name="Freeform 893"/>
            <p:cNvSpPr>
              <a:spLocks/>
            </p:cNvSpPr>
            <p:nvPr/>
          </p:nvSpPr>
          <p:spPr bwMode="auto">
            <a:xfrm>
              <a:off x="5487988" y="3382963"/>
              <a:ext cx="68262" cy="77788"/>
            </a:xfrm>
            <a:custGeom>
              <a:avLst/>
              <a:gdLst>
                <a:gd name="T0" fmla="*/ 19 w 43"/>
                <a:gd name="T1" fmla="*/ 0 h 49"/>
                <a:gd name="T2" fmla="*/ 0 w 43"/>
                <a:gd name="T3" fmla="*/ 17 h 49"/>
                <a:gd name="T4" fmla="*/ 43 w 43"/>
                <a:gd name="T5" fmla="*/ 49 h 49"/>
                <a:gd name="T6" fmla="*/ 19 w 43"/>
                <a:gd name="T7" fmla="*/ 0 h 49"/>
              </a:gdLst>
              <a:ahLst/>
              <a:cxnLst>
                <a:cxn ang="0">
                  <a:pos x="T0" y="T1"/>
                </a:cxn>
                <a:cxn ang="0">
                  <a:pos x="T2" y="T3"/>
                </a:cxn>
                <a:cxn ang="0">
                  <a:pos x="T4" y="T5"/>
                </a:cxn>
                <a:cxn ang="0">
                  <a:pos x="T6" y="T7"/>
                </a:cxn>
              </a:cxnLst>
              <a:rect l="0" t="0" r="r" b="b"/>
              <a:pathLst>
                <a:path w="43" h="49">
                  <a:moveTo>
                    <a:pt x="19" y="0"/>
                  </a:moveTo>
                  <a:lnTo>
                    <a:pt x="0" y="17"/>
                  </a:lnTo>
                  <a:lnTo>
                    <a:pt x="43" y="49"/>
                  </a:lnTo>
                  <a:lnTo>
                    <a:pt x="19" y="0"/>
                  </a:lnTo>
                  <a:close/>
                </a:path>
              </a:pathLst>
            </a:custGeom>
            <a:solidFill>
              <a:srgbClr val="D277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45" name="Freeform 894"/>
            <p:cNvSpPr>
              <a:spLocks/>
            </p:cNvSpPr>
            <p:nvPr/>
          </p:nvSpPr>
          <p:spPr bwMode="auto">
            <a:xfrm>
              <a:off x="5487988" y="3382963"/>
              <a:ext cx="68262" cy="77788"/>
            </a:xfrm>
            <a:custGeom>
              <a:avLst/>
              <a:gdLst>
                <a:gd name="T0" fmla="*/ 19 w 43"/>
                <a:gd name="T1" fmla="*/ 0 h 49"/>
                <a:gd name="T2" fmla="*/ 0 w 43"/>
                <a:gd name="T3" fmla="*/ 17 h 49"/>
                <a:gd name="T4" fmla="*/ 43 w 43"/>
                <a:gd name="T5" fmla="*/ 49 h 49"/>
                <a:gd name="T6" fmla="*/ 19 w 43"/>
                <a:gd name="T7" fmla="*/ 0 h 49"/>
              </a:gdLst>
              <a:ahLst/>
              <a:cxnLst>
                <a:cxn ang="0">
                  <a:pos x="T0" y="T1"/>
                </a:cxn>
                <a:cxn ang="0">
                  <a:pos x="T2" y="T3"/>
                </a:cxn>
                <a:cxn ang="0">
                  <a:pos x="T4" y="T5"/>
                </a:cxn>
                <a:cxn ang="0">
                  <a:pos x="T6" y="T7"/>
                </a:cxn>
              </a:cxnLst>
              <a:rect l="0" t="0" r="r" b="b"/>
              <a:pathLst>
                <a:path w="43" h="49">
                  <a:moveTo>
                    <a:pt x="19" y="0"/>
                  </a:moveTo>
                  <a:lnTo>
                    <a:pt x="0" y="17"/>
                  </a:lnTo>
                  <a:lnTo>
                    <a:pt x="43" y="49"/>
                  </a:lnTo>
                  <a:lnTo>
                    <a:pt x="1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46" name="Freeform 895"/>
            <p:cNvSpPr>
              <a:spLocks/>
            </p:cNvSpPr>
            <p:nvPr/>
          </p:nvSpPr>
          <p:spPr bwMode="auto">
            <a:xfrm>
              <a:off x="5551488" y="3367088"/>
              <a:ext cx="30162" cy="60325"/>
            </a:xfrm>
            <a:custGeom>
              <a:avLst/>
              <a:gdLst>
                <a:gd name="T0" fmla="*/ 19 w 19"/>
                <a:gd name="T1" fmla="*/ 0 h 38"/>
                <a:gd name="T2" fmla="*/ 0 w 19"/>
                <a:gd name="T3" fmla="*/ 32 h 38"/>
                <a:gd name="T4" fmla="*/ 19 w 19"/>
                <a:gd name="T5" fmla="*/ 38 h 38"/>
                <a:gd name="T6" fmla="*/ 19 w 19"/>
                <a:gd name="T7" fmla="*/ 0 h 38"/>
              </a:gdLst>
              <a:ahLst/>
              <a:cxnLst>
                <a:cxn ang="0">
                  <a:pos x="T0" y="T1"/>
                </a:cxn>
                <a:cxn ang="0">
                  <a:pos x="T2" y="T3"/>
                </a:cxn>
                <a:cxn ang="0">
                  <a:pos x="T4" y="T5"/>
                </a:cxn>
                <a:cxn ang="0">
                  <a:pos x="T6" y="T7"/>
                </a:cxn>
              </a:cxnLst>
              <a:rect l="0" t="0" r="r" b="b"/>
              <a:pathLst>
                <a:path w="19" h="38">
                  <a:moveTo>
                    <a:pt x="19" y="0"/>
                  </a:moveTo>
                  <a:lnTo>
                    <a:pt x="0" y="32"/>
                  </a:lnTo>
                  <a:lnTo>
                    <a:pt x="19" y="38"/>
                  </a:lnTo>
                  <a:lnTo>
                    <a:pt x="19" y="0"/>
                  </a:lnTo>
                  <a:close/>
                </a:path>
              </a:pathLst>
            </a:custGeom>
            <a:solidFill>
              <a:srgbClr val="D277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47" name="Freeform 896"/>
            <p:cNvSpPr>
              <a:spLocks/>
            </p:cNvSpPr>
            <p:nvPr/>
          </p:nvSpPr>
          <p:spPr bwMode="auto">
            <a:xfrm>
              <a:off x="5551488" y="3367088"/>
              <a:ext cx="30162" cy="60325"/>
            </a:xfrm>
            <a:custGeom>
              <a:avLst/>
              <a:gdLst>
                <a:gd name="T0" fmla="*/ 19 w 19"/>
                <a:gd name="T1" fmla="*/ 0 h 38"/>
                <a:gd name="T2" fmla="*/ 0 w 19"/>
                <a:gd name="T3" fmla="*/ 32 h 38"/>
                <a:gd name="T4" fmla="*/ 19 w 19"/>
                <a:gd name="T5" fmla="*/ 38 h 38"/>
                <a:gd name="T6" fmla="*/ 19 w 19"/>
                <a:gd name="T7" fmla="*/ 0 h 38"/>
              </a:gdLst>
              <a:ahLst/>
              <a:cxnLst>
                <a:cxn ang="0">
                  <a:pos x="T0" y="T1"/>
                </a:cxn>
                <a:cxn ang="0">
                  <a:pos x="T2" y="T3"/>
                </a:cxn>
                <a:cxn ang="0">
                  <a:pos x="T4" y="T5"/>
                </a:cxn>
                <a:cxn ang="0">
                  <a:pos x="T6" y="T7"/>
                </a:cxn>
              </a:cxnLst>
              <a:rect l="0" t="0" r="r" b="b"/>
              <a:pathLst>
                <a:path w="19" h="38">
                  <a:moveTo>
                    <a:pt x="19" y="0"/>
                  </a:moveTo>
                  <a:lnTo>
                    <a:pt x="0" y="32"/>
                  </a:lnTo>
                  <a:lnTo>
                    <a:pt x="19" y="38"/>
                  </a:lnTo>
                  <a:lnTo>
                    <a:pt x="1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48" name="Freeform 897"/>
            <p:cNvSpPr>
              <a:spLocks/>
            </p:cNvSpPr>
            <p:nvPr/>
          </p:nvSpPr>
          <p:spPr bwMode="auto">
            <a:xfrm>
              <a:off x="5591175" y="3265488"/>
              <a:ext cx="34925" cy="68263"/>
            </a:xfrm>
            <a:custGeom>
              <a:avLst/>
              <a:gdLst>
                <a:gd name="T0" fmla="*/ 0 w 22"/>
                <a:gd name="T1" fmla="*/ 0 h 43"/>
                <a:gd name="T2" fmla="*/ 10 w 22"/>
                <a:gd name="T3" fmla="*/ 43 h 43"/>
                <a:gd name="T4" fmla="*/ 22 w 22"/>
                <a:gd name="T5" fmla="*/ 5 h 43"/>
                <a:gd name="T6" fmla="*/ 0 w 22"/>
                <a:gd name="T7" fmla="*/ 0 h 43"/>
              </a:gdLst>
              <a:ahLst/>
              <a:cxnLst>
                <a:cxn ang="0">
                  <a:pos x="T0" y="T1"/>
                </a:cxn>
                <a:cxn ang="0">
                  <a:pos x="T2" y="T3"/>
                </a:cxn>
                <a:cxn ang="0">
                  <a:pos x="T4" y="T5"/>
                </a:cxn>
                <a:cxn ang="0">
                  <a:pos x="T6" y="T7"/>
                </a:cxn>
              </a:cxnLst>
              <a:rect l="0" t="0" r="r" b="b"/>
              <a:pathLst>
                <a:path w="22" h="43">
                  <a:moveTo>
                    <a:pt x="0" y="0"/>
                  </a:moveTo>
                  <a:lnTo>
                    <a:pt x="10" y="43"/>
                  </a:lnTo>
                  <a:lnTo>
                    <a:pt x="22" y="5"/>
                  </a:lnTo>
                  <a:lnTo>
                    <a:pt x="0" y="0"/>
                  </a:lnTo>
                  <a:close/>
                </a:path>
              </a:pathLst>
            </a:custGeom>
            <a:solidFill>
              <a:srgbClr val="D277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49" name="Freeform 898"/>
            <p:cNvSpPr>
              <a:spLocks/>
            </p:cNvSpPr>
            <p:nvPr/>
          </p:nvSpPr>
          <p:spPr bwMode="auto">
            <a:xfrm>
              <a:off x="5591175" y="3265488"/>
              <a:ext cx="34925" cy="68263"/>
            </a:xfrm>
            <a:custGeom>
              <a:avLst/>
              <a:gdLst>
                <a:gd name="T0" fmla="*/ 0 w 22"/>
                <a:gd name="T1" fmla="*/ 0 h 43"/>
                <a:gd name="T2" fmla="*/ 10 w 22"/>
                <a:gd name="T3" fmla="*/ 43 h 43"/>
                <a:gd name="T4" fmla="*/ 22 w 22"/>
                <a:gd name="T5" fmla="*/ 5 h 43"/>
                <a:gd name="T6" fmla="*/ 0 w 22"/>
                <a:gd name="T7" fmla="*/ 0 h 43"/>
              </a:gdLst>
              <a:ahLst/>
              <a:cxnLst>
                <a:cxn ang="0">
                  <a:pos x="T0" y="T1"/>
                </a:cxn>
                <a:cxn ang="0">
                  <a:pos x="T2" y="T3"/>
                </a:cxn>
                <a:cxn ang="0">
                  <a:pos x="T4" y="T5"/>
                </a:cxn>
                <a:cxn ang="0">
                  <a:pos x="T6" y="T7"/>
                </a:cxn>
              </a:cxnLst>
              <a:rect l="0" t="0" r="r" b="b"/>
              <a:pathLst>
                <a:path w="22" h="43">
                  <a:moveTo>
                    <a:pt x="0" y="0"/>
                  </a:moveTo>
                  <a:lnTo>
                    <a:pt x="10" y="43"/>
                  </a:lnTo>
                  <a:lnTo>
                    <a:pt x="22" y="5"/>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50" name="Freeform 899"/>
            <p:cNvSpPr>
              <a:spLocks/>
            </p:cNvSpPr>
            <p:nvPr/>
          </p:nvSpPr>
          <p:spPr bwMode="auto">
            <a:xfrm>
              <a:off x="5626100" y="3376613"/>
              <a:ext cx="66675" cy="77788"/>
            </a:xfrm>
            <a:custGeom>
              <a:avLst/>
              <a:gdLst>
                <a:gd name="T0" fmla="*/ 19 w 42"/>
                <a:gd name="T1" fmla="*/ 0 h 49"/>
                <a:gd name="T2" fmla="*/ 0 w 42"/>
                <a:gd name="T3" fmla="*/ 17 h 49"/>
                <a:gd name="T4" fmla="*/ 42 w 42"/>
                <a:gd name="T5" fmla="*/ 49 h 49"/>
                <a:gd name="T6" fmla="*/ 19 w 42"/>
                <a:gd name="T7" fmla="*/ 0 h 49"/>
              </a:gdLst>
              <a:ahLst/>
              <a:cxnLst>
                <a:cxn ang="0">
                  <a:pos x="T0" y="T1"/>
                </a:cxn>
                <a:cxn ang="0">
                  <a:pos x="T2" y="T3"/>
                </a:cxn>
                <a:cxn ang="0">
                  <a:pos x="T4" y="T5"/>
                </a:cxn>
                <a:cxn ang="0">
                  <a:pos x="T6" y="T7"/>
                </a:cxn>
              </a:cxnLst>
              <a:rect l="0" t="0" r="r" b="b"/>
              <a:pathLst>
                <a:path w="42" h="49">
                  <a:moveTo>
                    <a:pt x="19" y="0"/>
                  </a:moveTo>
                  <a:lnTo>
                    <a:pt x="0" y="17"/>
                  </a:lnTo>
                  <a:lnTo>
                    <a:pt x="42" y="49"/>
                  </a:lnTo>
                  <a:lnTo>
                    <a:pt x="19" y="0"/>
                  </a:lnTo>
                  <a:close/>
                </a:path>
              </a:pathLst>
            </a:custGeom>
            <a:solidFill>
              <a:srgbClr val="D277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51" name="Freeform 900"/>
            <p:cNvSpPr>
              <a:spLocks/>
            </p:cNvSpPr>
            <p:nvPr/>
          </p:nvSpPr>
          <p:spPr bwMode="auto">
            <a:xfrm>
              <a:off x="5626100" y="3376613"/>
              <a:ext cx="66675" cy="77788"/>
            </a:xfrm>
            <a:custGeom>
              <a:avLst/>
              <a:gdLst>
                <a:gd name="T0" fmla="*/ 19 w 42"/>
                <a:gd name="T1" fmla="*/ 0 h 49"/>
                <a:gd name="T2" fmla="*/ 0 w 42"/>
                <a:gd name="T3" fmla="*/ 17 h 49"/>
                <a:gd name="T4" fmla="*/ 42 w 42"/>
                <a:gd name="T5" fmla="*/ 49 h 49"/>
                <a:gd name="T6" fmla="*/ 19 w 42"/>
                <a:gd name="T7" fmla="*/ 0 h 49"/>
              </a:gdLst>
              <a:ahLst/>
              <a:cxnLst>
                <a:cxn ang="0">
                  <a:pos x="T0" y="T1"/>
                </a:cxn>
                <a:cxn ang="0">
                  <a:pos x="T2" y="T3"/>
                </a:cxn>
                <a:cxn ang="0">
                  <a:pos x="T4" y="T5"/>
                </a:cxn>
                <a:cxn ang="0">
                  <a:pos x="T6" y="T7"/>
                </a:cxn>
              </a:cxnLst>
              <a:rect l="0" t="0" r="r" b="b"/>
              <a:pathLst>
                <a:path w="42" h="49">
                  <a:moveTo>
                    <a:pt x="19" y="0"/>
                  </a:moveTo>
                  <a:lnTo>
                    <a:pt x="0" y="17"/>
                  </a:lnTo>
                  <a:lnTo>
                    <a:pt x="42" y="49"/>
                  </a:lnTo>
                  <a:lnTo>
                    <a:pt x="1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52" name="Freeform 901"/>
            <p:cNvSpPr>
              <a:spLocks/>
            </p:cNvSpPr>
            <p:nvPr/>
          </p:nvSpPr>
          <p:spPr bwMode="auto">
            <a:xfrm>
              <a:off x="5781675" y="3295650"/>
              <a:ext cx="46037" cy="87313"/>
            </a:xfrm>
            <a:custGeom>
              <a:avLst/>
              <a:gdLst>
                <a:gd name="T0" fmla="*/ 4 w 29"/>
                <a:gd name="T1" fmla="*/ 0 h 55"/>
                <a:gd name="T2" fmla="*/ 0 w 29"/>
                <a:gd name="T3" fmla="*/ 55 h 55"/>
                <a:gd name="T4" fmla="*/ 29 w 29"/>
                <a:gd name="T5" fmla="*/ 9 h 55"/>
                <a:gd name="T6" fmla="*/ 4 w 29"/>
                <a:gd name="T7" fmla="*/ 0 h 55"/>
              </a:gdLst>
              <a:ahLst/>
              <a:cxnLst>
                <a:cxn ang="0">
                  <a:pos x="T0" y="T1"/>
                </a:cxn>
                <a:cxn ang="0">
                  <a:pos x="T2" y="T3"/>
                </a:cxn>
                <a:cxn ang="0">
                  <a:pos x="T4" y="T5"/>
                </a:cxn>
                <a:cxn ang="0">
                  <a:pos x="T6" y="T7"/>
                </a:cxn>
              </a:cxnLst>
              <a:rect l="0" t="0" r="r" b="b"/>
              <a:pathLst>
                <a:path w="29" h="55">
                  <a:moveTo>
                    <a:pt x="4" y="0"/>
                  </a:moveTo>
                  <a:lnTo>
                    <a:pt x="0" y="55"/>
                  </a:lnTo>
                  <a:lnTo>
                    <a:pt x="29" y="9"/>
                  </a:lnTo>
                  <a:lnTo>
                    <a:pt x="4" y="0"/>
                  </a:lnTo>
                  <a:close/>
                </a:path>
              </a:pathLst>
            </a:custGeom>
            <a:solidFill>
              <a:srgbClr val="D277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53" name="Freeform 902"/>
            <p:cNvSpPr>
              <a:spLocks/>
            </p:cNvSpPr>
            <p:nvPr/>
          </p:nvSpPr>
          <p:spPr bwMode="auto">
            <a:xfrm>
              <a:off x="5781675" y="3295650"/>
              <a:ext cx="46037" cy="87313"/>
            </a:xfrm>
            <a:custGeom>
              <a:avLst/>
              <a:gdLst>
                <a:gd name="T0" fmla="*/ 4 w 29"/>
                <a:gd name="T1" fmla="*/ 0 h 55"/>
                <a:gd name="T2" fmla="*/ 0 w 29"/>
                <a:gd name="T3" fmla="*/ 55 h 55"/>
                <a:gd name="T4" fmla="*/ 29 w 29"/>
                <a:gd name="T5" fmla="*/ 9 h 55"/>
                <a:gd name="T6" fmla="*/ 4 w 29"/>
                <a:gd name="T7" fmla="*/ 0 h 55"/>
              </a:gdLst>
              <a:ahLst/>
              <a:cxnLst>
                <a:cxn ang="0">
                  <a:pos x="T0" y="T1"/>
                </a:cxn>
                <a:cxn ang="0">
                  <a:pos x="T2" y="T3"/>
                </a:cxn>
                <a:cxn ang="0">
                  <a:pos x="T4" y="T5"/>
                </a:cxn>
                <a:cxn ang="0">
                  <a:pos x="T6" y="T7"/>
                </a:cxn>
              </a:cxnLst>
              <a:rect l="0" t="0" r="r" b="b"/>
              <a:pathLst>
                <a:path w="29" h="55">
                  <a:moveTo>
                    <a:pt x="4" y="0"/>
                  </a:moveTo>
                  <a:lnTo>
                    <a:pt x="0" y="55"/>
                  </a:lnTo>
                  <a:lnTo>
                    <a:pt x="29" y="9"/>
                  </a:lnTo>
                  <a:lnTo>
                    <a:pt x="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54" name="Freeform 903"/>
            <p:cNvSpPr>
              <a:spLocks/>
            </p:cNvSpPr>
            <p:nvPr/>
          </p:nvSpPr>
          <p:spPr bwMode="auto">
            <a:xfrm>
              <a:off x="5719763" y="3257550"/>
              <a:ext cx="61912" cy="30163"/>
            </a:xfrm>
            <a:custGeom>
              <a:avLst/>
              <a:gdLst>
                <a:gd name="T0" fmla="*/ 7 w 39"/>
                <a:gd name="T1" fmla="*/ 0 h 19"/>
                <a:gd name="T2" fmla="*/ 0 w 39"/>
                <a:gd name="T3" fmla="*/ 19 h 19"/>
                <a:gd name="T4" fmla="*/ 39 w 39"/>
                <a:gd name="T5" fmla="*/ 18 h 19"/>
                <a:gd name="T6" fmla="*/ 7 w 39"/>
                <a:gd name="T7" fmla="*/ 0 h 19"/>
              </a:gdLst>
              <a:ahLst/>
              <a:cxnLst>
                <a:cxn ang="0">
                  <a:pos x="T0" y="T1"/>
                </a:cxn>
                <a:cxn ang="0">
                  <a:pos x="T2" y="T3"/>
                </a:cxn>
                <a:cxn ang="0">
                  <a:pos x="T4" y="T5"/>
                </a:cxn>
                <a:cxn ang="0">
                  <a:pos x="T6" y="T7"/>
                </a:cxn>
              </a:cxnLst>
              <a:rect l="0" t="0" r="r" b="b"/>
              <a:pathLst>
                <a:path w="39" h="19">
                  <a:moveTo>
                    <a:pt x="7" y="0"/>
                  </a:moveTo>
                  <a:lnTo>
                    <a:pt x="0" y="19"/>
                  </a:lnTo>
                  <a:lnTo>
                    <a:pt x="39" y="18"/>
                  </a:lnTo>
                  <a:lnTo>
                    <a:pt x="7" y="0"/>
                  </a:lnTo>
                  <a:close/>
                </a:path>
              </a:pathLst>
            </a:custGeom>
            <a:solidFill>
              <a:srgbClr val="D277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55" name="Freeform 904"/>
            <p:cNvSpPr>
              <a:spLocks/>
            </p:cNvSpPr>
            <p:nvPr/>
          </p:nvSpPr>
          <p:spPr bwMode="auto">
            <a:xfrm>
              <a:off x="5719763" y="3257550"/>
              <a:ext cx="61912" cy="30163"/>
            </a:xfrm>
            <a:custGeom>
              <a:avLst/>
              <a:gdLst>
                <a:gd name="T0" fmla="*/ 7 w 39"/>
                <a:gd name="T1" fmla="*/ 0 h 19"/>
                <a:gd name="T2" fmla="*/ 0 w 39"/>
                <a:gd name="T3" fmla="*/ 19 h 19"/>
                <a:gd name="T4" fmla="*/ 39 w 39"/>
                <a:gd name="T5" fmla="*/ 18 h 19"/>
                <a:gd name="T6" fmla="*/ 7 w 39"/>
                <a:gd name="T7" fmla="*/ 0 h 19"/>
              </a:gdLst>
              <a:ahLst/>
              <a:cxnLst>
                <a:cxn ang="0">
                  <a:pos x="T0" y="T1"/>
                </a:cxn>
                <a:cxn ang="0">
                  <a:pos x="T2" y="T3"/>
                </a:cxn>
                <a:cxn ang="0">
                  <a:pos x="T4" y="T5"/>
                </a:cxn>
                <a:cxn ang="0">
                  <a:pos x="T6" y="T7"/>
                </a:cxn>
              </a:cxnLst>
              <a:rect l="0" t="0" r="r" b="b"/>
              <a:pathLst>
                <a:path w="39" h="19">
                  <a:moveTo>
                    <a:pt x="7" y="0"/>
                  </a:moveTo>
                  <a:lnTo>
                    <a:pt x="0" y="19"/>
                  </a:lnTo>
                  <a:lnTo>
                    <a:pt x="39" y="18"/>
                  </a:lnTo>
                  <a:lnTo>
                    <a:pt x="7"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56" name="Freeform 905"/>
            <p:cNvSpPr>
              <a:spLocks/>
            </p:cNvSpPr>
            <p:nvPr/>
          </p:nvSpPr>
          <p:spPr bwMode="auto">
            <a:xfrm>
              <a:off x="5819775" y="3375025"/>
              <a:ext cx="17462" cy="36513"/>
            </a:xfrm>
            <a:custGeom>
              <a:avLst/>
              <a:gdLst>
                <a:gd name="T0" fmla="*/ 11 w 11"/>
                <a:gd name="T1" fmla="*/ 0 h 23"/>
                <a:gd name="T2" fmla="*/ 0 w 11"/>
                <a:gd name="T3" fmla="*/ 19 h 23"/>
                <a:gd name="T4" fmla="*/ 11 w 11"/>
                <a:gd name="T5" fmla="*/ 23 h 23"/>
                <a:gd name="T6" fmla="*/ 11 w 11"/>
                <a:gd name="T7" fmla="*/ 0 h 23"/>
              </a:gdLst>
              <a:ahLst/>
              <a:cxnLst>
                <a:cxn ang="0">
                  <a:pos x="T0" y="T1"/>
                </a:cxn>
                <a:cxn ang="0">
                  <a:pos x="T2" y="T3"/>
                </a:cxn>
                <a:cxn ang="0">
                  <a:pos x="T4" y="T5"/>
                </a:cxn>
                <a:cxn ang="0">
                  <a:pos x="T6" y="T7"/>
                </a:cxn>
              </a:cxnLst>
              <a:rect l="0" t="0" r="r" b="b"/>
              <a:pathLst>
                <a:path w="11" h="23">
                  <a:moveTo>
                    <a:pt x="11" y="0"/>
                  </a:moveTo>
                  <a:lnTo>
                    <a:pt x="0" y="19"/>
                  </a:lnTo>
                  <a:lnTo>
                    <a:pt x="11" y="23"/>
                  </a:lnTo>
                  <a:lnTo>
                    <a:pt x="11" y="0"/>
                  </a:lnTo>
                  <a:close/>
                </a:path>
              </a:pathLst>
            </a:custGeom>
            <a:solidFill>
              <a:srgbClr val="D277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57" name="Freeform 906"/>
            <p:cNvSpPr>
              <a:spLocks/>
            </p:cNvSpPr>
            <p:nvPr/>
          </p:nvSpPr>
          <p:spPr bwMode="auto">
            <a:xfrm>
              <a:off x="5819775" y="3375025"/>
              <a:ext cx="17462" cy="36513"/>
            </a:xfrm>
            <a:custGeom>
              <a:avLst/>
              <a:gdLst>
                <a:gd name="T0" fmla="*/ 11 w 11"/>
                <a:gd name="T1" fmla="*/ 0 h 23"/>
                <a:gd name="T2" fmla="*/ 0 w 11"/>
                <a:gd name="T3" fmla="*/ 19 h 23"/>
                <a:gd name="T4" fmla="*/ 11 w 11"/>
                <a:gd name="T5" fmla="*/ 23 h 23"/>
                <a:gd name="T6" fmla="*/ 11 w 11"/>
                <a:gd name="T7" fmla="*/ 0 h 23"/>
              </a:gdLst>
              <a:ahLst/>
              <a:cxnLst>
                <a:cxn ang="0">
                  <a:pos x="T0" y="T1"/>
                </a:cxn>
                <a:cxn ang="0">
                  <a:pos x="T2" y="T3"/>
                </a:cxn>
                <a:cxn ang="0">
                  <a:pos x="T4" y="T5"/>
                </a:cxn>
                <a:cxn ang="0">
                  <a:pos x="T6" y="T7"/>
                </a:cxn>
              </a:cxnLst>
              <a:rect l="0" t="0" r="r" b="b"/>
              <a:pathLst>
                <a:path w="11" h="23">
                  <a:moveTo>
                    <a:pt x="11" y="0"/>
                  </a:moveTo>
                  <a:lnTo>
                    <a:pt x="0" y="19"/>
                  </a:lnTo>
                  <a:lnTo>
                    <a:pt x="11" y="23"/>
                  </a:lnTo>
                  <a:lnTo>
                    <a:pt x="1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58" name="Freeform 907"/>
            <p:cNvSpPr>
              <a:spLocks/>
            </p:cNvSpPr>
            <p:nvPr/>
          </p:nvSpPr>
          <p:spPr bwMode="auto">
            <a:xfrm>
              <a:off x="5897563" y="3294063"/>
              <a:ext cx="34925" cy="73025"/>
            </a:xfrm>
            <a:custGeom>
              <a:avLst/>
              <a:gdLst>
                <a:gd name="T0" fmla="*/ 21 w 22"/>
                <a:gd name="T1" fmla="*/ 0 h 46"/>
                <a:gd name="T2" fmla="*/ 0 w 22"/>
                <a:gd name="T3" fmla="*/ 38 h 46"/>
                <a:gd name="T4" fmla="*/ 22 w 22"/>
                <a:gd name="T5" fmla="*/ 46 h 46"/>
                <a:gd name="T6" fmla="*/ 21 w 22"/>
                <a:gd name="T7" fmla="*/ 0 h 46"/>
              </a:gdLst>
              <a:ahLst/>
              <a:cxnLst>
                <a:cxn ang="0">
                  <a:pos x="T0" y="T1"/>
                </a:cxn>
                <a:cxn ang="0">
                  <a:pos x="T2" y="T3"/>
                </a:cxn>
                <a:cxn ang="0">
                  <a:pos x="T4" y="T5"/>
                </a:cxn>
                <a:cxn ang="0">
                  <a:pos x="T6" y="T7"/>
                </a:cxn>
              </a:cxnLst>
              <a:rect l="0" t="0" r="r" b="b"/>
              <a:pathLst>
                <a:path w="22" h="46">
                  <a:moveTo>
                    <a:pt x="21" y="0"/>
                  </a:moveTo>
                  <a:lnTo>
                    <a:pt x="0" y="38"/>
                  </a:lnTo>
                  <a:lnTo>
                    <a:pt x="22" y="46"/>
                  </a:lnTo>
                  <a:lnTo>
                    <a:pt x="21" y="0"/>
                  </a:lnTo>
                  <a:close/>
                </a:path>
              </a:pathLst>
            </a:custGeom>
            <a:solidFill>
              <a:srgbClr val="D277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59" name="Freeform 908"/>
            <p:cNvSpPr>
              <a:spLocks/>
            </p:cNvSpPr>
            <p:nvPr/>
          </p:nvSpPr>
          <p:spPr bwMode="auto">
            <a:xfrm>
              <a:off x="5897563" y="3294063"/>
              <a:ext cx="34925" cy="73025"/>
            </a:xfrm>
            <a:custGeom>
              <a:avLst/>
              <a:gdLst>
                <a:gd name="T0" fmla="*/ 21 w 22"/>
                <a:gd name="T1" fmla="*/ 0 h 46"/>
                <a:gd name="T2" fmla="*/ 0 w 22"/>
                <a:gd name="T3" fmla="*/ 38 h 46"/>
                <a:gd name="T4" fmla="*/ 22 w 22"/>
                <a:gd name="T5" fmla="*/ 46 h 46"/>
                <a:gd name="T6" fmla="*/ 21 w 22"/>
                <a:gd name="T7" fmla="*/ 0 h 46"/>
              </a:gdLst>
              <a:ahLst/>
              <a:cxnLst>
                <a:cxn ang="0">
                  <a:pos x="T0" y="T1"/>
                </a:cxn>
                <a:cxn ang="0">
                  <a:pos x="T2" y="T3"/>
                </a:cxn>
                <a:cxn ang="0">
                  <a:pos x="T4" y="T5"/>
                </a:cxn>
                <a:cxn ang="0">
                  <a:pos x="T6" y="T7"/>
                </a:cxn>
              </a:cxnLst>
              <a:rect l="0" t="0" r="r" b="b"/>
              <a:pathLst>
                <a:path w="22" h="46">
                  <a:moveTo>
                    <a:pt x="21" y="0"/>
                  </a:moveTo>
                  <a:lnTo>
                    <a:pt x="0" y="38"/>
                  </a:lnTo>
                  <a:lnTo>
                    <a:pt x="22" y="46"/>
                  </a:lnTo>
                  <a:lnTo>
                    <a:pt x="2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60" name="Freeform 909"/>
            <p:cNvSpPr>
              <a:spLocks/>
            </p:cNvSpPr>
            <p:nvPr/>
          </p:nvSpPr>
          <p:spPr bwMode="auto">
            <a:xfrm>
              <a:off x="5813425" y="3228975"/>
              <a:ext cx="57150" cy="44450"/>
            </a:xfrm>
            <a:custGeom>
              <a:avLst/>
              <a:gdLst>
                <a:gd name="T0" fmla="*/ 27 w 36"/>
                <a:gd name="T1" fmla="*/ 0 h 28"/>
                <a:gd name="T2" fmla="*/ 0 w 36"/>
                <a:gd name="T3" fmla="*/ 28 h 28"/>
                <a:gd name="T4" fmla="*/ 36 w 36"/>
                <a:gd name="T5" fmla="*/ 18 h 28"/>
                <a:gd name="T6" fmla="*/ 27 w 36"/>
                <a:gd name="T7" fmla="*/ 0 h 28"/>
              </a:gdLst>
              <a:ahLst/>
              <a:cxnLst>
                <a:cxn ang="0">
                  <a:pos x="T0" y="T1"/>
                </a:cxn>
                <a:cxn ang="0">
                  <a:pos x="T2" y="T3"/>
                </a:cxn>
                <a:cxn ang="0">
                  <a:pos x="T4" y="T5"/>
                </a:cxn>
                <a:cxn ang="0">
                  <a:pos x="T6" y="T7"/>
                </a:cxn>
              </a:cxnLst>
              <a:rect l="0" t="0" r="r" b="b"/>
              <a:pathLst>
                <a:path w="36" h="28">
                  <a:moveTo>
                    <a:pt x="27" y="0"/>
                  </a:moveTo>
                  <a:lnTo>
                    <a:pt x="0" y="28"/>
                  </a:lnTo>
                  <a:lnTo>
                    <a:pt x="36" y="18"/>
                  </a:lnTo>
                  <a:lnTo>
                    <a:pt x="27" y="0"/>
                  </a:lnTo>
                  <a:close/>
                </a:path>
              </a:pathLst>
            </a:custGeom>
            <a:solidFill>
              <a:srgbClr val="D277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61" name="Freeform 910"/>
            <p:cNvSpPr>
              <a:spLocks/>
            </p:cNvSpPr>
            <p:nvPr/>
          </p:nvSpPr>
          <p:spPr bwMode="auto">
            <a:xfrm>
              <a:off x="5813425" y="3228975"/>
              <a:ext cx="57150" cy="44450"/>
            </a:xfrm>
            <a:custGeom>
              <a:avLst/>
              <a:gdLst>
                <a:gd name="T0" fmla="*/ 27 w 36"/>
                <a:gd name="T1" fmla="*/ 0 h 28"/>
                <a:gd name="T2" fmla="*/ 0 w 36"/>
                <a:gd name="T3" fmla="*/ 28 h 28"/>
                <a:gd name="T4" fmla="*/ 36 w 36"/>
                <a:gd name="T5" fmla="*/ 18 h 28"/>
                <a:gd name="T6" fmla="*/ 27 w 36"/>
                <a:gd name="T7" fmla="*/ 0 h 28"/>
              </a:gdLst>
              <a:ahLst/>
              <a:cxnLst>
                <a:cxn ang="0">
                  <a:pos x="T0" y="T1"/>
                </a:cxn>
                <a:cxn ang="0">
                  <a:pos x="T2" y="T3"/>
                </a:cxn>
                <a:cxn ang="0">
                  <a:pos x="T4" y="T5"/>
                </a:cxn>
                <a:cxn ang="0">
                  <a:pos x="T6" y="T7"/>
                </a:cxn>
              </a:cxnLst>
              <a:rect l="0" t="0" r="r" b="b"/>
              <a:pathLst>
                <a:path w="36" h="28">
                  <a:moveTo>
                    <a:pt x="27" y="0"/>
                  </a:moveTo>
                  <a:lnTo>
                    <a:pt x="0" y="28"/>
                  </a:lnTo>
                  <a:lnTo>
                    <a:pt x="36" y="18"/>
                  </a:lnTo>
                  <a:lnTo>
                    <a:pt x="27"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62" name="Freeform 911"/>
            <p:cNvSpPr>
              <a:spLocks/>
            </p:cNvSpPr>
            <p:nvPr/>
          </p:nvSpPr>
          <p:spPr bwMode="auto">
            <a:xfrm>
              <a:off x="5842000" y="3278188"/>
              <a:ext cx="57150" cy="65088"/>
            </a:xfrm>
            <a:custGeom>
              <a:avLst/>
              <a:gdLst>
                <a:gd name="T0" fmla="*/ 17 w 36"/>
                <a:gd name="T1" fmla="*/ 0 h 41"/>
                <a:gd name="T2" fmla="*/ 0 w 36"/>
                <a:gd name="T3" fmla="*/ 15 h 41"/>
                <a:gd name="T4" fmla="*/ 36 w 36"/>
                <a:gd name="T5" fmla="*/ 41 h 41"/>
                <a:gd name="T6" fmla="*/ 17 w 36"/>
                <a:gd name="T7" fmla="*/ 0 h 41"/>
              </a:gdLst>
              <a:ahLst/>
              <a:cxnLst>
                <a:cxn ang="0">
                  <a:pos x="T0" y="T1"/>
                </a:cxn>
                <a:cxn ang="0">
                  <a:pos x="T2" y="T3"/>
                </a:cxn>
                <a:cxn ang="0">
                  <a:pos x="T4" y="T5"/>
                </a:cxn>
                <a:cxn ang="0">
                  <a:pos x="T6" y="T7"/>
                </a:cxn>
              </a:cxnLst>
              <a:rect l="0" t="0" r="r" b="b"/>
              <a:pathLst>
                <a:path w="36" h="41">
                  <a:moveTo>
                    <a:pt x="17" y="0"/>
                  </a:moveTo>
                  <a:lnTo>
                    <a:pt x="0" y="15"/>
                  </a:lnTo>
                  <a:lnTo>
                    <a:pt x="36" y="41"/>
                  </a:lnTo>
                  <a:lnTo>
                    <a:pt x="17" y="0"/>
                  </a:lnTo>
                  <a:close/>
                </a:path>
              </a:pathLst>
            </a:custGeom>
            <a:solidFill>
              <a:srgbClr val="D277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63" name="Freeform 912"/>
            <p:cNvSpPr>
              <a:spLocks/>
            </p:cNvSpPr>
            <p:nvPr/>
          </p:nvSpPr>
          <p:spPr bwMode="auto">
            <a:xfrm>
              <a:off x="5842000" y="3278188"/>
              <a:ext cx="57150" cy="65088"/>
            </a:xfrm>
            <a:custGeom>
              <a:avLst/>
              <a:gdLst>
                <a:gd name="T0" fmla="*/ 17 w 36"/>
                <a:gd name="T1" fmla="*/ 0 h 41"/>
                <a:gd name="T2" fmla="*/ 0 w 36"/>
                <a:gd name="T3" fmla="*/ 15 h 41"/>
                <a:gd name="T4" fmla="*/ 36 w 36"/>
                <a:gd name="T5" fmla="*/ 41 h 41"/>
                <a:gd name="T6" fmla="*/ 17 w 36"/>
                <a:gd name="T7" fmla="*/ 0 h 41"/>
              </a:gdLst>
              <a:ahLst/>
              <a:cxnLst>
                <a:cxn ang="0">
                  <a:pos x="T0" y="T1"/>
                </a:cxn>
                <a:cxn ang="0">
                  <a:pos x="T2" y="T3"/>
                </a:cxn>
                <a:cxn ang="0">
                  <a:pos x="T4" y="T5"/>
                </a:cxn>
                <a:cxn ang="0">
                  <a:pos x="T6" y="T7"/>
                </a:cxn>
              </a:cxnLst>
              <a:rect l="0" t="0" r="r" b="b"/>
              <a:pathLst>
                <a:path w="36" h="41">
                  <a:moveTo>
                    <a:pt x="17" y="0"/>
                  </a:moveTo>
                  <a:lnTo>
                    <a:pt x="0" y="15"/>
                  </a:lnTo>
                  <a:lnTo>
                    <a:pt x="36" y="41"/>
                  </a:lnTo>
                  <a:lnTo>
                    <a:pt x="17"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64" name="Freeform 913"/>
            <p:cNvSpPr>
              <a:spLocks/>
            </p:cNvSpPr>
            <p:nvPr/>
          </p:nvSpPr>
          <p:spPr bwMode="auto">
            <a:xfrm>
              <a:off x="5889625" y="3240088"/>
              <a:ext cx="26987" cy="52388"/>
            </a:xfrm>
            <a:custGeom>
              <a:avLst/>
              <a:gdLst>
                <a:gd name="T0" fmla="*/ 15 w 17"/>
                <a:gd name="T1" fmla="*/ 0 h 33"/>
                <a:gd name="T2" fmla="*/ 0 w 17"/>
                <a:gd name="T3" fmla="*/ 28 h 33"/>
                <a:gd name="T4" fmla="*/ 17 w 17"/>
                <a:gd name="T5" fmla="*/ 33 h 33"/>
                <a:gd name="T6" fmla="*/ 15 w 17"/>
                <a:gd name="T7" fmla="*/ 0 h 33"/>
              </a:gdLst>
              <a:ahLst/>
              <a:cxnLst>
                <a:cxn ang="0">
                  <a:pos x="T0" y="T1"/>
                </a:cxn>
                <a:cxn ang="0">
                  <a:pos x="T2" y="T3"/>
                </a:cxn>
                <a:cxn ang="0">
                  <a:pos x="T4" y="T5"/>
                </a:cxn>
                <a:cxn ang="0">
                  <a:pos x="T6" y="T7"/>
                </a:cxn>
              </a:cxnLst>
              <a:rect l="0" t="0" r="r" b="b"/>
              <a:pathLst>
                <a:path w="17" h="33">
                  <a:moveTo>
                    <a:pt x="15" y="0"/>
                  </a:moveTo>
                  <a:lnTo>
                    <a:pt x="0" y="28"/>
                  </a:lnTo>
                  <a:lnTo>
                    <a:pt x="17" y="33"/>
                  </a:lnTo>
                  <a:lnTo>
                    <a:pt x="15" y="0"/>
                  </a:lnTo>
                  <a:close/>
                </a:path>
              </a:pathLst>
            </a:custGeom>
            <a:solidFill>
              <a:srgbClr val="D277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65" name="Freeform 914"/>
            <p:cNvSpPr>
              <a:spLocks/>
            </p:cNvSpPr>
            <p:nvPr/>
          </p:nvSpPr>
          <p:spPr bwMode="auto">
            <a:xfrm>
              <a:off x="5889625" y="3240088"/>
              <a:ext cx="26987" cy="52388"/>
            </a:xfrm>
            <a:custGeom>
              <a:avLst/>
              <a:gdLst>
                <a:gd name="T0" fmla="*/ 15 w 17"/>
                <a:gd name="T1" fmla="*/ 0 h 33"/>
                <a:gd name="T2" fmla="*/ 0 w 17"/>
                <a:gd name="T3" fmla="*/ 28 h 33"/>
                <a:gd name="T4" fmla="*/ 17 w 17"/>
                <a:gd name="T5" fmla="*/ 33 h 33"/>
                <a:gd name="T6" fmla="*/ 15 w 17"/>
                <a:gd name="T7" fmla="*/ 0 h 33"/>
              </a:gdLst>
              <a:ahLst/>
              <a:cxnLst>
                <a:cxn ang="0">
                  <a:pos x="T0" y="T1"/>
                </a:cxn>
                <a:cxn ang="0">
                  <a:pos x="T2" y="T3"/>
                </a:cxn>
                <a:cxn ang="0">
                  <a:pos x="T4" y="T5"/>
                </a:cxn>
                <a:cxn ang="0">
                  <a:pos x="T6" y="T7"/>
                </a:cxn>
              </a:cxnLst>
              <a:rect l="0" t="0" r="r" b="b"/>
              <a:pathLst>
                <a:path w="17" h="33">
                  <a:moveTo>
                    <a:pt x="15" y="0"/>
                  </a:moveTo>
                  <a:lnTo>
                    <a:pt x="0" y="28"/>
                  </a:lnTo>
                  <a:lnTo>
                    <a:pt x="17" y="33"/>
                  </a:lnTo>
                  <a:lnTo>
                    <a:pt x="15"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66" name="Freeform 915"/>
            <p:cNvSpPr>
              <a:spLocks/>
            </p:cNvSpPr>
            <p:nvPr/>
          </p:nvSpPr>
          <p:spPr bwMode="auto">
            <a:xfrm>
              <a:off x="5951538" y="3154363"/>
              <a:ext cx="28575" cy="55563"/>
            </a:xfrm>
            <a:custGeom>
              <a:avLst/>
              <a:gdLst>
                <a:gd name="T0" fmla="*/ 0 w 18"/>
                <a:gd name="T1" fmla="*/ 0 h 35"/>
                <a:gd name="T2" fmla="*/ 7 w 18"/>
                <a:gd name="T3" fmla="*/ 35 h 35"/>
                <a:gd name="T4" fmla="*/ 18 w 18"/>
                <a:gd name="T5" fmla="*/ 2 h 35"/>
                <a:gd name="T6" fmla="*/ 0 w 18"/>
                <a:gd name="T7" fmla="*/ 0 h 35"/>
              </a:gdLst>
              <a:ahLst/>
              <a:cxnLst>
                <a:cxn ang="0">
                  <a:pos x="T0" y="T1"/>
                </a:cxn>
                <a:cxn ang="0">
                  <a:pos x="T2" y="T3"/>
                </a:cxn>
                <a:cxn ang="0">
                  <a:pos x="T4" y="T5"/>
                </a:cxn>
                <a:cxn ang="0">
                  <a:pos x="T6" y="T7"/>
                </a:cxn>
              </a:cxnLst>
              <a:rect l="0" t="0" r="r" b="b"/>
              <a:pathLst>
                <a:path w="18" h="35">
                  <a:moveTo>
                    <a:pt x="0" y="0"/>
                  </a:moveTo>
                  <a:lnTo>
                    <a:pt x="7" y="35"/>
                  </a:lnTo>
                  <a:lnTo>
                    <a:pt x="18" y="2"/>
                  </a:lnTo>
                  <a:lnTo>
                    <a:pt x="0" y="0"/>
                  </a:lnTo>
                  <a:close/>
                </a:path>
              </a:pathLst>
            </a:custGeom>
            <a:solidFill>
              <a:srgbClr val="D277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67" name="Freeform 916"/>
            <p:cNvSpPr>
              <a:spLocks/>
            </p:cNvSpPr>
            <p:nvPr/>
          </p:nvSpPr>
          <p:spPr bwMode="auto">
            <a:xfrm>
              <a:off x="5951538" y="3154363"/>
              <a:ext cx="28575" cy="55563"/>
            </a:xfrm>
            <a:custGeom>
              <a:avLst/>
              <a:gdLst>
                <a:gd name="T0" fmla="*/ 0 w 18"/>
                <a:gd name="T1" fmla="*/ 0 h 35"/>
                <a:gd name="T2" fmla="*/ 7 w 18"/>
                <a:gd name="T3" fmla="*/ 35 h 35"/>
                <a:gd name="T4" fmla="*/ 18 w 18"/>
                <a:gd name="T5" fmla="*/ 2 h 35"/>
                <a:gd name="T6" fmla="*/ 0 w 18"/>
                <a:gd name="T7" fmla="*/ 0 h 35"/>
              </a:gdLst>
              <a:ahLst/>
              <a:cxnLst>
                <a:cxn ang="0">
                  <a:pos x="T0" y="T1"/>
                </a:cxn>
                <a:cxn ang="0">
                  <a:pos x="T2" y="T3"/>
                </a:cxn>
                <a:cxn ang="0">
                  <a:pos x="T4" y="T5"/>
                </a:cxn>
                <a:cxn ang="0">
                  <a:pos x="T6" y="T7"/>
                </a:cxn>
              </a:cxnLst>
              <a:rect l="0" t="0" r="r" b="b"/>
              <a:pathLst>
                <a:path w="18" h="35">
                  <a:moveTo>
                    <a:pt x="0" y="0"/>
                  </a:moveTo>
                  <a:lnTo>
                    <a:pt x="7" y="35"/>
                  </a:lnTo>
                  <a:lnTo>
                    <a:pt x="18" y="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68" name="Freeform 917"/>
            <p:cNvSpPr>
              <a:spLocks/>
            </p:cNvSpPr>
            <p:nvPr/>
          </p:nvSpPr>
          <p:spPr bwMode="auto">
            <a:xfrm>
              <a:off x="5956300" y="3273425"/>
              <a:ext cx="58737" cy="66675"/>
            </a:xfrm>
            <a:custGeom>
              <a:avLst/>
              <a:gdLst>
                <a:gd name="T0" fmla="*/ 17 w 37"/>
                <a:gd name="T1" fmla="*/ 0 h 42"/>
                <a:gd name="T2" fmla="*/ 0 w 37"/>
                <a:gd name="T3" fmla="*/ 14 h 42"/>
                <a:gd name="T4" fmla="*/ 37 w 37"/>
                <a:gd name="T5" fmla="*/ 42 h 42"/>
                <a:gd name="T6" fmla="*/ 17 w 37"/>
                <a:gd name="T7" fmla="*/ 0 h 42"/>
              </a:gdLst>
              <a:ahLst/>
              <a:cxnLst>
                <a:cxn ang="0">
                  <a:pos x="T0" y="T1"/>
                </a:cxn>
                <a:cxn ang="0">
                  <a:pos x="T2" y="T3"/>
                </a:cxn>
                <a:cxn ang="0">
                  <a:pos x="T4" y="T5"/>
                </a:cxn>
                <a:cxn ang="0">
                  <a:pos x="T6" y="T7"/>
                </a:cxn>
              </a:cxnLst>
              <a:rect l="0" t="0" r="r" b="b"/>
              <a:pathLst>
                <a:path w="37" h="42">
                  <a:moveTo>
                    <a:pt x="17" y="0"/>
                  </a:moveTo>
                  <a:lnTo>
                    <a:pt x="0" y="14"/>
                  </a:lnTo>
                  <a:lnTo>
                    <a:pt x="37" y="42"/>
                  </a:lnTo>
                  <a:lnTo>
                    <a:pt x="17" y="0"/>
                  </a:lnTo>
                  <a:close/>
                </a:path>
              </a:pathLst>
            </a:custGeom>
            <a:solidFill>
              <a:srgbClr val="D277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69" name="Freeform 918"/>
            <p:cNvSpPr>
              <a:spLocks/>
            </p:cNvSpPr>
            <p:nvPr/>
          </p:nvSpPr>
          <p:spPr bwMode="auto">
            <a:xfrm>
              <a:off x="5956300" y="3273425"/>
              <a:ext cx="58737" cy="66675"/>
            </a:xfrm>
            <a:custGeom>
              <a:avLst/>
              <a:gdLst>
                <a:gd name="T0" fmla="*/ 17 w 37"/>
                <a:gd name="T1" fmla="*/ 0 h 42"/>
                <a:gd name="T2" fmla="*/ 0 w 37"/>
                <a:gd name="T3" fmla="*/ 14 h 42"/>
                <a:gd name="T4" fmla="*/ 37 w 37"/>
                <a:gd name="T5" fmla="*/ 42 h 42"/>
                <a:gd name="T6" fmla="*/ 17 w 37"/>
                <a:gd name="T7" fmla="*/ 0 h 42"/>
              </a:gdLst>
              <a:ahLst/>
              <a:cxnLst>
                <a:cxn ang="0">
                  <a:pos x="T0" y="T1"/>
                </a:cxn>
                <a:cxn ang="0">
                  <a:pos x="T2" y="T3"/>
                </a:cxn>
                <a:cxn ang="0">
                  <a:pos x="T4" y="T5"/>
                </a:cxn>
                <a:cxn ang="0">
                  <a:pos x="T6" y="T7"/>
                </a:cxn>
              </a:cxnLst>
              <a:rect l="0" t="0" r="r" b="b"/>
              <a:pathLst>
                <a:path w="37" h="42">
                  <a:moveTo>
                    <a:pt x="17" y="0"/>
                  </a:moveTo>
                  <a:lnTo>
                    <a:pt x="0" y="14"/>
                  </a:lnTo>
                  <a:lnTo>
                    <a:pt x="37" y="42"/>
                  </a:lnTo>
                  <a:lnTo>
                    <a:pt x="17"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70" name="Freeform 919"/>
            <p:cNvSpPr>
              <a:spLocks/>
            </p:cNvSpPr>
            <p:nvPr/>
          </p:nvSpPr>
          <p:spPr bwMode="auto">
            <a:xfrm>
              <a:off x="6088063" y="3208338"/>
              <a:ext cx="39687" cy="69850"/>
            </a:xfrm>
            <a:custGeom>
              <a:avLst/>
              <a:gdLst>
                <a:gd name="T0" fmla="*/ 3 w 25"/>
                <a:gd name="T1" fmla="*/ 0 h 44"/>
                <a:gd name="T2" fmla="*/ 0 w 25"/>
                <a:gd name="T3" fmla="*/ 44 h 44"/>
                <a:gd name="T4" fmla="*/ 25 w 25"/>
                <a:gd name="T5" fmla="*/ 7 h 44"/>
                <a:gd name="T6" fmla="*/ 3 w 25"/>
                <a:gd name="T7" fmla="*/ 0 h 44"/>
              </a:gdLst>
              <a:ahLst/>
              <a:cxnLst>
                <a:cxn ang="0">
                  <a:pos x="T0" y="T1"/>
                </a:cxn>
                <a:cxn ang="0">
                  <a:pos x="T2" y="T3"/>
                </a:cxn>
                <a:cxn ang="0">
                  <a:pos x="T4" y="T5"/>
                </a:cxn>
                <a:cxn ang="0">
                  <a:pos x="T6" y="T7"/>
                </a:cxn>
              </a:cxnLst>
              <a:rect l="0" t="0" r="r" b="b"/>
              <a:pathLst>
                <a:path w="25" h="44">
                  <a:moveTo>
                    <a:pt x="3" y="0"/>
                  </a:moveTo>
                  <a:lnTo>
                    <a:pt x="0" y="44"/>
                  </a:lnTo>
                  <a:lnTo>
                    <a:pt x="25" y="7"/>
                  </a:lnTo>
                  <a:lnTo>
                    <a:pt x="3" y="0"/>
                  </a:lnTo>
                  <a:close/>
                </a:path>
              </a:pathLst>
            </a:custGeom>
            <a:solidFill>
              <a:srgbClr val="D277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71" name="Freeform 920"/>
            <p:cNvSpPr>
              <a:spLocks/>
            </p:cNvSpPr>
            <p:nvPr/>
          </p:nvSpPr>
          <p:spPr bwMode="auto">
            <a:xfrm>
              <a:off x="6088063" y="3208338"/>
              <a:ext cx="39687" cy="69850"/>
            </a:xfrm>
            <a:custGeom>
              <a:avLst/>
              <a:gdLst>
                <a:gd name="T0" fmla="*/ 3 w 25"/>
                <a:gd name="T1" fmla="*/ 0 h 44"/>
                <a:gd name="T2" fmla="*/ 0 w 25"/>
                <a:gd name="T3" fmla="*/ 44 h 44"/>
                <a:gd name="T4" fmla="*/ 25 w 25"/>
                <a:gd name="T5" fmla="*/ 7 h 44"/>
                <a:gd name="T6" fmla="*/ 3 w 25"/>
                <a:gd name="T7" fmla="*/ 0 h 44"/>
              </a:gdLst>
              <a:ahLst/>
              <a:cxnLst>
                <a:cxn ang="0">
                  <a:pos x="T0" y="T1"/>
                </a:cxn>
                <a:cxn ang="0">
                  <a:pos x="T2" y="T3"/>
                </a:cxn>
                <a:cxn ang="0">
                  <a:pos x="T4" y="T5"/>
                </a:cxn>
                <a:cxn ang="0">
                  <a:pos x="T6" y="T7"/>
                </a:cxn>
              </a:cxnLst>
              <a:rect l="0" t="0" r="r" b="b"/>
              <a:pathLst>
                <a:path w="25" h="44">
                  <a:moveTo>
                    <a:pt x="3" y="0"/>
                  </a:moveTo>
                  <a:lnTo>
                    <a:pt x="0" y="44"/>
                  </a:lnTo>
                  <a:lnTo>
                    <a:pt x="25" y="7"/>
                  </a:lnTo>
                  <a:lnTo>
                    <a:pt x="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72" name="Freeform 921"/>
            <p:cNvSpPr>
              <a:spLocks/>
            </p:cNvSpPr>
            <p:nvPr/>
          </p:nvSpPr>
          <p:spPr bwMode="auto">
            <a:xfrm>
              <a:off x="6037263" y="3175000"/>
              <a:ext cx="50800" cy="23813"/>
            </a:xfrm>
            <a:custGeom>
              <a:avLst/>
              <a:gdLst>
                <a:gd name="T0" fmla="*/ 5 w 32"/>
                <a:gd name="T1" fmla="*/ 0 h 15"/>
                <a:gd name="T2" fmla="*/ 0 w 32"/>
                <a:gd name="T3" fmla="*/ 15 h 15"/>
                <a:gd name="T4" fmla="*/ 32 w 32"/>
                <a:gd name="T5" fmla="*/ 15 h 15"/>
                <a:gd name="T6" fmla="*/ 5 w 32"/>
                <a:gd name="T7" fmla="*/ 0 h 15"/>
              </a:gdLst>
              <a:ahLst/>
              <a:cxnLst>
                <a:cxn ang="0">
                  <a:pos x="T0" y="T1"/>
                </a:cxn>
                <a:cxn ang="0">
                  <a:pos x="T2" y="T3"/>
                </a:cxn>
                <a:cxn ang="0">
                  <a:pos x="T4" y="T5"/>
                </a:cxn>
                <a:cxn ang="0">
                  <a:pos x="T6" y="T7"/>
                </a:cxn>
              </a:cxnLst>
              <a:rect l="0" t="0" r="r" b="b"/>
              <a:pathLst>
                <a:path w="32" h="15">
                  <a:moveTo>
                    <a:pt x="5" y="0"/>
                  </a:moveTo>
                  <a:lnTo>
                    <a:pt x="0" y="15"/>
                  </a:lnTo>
                  <a:lnTo>
                    <a:pt x="32" y="15"/>
                  </a:lnTo>
                  <a:lnTo>
                    <a:pt x="5" y="0"/>
                  </a:lnTo>
                  <a:close/>
                </a:path>
              </a:pathLst>
            </a:custGeom>
            <a:solidFill>
              <a:srgbClr val="D277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73" name="Freeform 922"/>
            <p:cNvSpPr>
              <a:spLocks/>
            </p:cNvSpPr>
            <p:nvPr/>
          </p:nvSpPr>
          <p:spPr bwMode="auto">
            <a:xfrm>
              <a:off x="6037263" y="3175000"/>
              <a:ext cx="50800" cy="23813"/>
            </a:xfrm>
            <a:custGeom>
              <a:avLst/>
              <a:gdLst>
                <a:gd name="T0" fmla="*/ 5 w 32"/>
                <a:gd name="T1" fmla="*/ 0 h 15"/>
                <a:gd name="T2" fmla="*/ 0 w 32"/>
                <a:gd name="T3" fmla="*/ 15 h 15"/>
                <a:gd name="T4" fmla="*/ 32 w 32"/>
                <a:gd name="T5" fmla="*/ 15 h 15"/>
                <a:gd name="T6" fmla="*/ 5 w 32"/>
                <a:gd name="T7" fmla="*/ 0 h 15"/>
              </a:gdLst>
              <a:ahLst/>
              <a:cxnLst>
                <a:cxn ang="0">
                  <a:pos x="T0" y="T1"/>
                </a:cxn>
                <a:cxn ang="0">
                  <a:pos x="T2" y="T3"/>
                </a:cxn>
                <a:cxn ang="0">
                  <a:pos x="T4" y="T5"/>
                </a:cxn>
                <a:cxn ang="0">
                  <a:pos x="T6" y="T7"/>
                </a:cxn>
              </a:cxnLst>
              <a:rect l="0" t="0" r="r" b="b"/>
              <a:pathLst>
                <a:path w="32" h="15">
                  <a:moveTo>
                    <a:pt x="5" y="0"/>
                  </a:moveTo>
                  <a:lnTo>
                    <a:pt x="0" y="15"/>
                  </a:lnTo>
                  <a:lnTo>
                    <a:pt x="32" y="15"/>
                  </a:lnTo>
                  <a:lnTo>
                    <a:pt x="5"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74" name="Freeform 923"/>
            <p:cNvSpPr>
              <a:spLocks/>
            </p:cNvSpPr>
            <p:nvPr/>
          </p:nvSpPr>
          <p:spPr bwMode="auto">
            <a:xfrm>
              <a:off x="6119813" y="3271838"/>
              <a:ext cx="15875" cy="33338"/>
            </a:xfrm>
            <a:custGeom>
              <a:avLst/>
              <a:gdLst>
                <a:gd name="T0" fmla="*/ 9 w 10"/>
                <a:gd name="T1" fmla="*/ 0 h 21"/>
                <a:gd name="T2" fmla="*/ 0 w 10"/>
                <a:gd name="T3" fmla="*/ 17 h 21"/>
                <a:gd name="T4" fmla="*/ 10 w 10"/>
                <a:gd name="T5" fmla="*/ 21 h 21"/>
                <a:gd name="T6" fmla="*/ 9 w 10"/>
                <a:gd name="T7" fmla="*/ 0 h 21"/>
              </a:gdLst>
              <a:ahLst/>
              <a:cxnLst>
                <a:cxn ang="0">
                  <a:pos x="T0" y="T1"/>
                </a:cxn>
                <a:cxn ang="0">
                  <a:pos x="T2" y="T3"/>
                </a:cxn>
                <a:cxn ang="0">
                  <a:pos x="T4" y="T5"/>
                </a:cxn>
                <a:cxn ang="0">
                  <a:pos x="T6" y="T7"/>
                </a:cxn>
              </a:cxnLst>
              <a:rect l="0" t="0" r="r" b="b"/>
              <a:pathLst>
                <a:path w="10" h="21">
                  <a:moveTo>
                    <a:pt x="9" y="0"/>
                  </a:moveTo>
                  <a:lnTo>
                    <a:pt x="0" y="17"/>
                  </a:lnTo>
                  <a:lnTo>
                    <a:pt x="10" y="21"/>
                  </a:lnTo>
                  <a:lnTo>
                    <a:pt x="9" y="0"/>
                  </a:lnTo>
                  <a:close/>
                </a:path>
              </a:pathLst>
            </a:custGeom>
            <a:solidFill>
              <a:srgbClr val="D277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75" name="Freeform 924"/>
            <p:cNvSpPr>
              <a:spLocks/>
            </p:cNvSpPr>
            <p:nvPr/>
          </p:nvSpPr>
          <p:spPr bwMode="auto">
            <a:xfrm>
              <a:off x="6119813" y="3271838"/>
              <a:ext cx="15875" cy="33338"/>
            </a:xfrm>
            <a:custGeom>
              <a:avLst/>
              <a:gdLst>
                <a:gd name="T0" fmla="*/ 9 w 10"/>
                <a:gd name="T1" fmla="*/ 0 h 21"/>
                <a:gd name="T2" fmla="*/ 0 w 10"/>
                <a:gd name="T3" fmla="*/ 17 h 21"/>
                <a:gd name="T4" fmla="*/ 10 w 10"/>
                <a:gd name="T5" fmla="*/ 21 h 21"/>
                <a:gd name="T6" fmla="*/ 9 w 10"/>
                <a:gd name="T7" fmla="*/ 0 h 21"/>
              </a:gdLst>
              <a:ahLst/>
              <a:cxnLst>
                <a:cxn ang="0">
                  <a:pos x="T0" y="T1"/>
                </a:cxn>
                <a:cxn ang="0">
                  <a:pos x="T2" y="T3"/>
                </a:cxn>
                <a:cxn ang="0">
                  <a:pos x="T4" y="T5"/>
                </a:cxn>
                <a:cxn ang="0">
                  <a:pos x="T6" y="T7"/>
                </a:cxn>
              </a:cxnLst>
              <a:rect l="0" t="0" r="r" b="b"/>
              <a:pathLst>
                <a:path w="10" h="21">
                  <a:moveTo>
                    <a:pt x="9" y="0"/>
                  </a:moveTo>
                  <a:lnTo>
                    <a:pt x="0" y="17"/>
                  </a:lnTo>
                  <a:lnTo>
                    <a:pt x="10" y="21"/>
                  </a:lnTo>
                  <a:lnTo>
                    <a:pt x="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76" name="Freeform 925"/>
            <p:cNvSpPr>
              <a:spLocks/>
            </p:cNvSpPr>
            <p:nvPr/>
          </p:nvSpPr>
          <p:spPr bwMode="auto">
            <a:xfrm>
              <a:off x="6010275" y="3219450"/>
              <a:ext cx="31750" cy="60325"/>
            </a:xfrm>
            <a:custGeom>
              <a:avLst/>
              <a:gdLst>
                <a:gd name="T0" fmla="*/ 18 w 20"/>
                <a:gd name="T1" fmla="*/ 0 h 38"/>
                <a:gd name="T2" fmla="*/ 0 w 20"/>
                <a:gd name="T3" fmla="*/ 32 h 38"/>
                <a:gd name="T4" fmla="*/ 20 w 20"/>
                <a:gd name="T5" fmla="*/ 38 h 38"/>
                <a:gd name="T6" fmla="*/ 18 w 20"/>
                <a:gd name="T7" fmla="*/ 0 h 38"/>
              </a:gdLst>
              <a:ahLst/>
              <a:cxnLst>
                <a:cxn ang="0">
                  <a:pos x="T0" y="T1"/>
                </a:cxn>
                <a:cxn ang="0">
                  <a:pos x="T2" y="T3"/>
                </a:cxn>
                <a:cxn ang="0">
                  <a:pos x="T4" y="T5"/>
                </a:cxn>
                <a:cxn ang="0">
                  <a:pos x="T6" y="T7"/>
                </a:cxn>
              </a:cxnLst>
              <a:rect l="0" t="0" r="r" b="b"/>
              <a:pathLst>
                <a:path w="20" h="38">
                  <a:moveTo>
                    <a:pt x="18" y="0"/>
                  </a:moveTo>
                  <a:lnTo>
                    <a:pt x="0" y="32"/>
                  </a:lnTo>
                  <a:lnTo>
                    <a:pt x="20" y="38"/>
                  </a:lnTo>
                  <a:lnTo>
                    <a:pt x="18" y="0"/>
                  </a:lnTo>
                  <a:close/>
                </a:path>
              </a:pathLst>
            </a:custGeom>
            <a:solidFill>
              <a:srgbClr val="D277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77" name="Freeform 926"/>
            <p:cNvSpPr>
              <a:spLocks/>
            </p:cNvSpPr>
            <p:nvPr/>
          </p:nvSpPr>
          <p:spPr bwMode="auto">
            <a:xfrm>
              <a:off x="6010275" y="3219450"/>
              <a:ext cx="31750" cy="60325"/>
            </a:xfrm>
            <a:custGeom>
              <a:avLst/>
              <a:gdLst>
                <a:gd name="T0" fmla="*/ 18 w 20"/>
                <a:gd name="T1" fmla="*/ 0 h 38"/>
                <a:gd name="T2" fmla="*/ 0 w 20"/>
                <a:gd name="T3" fmla="*/ 32 h 38"/>
                <a:gd name="T4" fmla="*/ 20 w 20"/>
                <a:gd name="T5" fmla="*/ 38 h 38"/>
                <a:gd name="T6" fmla="*/ 18 w 20"/>
                <a:gd name="T7" fmla="*/ 0 h 38"/>
              </a:gdLst>
              <a:ahLst/>
              <a:cxnLst>
                <a:cxn ang="0">
                  <a:pos x="T0" y="T1"/>
                </a:cxn>
                <a:cxn ang="0">
                  <a:pos x="T2" y="T3"/>
                </a:cxn>
                <a:cxn ang="0">
                  <a:pos x="T4" y="T5"/>
                </a:cxn>
                <a:cxn ang="0">
                  <a:pos x="T6" y="T7"/>
                </a:cxn>
              </a:cxnLst>
              <a:rect l="0" t="0" r="r" b="b"/>
              <a:pathLst>
                <a:path w="20" h="38">
                  <a:moveTo>
                    <a:pt x="18" y="0"/>
                  </a:moveTo>
                  <a:lnTo>
                    <a:pt x="0" y="32"/>
                  </a:lnTo>
                  <a:lnTo>
                    <a:pt x="20" y="38"/>
                  </a:lnTo>
                  <a:lnTo>
                    <a:pt x="18"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78" name="Freeform 927"/>
            <p:cNvSpPr>
              <a:spLocks/>
            </p:cNvSpPr>
            <p:nvPr/>
          </p:nvSpPr>
          <p:spPr bwMode="auto">
            <a:xfrm>
              <a:off x="6062663" y="3125788"/>
              <a:ext cx="46037" cy="38100"/>
            </a:xfrm>
            <a:custGeom>
              <a:avLst/>
              <a:gdLst>
                <a:gd name="T0" fmla="*/ 22 w 29"/>
                <a:gd name="T1" fmla="*/ 0 h 24"/>
                <a:gd name="T2" fmla="*/ 0 w 29"/>
                <a:gd name="T3" fmla="*/ 24 h 24"/>
                <a:gd name="T4" fmla="*/ 29 w 29"/>
                <a:gd name="T5" fmla="*/ 15 h 24"/>
                <a:gd name="T6" fmla="*/ 22 w 29"/>
                <a:gd name="T7" fmla="*/ 0 h 24"/>
              </a:gdLst>
              <a:ahLst/>
              <a:cxnLst>
                <a:cxn ang="0">
                  <a:pos x="T0" y="T1"/>
                </a:cxn>
                <a:cxn ang="0">
                  <a:pos x="T2" y="T3"/>
                </a:cxn>
                <a:cxn ang="0">
                  <a:pos x="T4" y="T5"/>
                </a:cxn>
                <a:cxn ang="0">
                  <a:pos x="T6" y="T7"/>
                </a:cxn>
              </a:cxnLst>
              <a:rect l="0" t="0" r="r" b="b"/>
              <a:pathLst>
                <a:path w="29" h="24">
                  <a:moveTo>
                    <a:pt x="22" y="0"/>
                  </a:moveTo>
                  <a:lnTo>
                    <a:pt x="0" y="24"/>
                  </a:lnTo>
                  <a:lnTo>
                    <a:pt x="29" y="15"/>
                  </a:lnTo>
                  <a:lnTo>
                    <a:pt x="22" y="0"/>
                  </a:lnTo>
                  <a:close/>
                </a:path>
              </a:pathLst>
            </a:custGeom>
            <a:solidFill>
              <a:srgbClr val="D277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79" name="Freeform 928"/>
            <p:cNvSpPr>
              <a:spLocks/>
            </p:cNvSpPr>
            <p:nvPr/>
          </p:nvSpPr>
          <p:spPr bwMode="auto">
            <a:xfrm>
              <a:off x="6062663" y="3125788"/>
              <a:ext cx="46037" cy="38100"/>
            </a:xfrm>
            <a:custGeom>
              <a:avLst/>
              <a:gdLst>
                <a:gd name="T0" fmla="*/ 22 w 29"/>
                <a:gd name="T1" fmla="*/ 0 h 24"/>
                <a:gd name="T2" fmla="*/ 0 w 29"/>
                <a:gd name="T3" fmla="*/ 24 h 24"/>
                <a:gd name="T4" fmla="*/ 29 w 29"/>
                <a:gd name="T5" fmla="*/ 15 h 24"/>
                <a:gd name="T6" fmla="*/ 22 w 29"/>
                <a:gd name="T7" fmla="*/ 0 h 24"/>
              </a:gdLst>
              <a:ahLst/>
              <a:cxnLst>
                <a:cxn ang="0">
                  <a:pos x="T0" y="T1"/>
                </a:cxn>
                <a:cxn ang="0">
                  <a:pos x="T2" y="T3"/>
                </a:cxn>
                <a:cxn ang="0">
                  <a:pos x="T4" y="T5"/>
                </a:cxn>
                <a:cxn ang="0">
                  <a:pos x="T6" y="T7"/>
                </a:cxn>
              </a:cxnLst>
              <a:rect l="0" t="0" r="r" b="b"/>
              <a:pathLst>
                <a:path w="29" h="24">
                  <a:moveTo>
                    <a:pt x="22" y="0"/>
                  </a:moveTo>
                  <a:lnTo>
                    <a:pt x="0" y="24"/>
                  </a:lnTo>
                  <a:lnTo>
                    <a:pt x="29" y="15"/>
                  </a:lnTo>
                  <a:lnTo>
                    <a:pt x="2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80" name="Freeform 929"/>
            <p:cNvSpPr>
              <a:spLocks/>
            </p:cNvSpPr>
            <p:nvPr/>
          </p:nvSpPr>
          <p:spPr bwMode="auto">
            <a:xfrm>
              <a:off x="5440363" y="3306763"/>
              <a:ext cx="47625" cy="53975"/>
            </a:xfrm>
            <a:custGeom>
              <a:avLst/>
              <a:gdLst>
                <a:gd name="T0" fmla="*/ 13 w 30"/>
                <a:gd name="T1" fmla="*/ 0 h 34"/>
                <a:gd name="T2" fmla="*/ 0 w 30"/>
                <a:gd name="T3" fmla="*/ 12 h 34"/>
                <a:gd name="T4" fmla="*/ 30 w 30"/>
                <a:gd name="T5" fmla="*/ 34 h 34"/>
                <a:gd name="T6" fmla="*/ 13 w 30"/>
                <a:gd name="T7" fmla="*/ 0 h 34"/>
              </a:gdLst>
              <a:ahLst/>
              <a:cxnLst>
                <a:cxn ang="0">
                  <a:pos x="T0" y="T1"/>
                </a:cxn>
                <a:cxn ang="0">
                  <a:pos x="T2" y="T3"/>
                </a:cxn>
                <a:cxn ang="0">
                  <a:pos x="T4" y="T5"/>
                </a:cxn>
                <a:cxn ang="0">
                  <a:pos x="T6" y="T7"/>
                </a:cxn>
              </a:cxnLst>
              <a:rect l="0" t="0" r="r" b="b"/>
              <a:pathLst>
                <a:path w="30" h="34">
                  <a:moveTo>
                    <a:pt x="13" y="0"/>
                  </a:moveTo>
                  <a:lnTo>
                    <a:pt x="0" y="12"/>
                  </a:lnTo>
                  <a:lnTo>
                    <a:pt x="30" y="34"/>
                  </a:lnTo>
                  <a:lnTo>
                    <a:pt x="13" y="0"/>
                  </a:lnTo>
                  <a:close/>
                </a:path>
              </a:pathLst>
            </a:custGeom>
            <a:solidFill>
              <a:srgbClr val="D277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81" name="Freeform 930"/>
            <p:cNvSpPr>
              <a:spLocks/>
            </p:cNvSpPr>
            <p:nvPr/>
          </p:nvSpPr>
          <p:spPr bwMode="auto">
            <a:xfrm>
              <a:off x="5440363" y="3306763"/>
              <a:ext cx="47625" cy="53975"/>
            </a:xfrm>
            <a:custGeom>
              <a:avLst/>
              <a:gdLst>
                <a:gd name="T0" fmla="*/ 13 w 30"/>
                <a:gd name="T1" fmla="*/ 0 h 34"/>
                <a:gd name="T2" fmla="*/ 0 w 30"/>
                <a:gd name="T3" fmla="*/ 12 h 34"/>
                <a:gd name="T4" fmla="*/ 30 w 30"/>
                <a:gd name="T5" fmla="*/ 34 h 34"/>
                <a:gd name="T6" fmla="*/ 13 w 30"/>
                <a:gd name="T7" fmla="*/ 0 h 34"/>
              </a:gdLst>
              <a:ahLst/>
              <a:cxnLst>
                <a:cxn ang="0">
                  <a:pos x="T0" y="T1"/>
                </a:cxn>
                <a:cxn ang="0">
                  <a:pos x="T2" y="T3"/>
                </a:cxn>
                <a:cxn ang="0">
                  <a:pos x="T4" y="T5"/>
                </a:cxn>
                <a:cxn ang="0">
                  <a:pos x="T6" y="T7"/>
                </a:cxn>
              </a:cxnLst>
              <a:rect l="0" t="0" r="r" b="b"/>
              <a:pathLst>
                <a:path w="30" h="34">
                  <a:moveTo>
                    <a:pt x="13" y="0"/>
                  </a:moveTo>
                  <a:lnTo>
                    <a:pt x="0" y="12"/>
                  </a:lnTo>
                  <a:lnTo>
                    <a:pt x="30" y="34"/>
                  </a:lnTo>
                  <a:lnTo>
                    <a:pt x="1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82" name="Freeform 931"/>
            <p:cNvSpPr>
              <a:spLocks/>
            </p:cNvSpPr>
            <p:nvPr/>
          </p:nvSpPr>
          <p:spPr bwMode="auto">
            <a:xfrm>
              <a:off x="5480050" y="3273425"/>
              <a:ext cx="20637" cy="42863"/>
            </a:xfrm>
            <a:custGeom>
              <a:avLst/>
              <a:gdLst>
                <a:gd name="T0" fmla="*/ 13 w 13"/>
                <a:gd name="T1" fmla="*/ 0 h 27"/>
                <a:gd name="T2" fmla="*/ 0 w 13"/>
                <a:gd name="T3" fmla="*/ 23 h 27"/>
                <a:gd name="T4" fmla="*/ 13 w 13"/>
                <a:gd name="T5" fmla="*/ 27 h 27"/>
                <a:gd name="T6" fmla="*/ 13 w 13"/>
                <a:gd name="T7" fmla="*/ 0 h 27"/>
              </a:gdLst>
              <a:ahLst/>
              <a:cxnLst>
                <a:cxn ang="0">
                  <a:pos x="T0" y="T1"/>
                </a:cxn>
                <a:cxn ang="0">
                  <a:pos x="T2" y="T3"/>
                </a:cxn>
                <a:cxn ang="0">
                  <a:pos x="T4" y="T5"/>
                </a:cxn>
                <a:cxn ang="0">
                  <a:pos x="T6" y="T7"/>
                </a:cxn>
              </a:cxnLst>
              <a:rect l="0" t="0" r="r" b="b"/>
              <a:pathLst>
                <a:path w="13" h="27">
                  <a:moveTo>
                    <a:pt x="13" y="0"/>
                  </a:moveTo>
                  <a:lnTo>
                    <a:pt x="0" y="23"/>
                  </a:lnTo>
                  <a:lnTo>
                    <a:pt x="13" y="27"/>
                  </a:lnTo>
                  <a:lnTo>
                    <a:pt x="13" y="0"/>
                  </a:lnTo>
                  <a:close/>
                </a:path>
              </a:pathLst>
            </a:custGeom>
            <a:solidFill>
              <a:srgbClr val="D277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83" name="Freeform 932"/>
            <p:cNvSpPr>
              <a:spLocks/>
            </p:cNvSpPr>
            <p:nvPr/>
          </p:nvSpPr>
          <p:spPr bwMode="auto">
            <a:xfrm>
              <a:off x="5480050" y="3273425"/>
              <a:ext cx="20637" cy="42863"/>
            </a:xfrm>
            <a:custGeom>
              <a:avLst/>
              <a:gdLst>
                <a:gd name="T0" fmla="*/ 13 w 13"/>
                <a:gd name="T1" fmla="*/ 0 h 27"/>
                <a:gd name="T2" fmla="*/ 0 w 13"/>
                <a:gd name="T3" fmla="*/ 23 h 27"/>
                <a:gd name="T4" fmla="*/ 13 w 13"/>
                <a:gd name="T5" fmla="*/ 27 h 27"/>
                <a:gd name="T6" fmla="*/ 13 w 13"/>
                <a:gd name="T7" fmla="*/ 0 h 27"/>
              </a:gdLst>
              <a:ahLst/>
              <a:cxnLst>
                <a:cxn ang="0">
                  <a:pos x="T0" y="T1"/>
                </a:cxn>
                <a:cxn ang="0">
                  <a:pos x="T2" y="T3"/>
                </a:cxn>
                <a:cxn ang="0">
                  <a:pos x="T4" y="T5"/>
                </a:cxn>
                <a:cxn ang="0">
                  <a:pos x="T6" y="T7"/>
                </a:cxn>
              </a:cxnLst>
              <a:rect l="0" t="0" r="r" b="b"/>
              <a:pathLst>
                <a:path w="13" h="27">
                  <a:moveTo>
                    <a:pt x="13" y="0"/>
                  </a:moveTo>
                  <a:lnTo>
                    <a:pt x="0" y="23"/>
                  </a:lnTo>
                  <a:lnTo>
                    <a:pt x="13" y="27"/>
                  </a:lnTo>
                  <a:lnTo>
                    <a:pt x="1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84" name="Freeform 933"/>
            <p:cNvSpPr>
              <a:spLocks/>
            </p:cNvSpPr>
            <p:nvPr/>
          </p:nvSpPr>
          <p:spPr bwMode="auto">
            <a:xfrm>
              <a:off x="5529263" y="3201988"/>
              <a:ext cx="23812" cy="47625"/>
            </a:xfrm>
            <a:custGeom>
              <a:avLst/>
              <a:gdLst>
                <a:gd name="T0" fmla="*/ 0 w 15"/>
                <a:gd name="T1" fmla="*/ 0 h 30"/>
                <a:gd name="T2" fmla="*/ 6 w 15"/>
                <a:gd name="T3" fmla="*/ 30 h 30"/>
                <a:gd name="T4" fmla="*/ 15 w 15"/>
                <a:gd name="T5" fmla="*/ 4 h 30"/>
                <a:gd name="T6" fmla="*/ 0 w 15"/>
                <a:gd name="T7" fmla="*/ 0 h 30"/>
              </a:gdLst>
              <a:ahLst/>
              <a:cxnLst>
                <a:cxn ang="0">
                  <a:pos x="T0" y="T1"/>
                </a:cxn>
                <a:cxn ang="0">
                  <a:pos x="T2" y="T3"/>
                </a:cxn>
                <a:cxn ang="0">
                  <a:pos x="T4" y="T5"/>
                </a:cxn>
                <a:cxn ang="0">
                  <a:pos x="T6" y="T7"/>
                </a:cxn>
              </a:cxnLst>
              <a:rect l="0" t="0" r="r" b="b"/>
              <a:pathLst>
                <a:path w="15" h="30">
                  <a:moveTo>
                    <a:pt x="0" y="0"/>
                  </a:moveTo>
                  <a:lnTo>
                    <a:pt x="6" y="30"/>
                  </a:lnTo>
                  <a:lnTo>
                    <a:pt x="15" y="4"/>
                  </a:lnTo>
                  <a:lnTo>
                    <a:pt x="0" y="0"/>
                  </a:lnTo>
                  <a:close/>
                </a:path>
              </a:pathLst>
            </a:custGeom>
            <a:solidFill>
              <a:srgbClr val="D277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85" name="Freeform 934"/>
            <p:cNvSpPr>
              <a:spLocks/>
            </p:cNvSpPr>
            <p:nvPr/>
          </p:nvSpPr>
          <p:spPr bwMode="auto">
            <a:xfrm>
              <a:off x="5529263" y="3201988"/>
              <a:ext cx="23812" cy="47625"/>
            </a:xfrm>
            <a:custGeom>
              <a:avLst/>
              <a:gdLst>
                <a:gd name="T0" fmla="*/ 0 w 15"/>
                <a:gd name="T1" fmla="*/ 0 h 30"/>
                <a:gd name="T2" fmla="*/ 6 w 15"/>
                <a:gd name="T3" fmla="*/ 30 h 30"/>
                <a:gd name="T4" fmla="*/ 15 w 15"/>
                <a:gd name="T5" fmla="*/ 4 h 30"/>
                <a:gd name="T6" fmla="*/ 0 w 15"/>
                <a:gd name="T7" fmla="*/ 0 h 30"/>
              </a:gdLst>
              <a:ahLst/>
              <a:cxnLst>
                <a:cxn ang="0">
                  <a:pos x="T0" y="T1"/>
                </a:cxn>
                <a:cxn ang="0">
                  <a:pos x="T2" y="T3"/>
                </a:cxn>
                <a:cxn ang="0">
                  <a:pos x="T4" y="T5"/>
                </a:cxn>
                <a:cxn ang="0">
                  <a:pos x="T6" y="T7"/>
                </a:cxn>
              </a:cxnLst>
              <a:rect l="0" t="0" r="r" b="b"/>
              <a:pathLst>
                <a:path w="15" h="30">
                  <a:moveTo>
                    <a:pt x="0" y="0"/>
                  </a:moveTo>
                  <a:lnTo>
                    <a:pt x="6" y="30"/>
                  </a:lnTo>
                  <a:lnTo>
                    <a:pt x="15" y="4"/>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86" name="Freeform 935"/>
            <p:cNvSpPr>
              <a:spLocks/>
            </p:cNvSpPr>
            <p:nvPr/>
          </p:nvSpPr>
          <p:spPr bwMode="auto">
            <a:xfrm>
              <a:off x="5535613" y="3302000"/>
              <a:ext cx="46037" cy="53975"/>
            </a:xfrm>
            <a:custGeom>
              <a:avLst/>
              <a:gdLst>
                <a:gd name="T0" fmla="*/ 14 w 29"/>
                <a:gd name="T1" fmla="*/ 0 h 34"/>
                <a:gd name="T2" fmla="*/ 0 w 29"/>
                <a:gd name="T3" fmla="*/ 12 h 34"/>
                <a:gd name="T4" fmla="*/ 29 w 29"/>
                <a:gd name="T5" fmla="*/ 34 h 34"/>
                <a:gd name="T6" fmla="*/ 14 w 29"/>
                <a:gd name="T7" fmla="*/ 0 h 34"/>
              </a:gdLst>
              <a:ahLst/>
              <a:cxnLst>
                <a:cxn ang="0">
                  <a:pos x="T0" y="T1"/>
                </a:cxn>
                <a:cxn ang="0">
                  <a:pos x="T2" y="T3"/>
                </a:cxn>
                <a:cxn ang="0">
                  <a:pos x="T4" y="T5"/>
                </a:cxn>
                <a:cxn ang="0">
                  <a:pos x="T6" y="T7"/>
                </a:cxn>
              </a:cxnLst>
              <a:rect l="0" t="0" r="r" b="b"/>
              <a:pathLst>
                <a:path w="29" h="34">
                  <a:moveTo>
                    <a:pt x="14" y="0"/>
                  </a:moveTo>
                  <a:lnTo>
                    <a:pt x="0" y="12"/>
                  </a:lnTo>
                  <a:lnTo>
                    <a:pt x="29" y="34"/>
                  </a:lnTo>
                  <a:lnTo>
                    <a:pt x="14" y="0"/>
                  </a:lnTo>
                  <a:close/>
                </a:path>
              </a:pathLst>
            </a:custGeom>
            <a:solidFill>
              <a:srgbClr val="D277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87" name="Freeform 936"/>
            <p:cNvSpPr>
              <a:spLocks/>
            </p:cNvSpPr>
            <p:nvPr/>
          </p:nvSpPr>
          <p:spPr bwMode="auto">
            <a:xfrm>
              <a:off x="5535613" y="3302000"/>
              <a:ext cx="46037" cy="53975"/>
            </a:xfrm>
            <a:custGeom>
              <a:avLst/>
              <a:gdLst>
                <a:gd name="T0" fmla="*/ 14 w 29"/>
                <a:gd name="T1" fmla="*/ 0 h 34"/>
                <a:gd name="T2" fmla="*/ 0 w 29"/>
                <a:gd name="T3" fmla="*/ 12 h 34"/>
                <a:gd name="T4" fmla="*/ 29 w 29"/>
                <a:gd name="T5" fmla="*/ 34 h 34"/>
                <a:gd name="T6" fmla="*/ 14 w 29"/>
                <a:gd name="T7" fmla="*/ 0 h 34"/>
              </a:gdLst>
              <a:ahLst/>
              <a:cxnLst>
                <a:cxn ang="0">
                  <a:pos x="T0" y="T1"/>
                </a:cxn>
                <a:cxn ang="0">
                  <a:pos x="T2" y="T3"/>
                </a:cxn>
                <a:cxn ang="0">
                  <a:pos x="T4" y="T5"/>
                </a:cxn>
                <a:cxn ang="0">
                  <a:pos x="T6" y="T7"/>
                </a:cxn>
              </a:cxnLst>
              <a:rect l="0" t="0" r="r" b="b"/>
              <a:pathLst>
                <a:path w="29" h="34">
                  <a:moveTo>
                    <a:pt x="14" y="0"/>
                  </a:moveTo>
                  <a:lnTo>
                    <a:pt x="0" y="12"/>
                  </a:lnTo>
                  <a:lnTo>
                    <a:pt x="29" y="34"/>
                  </a:lnTo>
                  <a:lnTo>
                    <a:pt x="1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88" name="Freeform 937"/>
            <p:cNvSpPr>
              <a:spLocks/>
            </p:cNvSpPr>
            <p:nvPr/>
          </p:nvSpPr>
          <p:spPr bwMode="auto">
            <a:xfrm>
              <a:off x="5643563" y="3246438"/>
              <a:ext cx="31750" cy="60325"/>
            </a:xfrm>
            <a:custGeom>
              <a:avLst/>
              <a:gdLst>
                <a:gd name="T0" fmla="*/ 3 w 20"/>
                <a:gd name="T1" fmla="*/ 0 h 38"/>
                <a:gd name="T2" fmla="*/ 0 w 20"/>
                <a:gd name="T3" fmla="*/ 38 h 38"/>
                <a:gd name="T4" fmla="*/ 20 w 20"/>
                <a:gd name="T5" fmla="*/ 7 h 38"/>
                <a:gd name="T6" fmla="*/ 3 w 20"/>
                <a:gd name="T7" fmla="*/ 0 h 38"/>
              </a:gdLst>
              <a:ahLst/>
              <a:cxnLst>
                <a:cxn ang="0">
                  <a:pos x="T0" y="T1"/>
                </a:cxn>
                <a:cxn ang="0">
                  <a:pos x="T2" y="T3"/>
                </a:cxn>
                <a:cxn ang="0">
                  <a:pos x="T4" y="T5"/>
                </a:cxn>
                <a:cxn ang="0">
                  <a:pos x="T6" y="T7"/>
                </a:cxn>
              </a:cxnLst>
              <a:rect l="0" t="0" r="r" b="b"/>
              <a:pathLst>
                <a:path w="20" h="38">
                  <a:moveTo>
                    <a:pt x="3" y="0"/>
                  </a:moveTo>
                  <a:lnTo>
                    <a:pt x="0" y="38"/>
                  </a:lnTo>
                  <a:lnTo>
                    <a:pt x="20" y="7"/>
                  </a:lnTo>
                  <a:lnTo>
                    <a:pt x="3" y="0"/>
                  </a:lnTo>
                  <a:close/>
                </a:path>
              </a:pathLst>
            </a:custGeom>
            <a:solidFill>
              <a:srgbClr val="D277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89" name="Freeform 938"/>
            <p:cNvSpPr>
              <a:spLocks/>
            </p:cNvSpPr>
            <p:nvPr/>
          </p:nvSpPr>
          <p:spPr bwMode="auto">
            <a:xfrm>
              <a:off x="5643563" y="3246438"/>
              <a:ext cx="31750" cy="60325"/>
            </a:xfrm>
            <a:custGeom>
              <a:avLst/>
              <a:gdLst>
                <a:gd name="T0" fmla="*/ 3 w 20"/>
                <a:gd name="T1" fmla="*/ 0 h 38"/>
                <a:gd name="T2" fmla="*/ 0 w 20"/>
                <a:gd name="T3" fmla="*/ 38 h 38"/>
                <a:gd name="T4" fmla="*/ 20 w 20"/>
                <a:gd name="T5" fmla="*/ 7 h 38"/>
                <a:gd name="T6" fmla="*/ 3 w 20"/>
                <a:gd name="T7" fmla="*/ 0 h 38"/>
              </a:gdLst>
              <a:ahLst/>
              <a:cxnLst>
                <a:cxn ang="0">
                  <a:pos x="T0" y="T1"/>
                </a:cxn>
                <a:cxn ang="0">
                  <a:pos x="T2" y="T3"/>
                </a:cxn>
                <a:cxn ang="0">
                  <a:pos x="T4" y="T5"/>
                </a:cxn>
                <a:cxn ang="0">
                  <a:pos x="T6" y="T7"/>
                </a:cxn>
              </a:cxnLst>
              <a:rect l="0" t="0" r="r" b="b"/>
              <a:pathLst>
                <a:path w="20" h="38">
                  <a:moveTo>
                    <a:pt x="3" y="0"/>
                  </a:moveTo>
                  <a:lnTo>
                    <a:pt x="0" y="38"/>
                  </a:lnTo>
                  <a:lnTo>
                    <a:pt x="20" y="7"/>
                  </a:lnTo>
                  <a:lnTo>
                    <a:pt x="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90" name="Freeform 939"/>
            <p:cNvSpPr>
              <a:spLocks/>
            </p:cNvSpPr>
            <p:nvPr/>
          </p:nvSpPr>
          <p:spPr bwMode="auto">
            <a:xfrm>
              <a:off x="5600700" y="3219450"/>
              <a:ext cx="42862" cy="20638"/>
            </a:xfrm>
            <a:custGeom>
              <a:avLst/>
              <a:gdLst>
                <a:gd name="T0" fmla="*/ 5 w 27"/>
                <a:gd name="T1" fmla="*/ 0 h 13"/>
                <a:gd name="T2" fmla="*/ 0 w 27"/>
                <a:gd name="T3" fmla="*/ 13 h 13"/>
                <a:gd name="T4" fmla="*/ 27 w 27"/>
                <a:gd name="T5" fmla="*/ 13 h 13"/>
                <a:gd name="T6" fmla="*/ 5 w 27"/>
                <a:gd name="T7" fmla="*/ 0 h 13"/>
              </a:gdLst>
              <a:ahLst/>
              <a:cxnLst>
                <a:cxn ang="0">
                  <a:pos x="T0" y="T1"/>
                </a:cxn>
                <a:cxn ang="0">
                  <a:pos x="T2" y="T3"/>
                </a:cxn>
                <a:cxn ang="0">
                  <a:pos x="T4" y="T5"/>
                </a:cxn>
                <a:cxn ang="0">
                  <a:pos x="T6" y="T7"/>
                </a:cxn>
              </a:cxnLst>
              <a:rect l="0" t="0" r="r" b="b"/>
              <a:pathLst>
                <a:path w="27" h="13">
                  <a:moveTo>
                    <a:pt x="5" y="0"/>
                  </a:moveTo>
                  <a:lnTo>
                    <a:pt x="0" y="13"/>
                  </a:lnTo>
                  <a:lnTo>
                    <a:pt x="27" y="13"/>
                  </a:lnTo>
                  <a:lnTo>
                    <a:pt x="5" y="0"/>
                  </a:lnTo>
                  <a:close/>
                </a:path>
              </a:pathLst>
            </a:custGeom>
            <a:solidFill>
              <a:srgbClr val="D277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91" name="Freeform 940"/>
            <p:cNvSpPr>
              <a:spLocks/>
            </p:cNvSpPr>
            <p:nvPr/>
          </p:nvSpPr>
          <p:spPr bwMode="auto">
            <a:xfrm>
              <a:off x="5600700" y="3219450"/>
              <a:ext cx="42862" cy="20638"/>
            </a:xfrm>
            <a:custGeom>
              <a:avLst/>
              <a:gdLst>
                <a:gd name="T0" fmla="*/ 5 w 27"/>
                <a:gd name="T1" fmla="*/ 0 h 13"/>
                <a:gd name="T2" fmla="*/ 0 w 27"/>
                <a:gd name="T3" fmla="*/ 13 h 13"/>
                <a:gd name="T4" fmla="*/ 27 w 27"/>
                <a:gd name="T5" fmla="*/ 13 h 13"/>
                <a:gd name="T6" fmla="*/ 5 w 27"/>
                <a:gd name="T7" fmla="*/ 0 h 13"/>
              </a:gdLst>
              <a:ahLst/>
              <a:cxnLst>
                <a:cxn ang="0">
                  <a:pos x="T0" y="T1"/>
                </a:cxn>
                <a:cxn ang="0">
                  <a:pos x="T2" y="T3"/>
                </a:cxn>
                <a:cxn ang="0">
                  <a:pos x="T4" y="T5"/>
                </a:cxn>
                <a:cxn ang="0">
                  <a:pos x="T6" y="T7"/>
                </a:cxn>
              </a:cxnLst>
              <a:rect l="0" t="0" r="r" b="b"/>
              <a:pathLst>
                <a:path w="27" h="13">
                  <a:moveTo>
                    <a:pt x="5" y="0"/>
                  </a:moveTo>
                  <a:lnTo>
                    <a:pt x="0" y="13"/>
                  </a:lnTo>
                  <a:lnTo>
                    <a:pt x="27" y="13"/>
                  </a:lnTo>
                  <a:lnTo>
                    <a:pt x="5"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92" name="Freeform 941"/>
            <p:cNvSpPr>
              <a:spLocks/>
            </p:cNvSpPr>
            <p:nvPr/>
          </p:nvSpPr>
          <p:spPr bwMode="auto">
            <a:xfrm>
              <a:off x="5668963" y="3300413"/>
              <a:ext cx="14287" cy="26988"/>
            </a:xfrm>
            <a:custGeom>
              <a:avLst/>
              <a:gdLst>
                <a:gd name="T0" fmla="*/ 8 w 9"/>
                <a:gd name="T1" fmla="*/ 0 h 17"/>
                <a:gd name="T2" fmla="*/ 0 w 9"/>
                <a:gd name="T3" fmla="*/ 14 h 17"/>
                <a:gd name="T4" fmla="*/ 9 w 9"/>
                <a:gd name="T5" fmla="*/ 17 h 17"/>
                <a:gd name="T6" fmla="*/ 8 w 9"/>
                <a:gd name="T7" fmla="*/ 0 h 17"/>
              </a:gdLst>
              <a:ahLst/>
              <a:cxnLst>
                <a:cxn ang="0">
                  <a:pos x="T0" y="T1"/>
                </a:cxn>
                <a:cxn ang="0">
                  <a:pos x="T2" y="T3"/>
                </a:cxn>
                <a:cxn ang="0">
                  <a:pos x="T4" y="T5"/>
                </a:cxn>
                <a:cxn ang="0">
                  <a:pos x="T6" y="T7"/>
                </a:cxn>
              </a:cxnLst>
              <a:rect l="0" t="0" r="r" b="b"/>
              <a:pathLst>
                <a:path w="9" h="17">
                  <a:moveTo>
                    <a:pt x="8" y="0"/>
                  </a:moveTo>
                  <a:lnTo>
                    <a:pt x="0" y="14"/>
                  </a:lnTo>
                  <a:lnTo>
                    <a:pt x="9" y="17"/>
                  </a:lnTo>
                  <a:lnTo>
                    <a:pt x="8" y="0"/>
                  </a:lnTo>
                  <a:close/>
                </a:path>
              </a:pathLst>
            </a:custGeom>
            <a:solidFill>
              <a:srgbClr val="D277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93" name="Freeform 942"/>
            <p:cNvSpPr>
              <a:spLocks/>
            </p:cNvSpPr>
            <p:nvPr/>
          </p:nvSpPr>
          <p:spPr bwMode="auto">
            <a:xfrm>
              <a:off x="5668963" y="3300413"/>
              <a:ext cx="14287" cy="26988"/>
            </a:xfrm>
            <a:custGeom>
              <a:avLst/>
              <a:gdLst>
                <a:gd name="T0" fmla="*/ 8 w 9"/>
                <a:gd name="T1" fmla="*/ 0 h 17"/>
                <a:gd name="T2" fmla="*/ 0 w 9"/>
                <a:gd name="T3" fmla="*/ 14 h 17"/>
                <a:gd name="T4" fmla="*/ 9 w 9"/>
                <a:gd name="T5" fmla="*/ 17 h 17"/>
                <a:gd name="T6" fmla="*/ 8 w 9"/>
                <a:gd name="T7" fmla="*/ 0 h 17"/>
              </a:gdLst>
              <a:ahLst/>
              <a:cxnLst>
                <a:cxn ang="0">
                  <a:pos x="T0" y="T1"/>
                </a:cxn>
                <a:cxn ang="0">
                  <a:pos x="T2" y="T3"/>
                </a:cxn>
                <a:cxn ang="0">
                  <a:pos x="T4" y="T5"/>
                </a:cxn>
                <a:cxn ang="0">
                  <a:pos x="T6" y="T7"/>
                </a:cxn>
              </a:cxnLst>
              <a:rect l="0" t="0" r="r" b="b"/>
              <a:pathLst>
                <a:path w="9" h="17">
                  <a:moveTo>
                    <a:pt x="8" y="0"/>
                  </a:moveTo>
                  <a:lnTo>
                    <a:pt x="0" y="14"/>
                  </a:lnTo>
                  <a:lnTo>
                    <a:pt x="9" y="17"/>
                  </a:lnTo>
                  <a:lnTo>
                    <a:pt x="8"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94" name="Freeform 943"/>
            <p:cNvSpPr>
              <a:spLocks/>
            </p:cNvSpPr>
            <p:nvPr/>
          </p:nvSpPr>
          <p:spPr bwMode="auto">
            <a:xfrm>
              <a:off x="5699125" y="3302000"/>
              <a:ext cx="25400" cy="49213"/>
            </a:xfrm>
            <a:custGeom>
              <a:avLst/>
              <a:gdLst>
                <a:gd name="T0" fmla="*/ 15 w 16"/>
                <a:gd name="T1" fmla="*/ 0 h 31"/>
                <a:gd name="T2" fmla="*/ 0 w 16"/>
                <a:gd name="T3" fmla="*/ 26 h 31"/>
                <a:gd name="T4" fmla="*/ 16 w 16"/>
                <a:gd name="T5" fmla="*/ 31 h 31"/>
                <a:gd name="T6" fmla="*/ 15 w 16"/>
                <a:gd name="T7" fmla="*/ 0 h 31"/>
              </a:gdLst>
              <a:ahLst/>
              <a:cxnLst>
                <a:cxn ang="0">
                  <a:pos x="T0" y="T1"/>
                </a:cxn>
                <a:cxn ang="0">
                  <a:pos x="T2" y="T3"/>
                </a:cxn>
                <a:cxn ang="0">
                  <a:pos x="T4" y="T5"/>
                </a:cxn>
                <a:cxn ang="0">
                  <a:pos x="T6" y="T7"/>
                </a:cxn>
              </a:cxnLst>
              <a:rect l="0" t="0" r="r" b="b"/>
              <a:pathLst>
                <a:path w="16" h="31">
                  <a:moveTo>
                    <a:pt x="15" y="0"/>
                  </a:moveTo>
                  <a:lnTo>
                    <a:pt x="0" y="26"/>
                  </a:lnTo>
                  <a:lnTo>
                    <a:pt x="16" y="31"/>
                  </a:lnTo>
                  <a:lnTo>
                    <a:pt x="15" y="0"/>
                  </a:lnTo>
                  <a:close/>
                </a:path>
              </a:pathLst>
            </a:custGeom>
            <a:solidFill>
              <a:srgbClr val="D277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95" name="Freeform 944"/>
            <p:cNvSpPr>
              <a:spLocks/>
            </p:cNvSpPr>
            <p:nvPr/>
          </p:nvSpPr>
          <p:spPr bwMode="auto">
            <a:xfrm>
              <a:off x="5699125" y="3302000"/>
              <a:ext cx="25400" cy="49213"/>
            </a:xfrm>
            <a:custGeom>
              <a:avLst/>
              <a:gdLst>
                <a:gd name="T0" fmla="*/ 15 w 16"/>
                <a:gd name="T1" fmla="*/ 0 h 31"/>
                <a:gd name="T2" fmla="*/ 0 w 16"/>
                <a:gd name="T3" fmla="*/ 26 h 31"/>
                <a:gd name="T4" fmla="*/ 16 w 16"/>
                <a:gd name="T5" fmla="*/ 31 h 31"/>
                <a:gd name="T6" fmla="*/ 15 w 16"/>
                <a:gd name="T7" fmla="*/ 0 h 31"/>
              </a:gdLst>
              <a:ahLst/>
              <a:cxnLst>
                <a:cxn ang="0">
                  <a:pos x="T0" y="T1"/>
                </a:cxn>
                <a:cxn ang="0">
                  <a:pos x="T2" y="T3"/>
                </a:cxn>
                <a:cxn ang="0">
                  <a:pos x="T4" y="T5"/>
                </a:cxn>
                <a:cxn ang="0">
                  <a:pos x="T6" y="T7"/>
                </a:cxn>
              </a:cxnLst>
              <a:rect l="0" t="0" r="r" b="b"/>
              <a:pathLst>
                <a:path w="16" h="31">
                  <a:moveTo>
                    <a:pt x="15" y="0"/>
                  </a:moveTo>
                  <a:lnTo>
                    <a:pt x="0" y="26"/>
                  </a:lnTo>
                  <a:lnTo>
                    <a:pt x="16" y="31"/>
                  </a:lnTo>
                  <a:lnTo>
                    <a:pt x="15"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96" name="Freeform 945"/>
            <p:cNvSpPr>
              <a:spLocks/>
            </p:cNvSpPr>
            <p:nvPr/>
          </p:nvSpPr>
          <p:spPr bwMode="auto">
            <a:xfrm>
              <a:off x="5664200" y="3198813"/>
              <a:ext cx="41275" cy="31750"/>
            </a:xfrm>
            <a:custGeom>
              <a:avLst/>
              <a:gdLst>
                <a:gd name="T0" fmla="*/ 20 w 26"/>
                <a:gd name="T1" fmla="*/ 0 h 20"/>
                <a:gd name="T2" fmla="*/ 0 w 26"/>
                <a:gd name="T3" fmla="*/ 20 h 20"/>
                <a:gd name="T4" fmla="*/ 26 w 26"/>
                <a:gd name="T5" fmla="*/ 13 h 20"/>
                <a:gd name="T6" fmla="*/ 20 w 26"/>
                <a:gd name="T7" fmla="*/ 0 h 20"/>
              </a:gdLst>
              <a:ahLst/>
              <a:cxnLst>
                <a:cxn ang="0">
                  <a:pos x="T0" y="T1"/>
                </a:cxn>
                <a:cxn ang="0">
                  <a:pos x="T2" y="T3"/>
                </a:cxn>
                <a:cxn ang="0">
                  <a:pos x="T4" y="T5"/>
                </a:cxn>
                <a:cxn ang="0">
                  <a:pos x="T6" y="T7"/>
                </a:cxn>
              </a:cxnLst>
              <a:rect l="0" t="0" r="r" b="b"/>
              <a:pathLst>
                <a:path w="26" h="20">
                  <a:moveTo>
                    <a:pt x="20" y="0"/>
                  </a:moveTo>
                  <a:lnTo>
                    <a:pt x="0" y="20"/>
                  </a:lnTo>
                  <a:lnTo>
                    <a:pt x="26" y="13"/>
                  </a:lnTo>
                  <a:lnTo>
                    <a:pt x="20" y="0"/>
                  </a:lnTo>
                  <a:close/>
                </a:path>
              </a:pathLst>
            </a:custGeom>
            <a:solidFill>
              <a:srgbClr val="D277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97" name="Freeform 946"/>
            <p:cNvSpPr>
              <a:spLocks/>
            </p:cNvSpPr>
            <p:nvPr/>
          </p:nvSpPr>
          <p:spPr bwMode="auto">
            <a:xfrm>
              <a:off x="5664200" y="3198813"/>
              <a:ext cx="41275" cy="31750"/>
            </a:xfrm>
            <a:custGeom>
              <a:avLst/>
              <a:gdLst>
                <a:gd name="T0" fmla="*/ 20 w 26"/>
                <a:gd name="T1" fmla="*/ 0 h 20"/>
                <a:gd name="T2" fmla="*/ 0 w 26"/>
                <a:gd name="T3" fmla="*/ 20 h 20"/>
                <a:gd name="T4" fmla="*/ 26 w 26"/>
                <a:gd name="T5" fmla="*/ 13 h 20"/>
                <a:gd name="T6" fmla="*/ 20 w 26"/>
                <a:gd name="T7" fmla="*/ 0 h 20"/>
              </a:gdLst>
              <a:ahLst/>
              <a:cxnLst>
                <a:cxn ang="0">
                  <a:pos x="T0" y="T1"/>
                </a:cxn>
                <a:cxn ang="0">
                  <a:pos x="T2" y="T3"/>
                </a:cxn>
                <a:cxn ang="0">
                  <a:pos x="T4" y="T5"/>
                </a:cxn>
                <a:cxn ang="0">
                  <a:pos x="T6" y="T7"/>
                </a:cxn>
              </a:cxnLst>
              <a:rect l="0" t="0" r="r" b="b"/>
              <a:pathLst>
                <a:path w="26" h="20">
                  <a:moveTo>
                    <a:pt x="20" y="0"/>
                  </a:moveTo>
                  <a:lnTo>
                    <a:pt x="0" y="20"/>
                  </a:lnTo>
                  <a:lnTo>
                    <a:pt x="26" y="13"/>
                  </a:lnTo>
                  <a:lnTo>
                    <a:pt x="2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98" name="Freeform 947"/>
            <p:cNvSpPr>
              <a:spLocks/>
            </p:cNvSpPr>
            <p:nvPr/>
          </p:nvSpPr>
          <p:spPr bwMode="auto">
            <a:xfrm>
              <a:off x="6038850" y="3295650"/>
              <a:ext cx="47625" cy="53975"/>
            </a:xfrm>
            <a:custGeom>
              <a:avLst/>
              <a:gdLst>
                <a:gd name="T0" fmla="*/ 0 w 30"/>
                <a:gd name="T1" fmla="*/ 0 h 34"/>
                <a:gd name="T2" fmla="*/ 16 w 30"/>
                <a:gd name="T3" fmla="*/ 34 h 34"/>
                <a:gd name="T4" fmla="*/ 30 w 30"/>
                <a:gd name="T5" fmla="*/ 22 h 34"/>
                <a:gd name="T6" fmla="*/ 0 w 30"/>
                <a:gd name="T7" fmla="*/ 0 h 34"/>
              </a:gdLst>
              <a:ahLst/>
              <a:cxnLst>
                <a:cxn ang="0">
                  <a:pos x="T0" y="T1"/>
                </a:cxn>
                <a:cxn ang="0">
                  <a:pos x="T2" y="T3"/>
                </a:cxn>
                <a:cxn ang="0">
                  <a:pos x="T4" y="T5"/>
                </a:cxn>
                <a:cxn ang="0">
                  <a:pos x="T6" y="T7"/>
                </a:cxn>
              </a:cxnLst>
              <a:rect l="0" t="0" r="r" b="b"/>
              <a:pathLst>
                <a:path w="30" h="34">
                  <a:moveTo>
                    <a:pt x="0" y="0"/>
                  </a:moveTo>
                  <a:lnTo>
                    <a:pt x="16" y="34"/>
                  </a:lnTo>
                  <a:lnTo>
                    <a:pt x="30" y="22"/>
                  </a:lnTo>
                  <a:lnTo>
                    <a:pt x="0" y="0"/>
                  </a:lnTo>
                  <a:close/>
                </a:path>
              </a:pathLst>
            </a:custGeom>
            <a:solidFill>
              <a:srgbClr val="D277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99" name="Freeform 948"/>
            <p:cNvSpPr>
              <a:spLocks/>
            </p:cNvSpPr>
            <p:nvPr/>
          </p:nvSpPr>
          <p:spPr bwMode="auto">
            <a:xfrm>
              <a:off x="6038850" y="3295650"/>
              <a:ext cx="47625" cy="53975"/>
            </a:xfrm>
            <a:custGeom>
              <a:avLst/>
              <a:gdLst>
                <a:gd name="T0" fmla="*/ 0 w 30"/>
                <a:gd name="T1" fmla="*/ 0 h 34"/>
                <a:gd name="T2" fmla="*/ 16 w 30"/>
                <a:gd name="T3" fmla="*/ 34 h 34"/>
                <a:gd name="T4" fmla="*/ 30 w 30"/>
                <a:gd name="T5" fmla="*/ 22 h 34"/>
                <a:gd name="T6" fmla="*/ 0 w 30"/>
                <a:gd name="T7" fmla="*/ 0 h 34"/>
              </a:gdLst>
              <a:ahLst/>
              <a:cxnLst>
                <a:cxn ang="0">
                  <a:pos x="T0" y="T1"/>
                </a:cxn>
                <a:cxn ang="0">
                  <a:pos x="T2" y="T3"/>
                </a:cxn>
                <a:cxn ang="0">
                  <a:pos x="T4" y="T5"/>
                </a:cxn>
                <a:cxn ang="0">
                  <a:pos x="T6" y="T7"/>
                </a:cxn>
              </a:cxnLst>
              <a:rect l="0" t="0" r="r" b="b"/>
              <a:pathLst>
                <a:path w="30" h="34">
                  <a:moveTo>
                    <a:pt x="0" y="0"/>
                  </a:moveTo>
                  <a:lnTo>
                    <a:pt x="16" y="34"/>
                  </a:lnTo>
                  <a:lnTo>
                    <a:pt x="30" y="2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000" name="Freeform 949"/>
            <p:cNvSpPr>
              <a:spLocks/>
            </p:cNvSpPr>
            <p:nvPr/>
          </p:nvSpPr>
          <p:spPr bwMode="auto">
            <a:xfrm>
              <a:off x="5861050" y="3392488"/>
              <a:ext cx="23812" cy="47625"/>
            </a:xfrm>
            <a:custGeom>
              <a:avLst/>
              <a:gdLst>
                <a:gd name="T0" fmla="*/ 9 w 15"/>
                <a:gd name="T1" fmla="*/ 0 h 30"/>
                <a:gd name="T2" fmla="*/ 0 w 15"/>
                <a:gd name="T3" fmla="*/ 28 h 30"/>
                <a:gd name="T4" fmla="*/ 15 w 15"/>
                <a:gd name="T5" fmla="*/ 30 h 30"/>
                <a:gd name="T6" fmla="*/ 9 w 15"/>
                <a:gd name="T7" fmla="*/ 0 h 30"/>
              </a:gdLst>
              <a:ahLst/>
              <a:cxnLst>
                <a:cxn ang="0">
                  <a:pos x="T0" y="T1"/>
                </a:cxn>
                <a:cxn ang="0">
                  <a:pos x="T2" y="T3"/>
                </a:cxn>
                <a:cxn ang="0">
                  <a:pos x="T4" y="T5"/>
                </a:cxn>
                <a:cxn ang="0">
                  <a:pos x="T6" y="T7"/>
                </a:cxn>
              </a:cxnLst>
              <a:rect l="0" t="0" r="r" b="b"/>
              <a:pathLst>
                <a:path w="15" h="30">
                  <a:moveTo>
                    <a:pt x="9" y="0"/>
                  </a:moveTo>
                  <a:lnTo>
                    <a:pt x="0" y="28"/>
                  </a:lnTo>
                  <a:lnTo>
                    <a:pt x="15" y="30"/>
                  </a:lnTo>
                  <a:lnTo>
                    <a:pt x="9" y="0"/>
                  </a:lnTo>
                  <a:close/>
                </a:path>
              </a:pathLst>
            </a:custGeom>
            <a:solidFill>
              <a:srgbClr val="D277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001" name="Freeform 950"/>
            <p:cNvSpPr>
              <a:spLocks/>
            </p:cNvSpPr>
            <p:nvPr/>
          </p:nvSpPr>
          <p:spPr bwMode="auto">
            <a:xfrm>
              <a:off x="5861050" y="3392488"/>
              <a:ext cx="23812" cy="47625"/>
            </a:xfrm>
            <a:custGeom>
              <a:avLst/>
              <a:gdLst>
                <a:gd name="T0" fmla="*/ 9 w 15"/>
                <a:gd name="T1" fmla="*/ 0 h 30"/>
                <a:gd name="T2" fmla="*/ 0 w 15"/>
                <a:gd name="T3" fmla="*/ 28 h 30"/>
                <a:gd name="T4" fmla="*/ 15 w 15"/>
                <a:gd name="T5" fmla="*/ 30 h 30"/>
                <a:gd name="T6" fmla="*/ 9 w 15"/>
                <a:gd name="T7" fmla="*/ 0 h 30"/>
              </a:gdLst>
              <a:ahLst/>
              <a:cxnLst>
                <a:cxn ang="0">
                  <a:pos x="T0" y="T1"/>
                </a:cxn>
                <a:cxn ang="0">
                  <a:pos x="T2" y="T3"/>
                </a:cxn>
                <a:cxn ang="0">
                  <a:pos x="T4" y="T5"/>
                </a:cxn>
                <a:cxn ang="0">
                  <a:pos x="T6" y="T7"/>
                </a:cxn>
              </a:cxnLst>
              <a:rect l="0" t="0" r="r" b="b"/>
              <a:pathLst>
                <a:path w="15" h="30">
                  <a:moveTo>
                    <a:pt x="9" y="0"/>
                  </a:moveTo>
                  <a:lnTo>
                    <a:pt x="0" y="28"/>
                  </a:lnTo>
                  <a:lnTo>
                    <a:pt x="15" y="30"/>
                  </a:lnTo>
                  <a:lnTo>
                    <a:pt x="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002" name="Freeform 951"/>
            <p:cNvSpPr>
              <a:spLocks/>
            </p:cNvSpPr>
            <p:nvPr/>
          </p:nvSpPr>
          <p:spPr bwMode="auto">
            <a:xfrm>
              <a:off x="6097588" y="3335338"/>
              <a:ext cx="47625" cy="53975"/>
            </a:xfrm>
            <a:custGeom>
              <a:avLst/>
              <a:gdLst>
                <a:gd name="T0" fmla="*/ 0 w 30"/>
                <a:gd name="T1" fmla="*/ 0 h 34"/>
                <a:gd name="T2" fmla="*/ 15 w 30"/>
                <a:gd name="T3" fmla="*/ 34 h 34"/>
                <a:gd name="T4" fmla="*/ 30 w 30"/>
                <a:gd name="T5" fmla="*/ 22 h 34"/>
                <a:gd name="T6" fmla="*/ 0 w 30"/>
                <a:gd name="T7" fmla="*/ 0 h 34"/>
              </a:gdLst>
              <a:ahLst/>
              <a:cxnLst>
                <a:cxn ang="0">
                  <a:pos x="T0" y="T1"/>
                </a:cxn>
                <a:cxn ang="0">
                  <a:pos x="T2" y="T3"/>
                </a:cxn>
                <a:cxn ang="0">
                  <a:pos x="T4" y="T5"/>
                </a:cxn>
                <a:cxn ang="0">
                  <a:pos x="T6" y="T7"/>
                </a:cxn>
              </a:cxnLst>
              <a:rect l="0" t="0" r="r" b="b"/>
              <a:pathLst>
                <a:path w="30" h="34">
                  <a:moveTo>
                    <a:pt x="0" y="0"/>
                  </a:moveTo>
                  <a:lnTo>
                    <a:pt x="15" y="34"/>
                  </a:lnTo>
                  <a:lnTo>
                    <a:pt x="30" y="22"/>
                  </a:lnTo>
                  <a:lnTo>
                    <a:pt x="0" y="0"/>
                  </a:lnTo>
                  <a:close/>
                </a:path>
              </a:pathLst>
            </a:custGeom>
            <a:solidFill>
              <a:srgbClr val="D277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003" name="Freeform 952"/>
            <p:cNvSpPr>
              <a:spLocks/>
            </p:cNvSpPr>
            <p:nvPr/>
          </p:nvSpPr>
          <p:spPr bwMode="auto">
            <a:xfrm>
              <a:off x="6097588" y="3335338"/>
              <a:ext cx="47625" cy="53975"/>
            </a:xfrm>
            <a:custGeom>
              <a:avLst/>
              <a:gdLst>
                <a:gd name="T0" fmla="*/ 0 w 30"/>
                <a:gd name="T1" fmla="*/ 0 h 34"/>
                <a:gd name="T2" fmla="*/ 15 w 30"/>
                <a:gd name="T3" fmla="*/ 34 h 34"/>
                <a:gd name="T4" fmla="*/ 30 w 30"/>
                <a:gd name="T5" fmla="*/ 22 h 34"/>
                <a:gd name="T6" fmla="*/ 0 w 30"/>
                <a:gd name="T7" fmla="*/ 0 h 34"/>
              </a:gdLst>
              <a:ahLst/>
              <a:cxnLst>
                <a:cxn ang="0">
                  <a:pos x="T0" y="T1"/>
                </a:cxn>
                <a:cxn ang="0">
                  <a:pos x="T2" y="T3"/>
                </a:cxn>
                <a:cxn ang="0">
                  <a:pos x="T4" y="T5"/>
                </a:cxn>
                <a:cxn ang="0">
                  <a:pos x="T6" y="T7"/>
                </a:cxn>
              </a:cxnLst>
              <a:rect l="0" t="0" r="r" b="b"/>
              <a:pathLst>
                <a:path w="30" h="34">
                  <a:moveTo>
                    <a:pt x="0" y="0"/>
                  </a:moveTo>
                  <a:lnTo>
                    <a:pt x="15" y="34"/>
                  </a:lnTo>
                  <a:lnTo>
                    <a:pt x="30" y="2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004" name="Freeform 953"/>
            <p:cNvSpPr>
              <a:spLocks/>
            </p:cNvSpPr>
            <p:nvPr/>
          </p:nvSpPr>
          <p:spPr bwMode="auto">
            <a:xfrm>
              <a:off x="5759450" y="3402013"/>
              <a:ext cx="33337" cy="58738"/>
            </a:xfrm>
            <a:custGeom>
              <a:avLst/>
              <a:gdLst>
                <a:gd name="T0" fmla="*/ 21 w 21"/>
                <a:gd name="T1" fmla="*/ 0 h 37"/>
                <a:gd name="T2" fmla="*/ 0 w 21"/>
                <a:gd name="T3" fmla="*/ 31 h 37"/>
                <a:gd name="T4" fmla="*/ 18 w 21"/>
                <a:gd name="T5" fmla="*/ 37 h 37"/>
                <a:gd name="T6" fmla="*/ 21 w 21"/>
                <a:gd name="T7" fmla="*/ 0 h 37"/>
              </a:gdLst>
              <a:ahLst/>
              <a:cxnLst>
                <a:cxn ang="0">
                  <a:pos x="T0" y="T1"/>
                </a:cxn>
                <a:cxn ang="0">
                  <a:pos x="T2" y="T3"/>
                </a:cxn>
                <a:cxn ang="0">
                  <a:pos x="T4" y="T5"/>
                </a:cxn>
                <a:cxn ang="0">
                  <a:pos x="T6" y="T7"/>
                </a:cxn>
              </a:cxnLst>
              <a:rect l="0" t="0" r="r" b="b"/>
              <a:pathLst>
                <a:path w="21" h="37">
                  <a:moveTo>
                    <a:pt x="21" y="0"/>
                  </a:moveTo>
                  <a:lnTo>
                    <a:pt x="0" y="31"/>
                  </a:lnTo>
                  <a:lnTo>
                    <a:pt x="18" y="37"/>
                  </a:lnTo>
                  <a:lnTo>
                    <a:pt x="21" y="0"/>
                  </a:lnTo>
                  <a:close/>
                </a:path>
              </a:pathLst>
            </a:custGeom>
            <a:solidFill>
              <a:srgbClr val="D277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005" name="Freeform 954"/>
            <p:cNvSpPr>
              <a:spLocks/>
            </p:cNvSpPr>
            <p:nvPr/>
          </p:nvSpPr>
          <p:spPr bwMode="auto">
            <a:xfrm>
              <a:off x="5759450" y="3402013"/>
              <a:ext cx="33337" cy="58738"/>
            </a:xfrm>
            <a:custGeom>
              <a:avLst/>
              <a:gdLst>
                <a:gd name="T0" fmla="*/ 21 w 21"/>
                <a:gd name="T1" fmla="*/ 0 h 37"/>
                <a:gd name="T2" fmla="*/ 0 w 21"/>
                <a:gd name="T3" fmla="*/ 31 h 37"/>
                <a:gd name="T4" fmla="*/ 18 w 21"/>
                <a:gd name="T5" fmla="*/ 37 h 37"/>
                <a:gd name="T6" fmla="*/ 21 w 21"/>
                <a:gd name="T7" fmla="*/ 0 h 37"/>
              </a:gdLst>
              <a:ahLst/>
              <a:cxnLst>
                <a:cxn ang="0">
                  <a:pos x="T0" y="T1"/>
                </a:cxn>
                <a:cxn ang="0">
                  <a:pos x="T2" y="T3"/>
                </a:cxn>
                <a:cxn ang="0">
                  <a:pos x="T4" y="T5"/>
                </a:cxn>
                <a:cxn ang="0">
                  <a:pos x="T6" y="T7"/>
                </a:cxn>
              </a:cxnLst>
              <a:rect l="0" t="0" r="r" b="b"/>
              <a:pathLst>
                <a:path w="21" h="37">
                  <a:moveTo>
                    <a:pt x="21" y="0"/>
                  </a:moveTo>
                  <a:lnTo>
                    <a:pt x="0" y="31"/>
                  </a:lnTo>
                  <a:lnTo>
                    <a:pt x="18" y="37"/>
                  </a:lnTo>
                  <a:lnTo>
                    <a:pt x="2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006" name="Freeform 955"/>
            <p:cNvSpPr>
              <a:spLocks/>
            </p:cNvSpPr>
            <p:nvPr/>
          </p:nvSpPr>
          <p:spPr bwMode="auto">
            <a:xfrm>
              <a:off x="6053138" y="3378200"/>
              <a:ext cx="44450" cy="20638"/>
            </a:xfrm>
            <a:custGeom>
              <a:avLst/>
              <a:gdLst>
                <a:gd name="T0" fmla="*/ 28 w 28"/>
                <a:gd name="T1" fmla="*/ 0 h 13"/>
                <a:gd name="T2" fmla="*/ 0 w 28"/>
                <a:gd name="T3" fmla="*/ 0 h 13"/>
                <a:gd name="T4" fmla="*/ 22 w 28"/>
                <a:gd name="T5" fmla="*/ 13 h 13"/>
                <a:gd name="T6" fmla="*/ 28 w 28"/>
                <a:gd name="T7" fmla="*/ 0 h 13"/>
              </a:gdLst>
              <a:ahLst/>
              <a:cxnLst>
                <a:cxn ang="0">
                  <a:pos x="T0" y="T1"/>
                </a:cxn>
                <a:cxn ang="0">
                  <a:pos x="T2" y="T3"/>
                </a:cxn>
                <a:cxn ang="0">
                  <a:pos x="T4" y="T5"/>
                </a:cxn>
                <a:cxn ang="0">
                  <a:pos x="T6" y="T7"/>
                </a:cxn>
              </a:cxnLst>
              <a:rect l="0" t="0" r="r" b="b"/>
              <a:pathLst>
                <a:path w="28" h="13">
                  <a:moveTo>
                    <a:pt x="28" y="0"/>
                  </a:moveTo>
                  <a:lnTo>
                    <a:pt x="0" y="0"/>
                  </a:lnTo>
                  <a:lnTo>
                    <a:pt x="22" y="13"/>
                  </a:lnTo>
                  <a:lnTo>
                    <a:pt x="28" y="0"/>
                  </a:lnTo>
                  <a:close/>
                </a:path>
              </a:pathLst>
            </a:custGeom>
            <a:solidFill>
              <a:srgbClr val="D277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007" name="Freeform 956"/>
            <p:cNvSpPr>
              <a:spLocks/>
            </p:cNvSpPr>
            <p:nvPr/>
          </p:nvSpPr>
          <p:spPr bwMode="auto">
            <a:xfrm>
              <a:off x="6053138" y="3378200"/>
              <a:ext cx="44450" cy="20638"/>
            </a:xfrm>
            <a:custGeom>
              <a:avLst/>
              <a:gdLst>
                <a:gd name="T0" fmla="*/ 28 w 28"/>
                <a:gd name="T1" fmla="*/ 0 h 13"/>
                <a:gd name="T2" fmla="*/ 0 w 28"/>
                <a:gd name="T3" fmla="*/ 0 h 13"/>
                <a:gd name="T4" fmla="*/ 22 w 28"/>
                <a:gd name="T5" fmla="*/ 13 h 13"/>
                <a:gd name="T6" fmla="*/ 28 w 28"/>
                <a:gd name="T7" fmla="*/ 0 h 13"/>
              </a:gdLst>
              <a:ahLst/>
              <a:cxnLst>
                <a:cxn ang="0">
                  <a:pos x="T0" y="T1"/>
                </a:cxn>
                <a:cxn ang="0">
                  <a:pos x="T2" y="T3"/>
                </a:cxn>
                <a:cxn ang="0">
                  <a:pos x="T4" y="T5"/>
                </a:cxn>
                <a:cxn ang="0">
                  <a:pos x="T6" y="T7"/>
                </a:cxn>
              </a:cxnLst>
              <a:rect l="0" t="0" r="r" b="b"/>
              <a:pathLst>
                <a:path w="28" h="13">
                  <a:moveTo>
                    <a:pt x="28" y="0"/>
                  </a:moveTo>
                  <a:lnTo>
                    <a:pt x="0" y="0"/>
                  </a:lnTo>
                  <a:lnTo>
                    <a:pt x="22" y="13"/>
                  </a:lnTo>
                  <a:lnTo>
                    <a:pt x="28"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008" name="Freeform 957"/>
            <p:cNvSpPr>
              <a:spLocks/>
            </p:cNvSpPr>
            <p:nvPr/>
          </p:nvSpPr>
          <p:spPr bwMode="auto">
            <a:xfrm>
              <a:off x="5995988" y="3363913"/>
              <a:ext cx="12700" cy="26988"/>
            </a:xfrm>
            <a:custGeom>
              <a:avLst/>
              <a:gdLst>
                <a:gd name="T0" fmla="*/ 0 w 8"/>
                <a:gd name="T1" fmla="*/ 0 h 17"/>
                <a:gd name="T2" fmla="*/ 0 w 8"/>
                <a:gd name="T3" fmla="*/ 17 h 17"/>
                <a:gd name="T4" fmla="*/ 8 w 8"/>
                <a:gd name="T5" fmla="*/ 3 h 17"/>
                <a:gd name="T6" fmla="*/ 0 w 8"/>
                <a:gd name="T7" fmla="*/ 0 h 17"/>
              </a:gdLst>
              <a:ahLst/>
              <a:cxnLst>
                <a:cxn ang="0">
                  <a:pos x="T0" y="T1"/>
                </a:cxn>
                <a:cxn ang="0">
                  <a:pos x="T2" y="T3"/>
                </a:cxn>
                <a:cxn ang="0">
                  <a:pos x="T4" y="T5"/>
                </a:cxn>
                <a:cxn ang="0">
                  <a:pos x="T6" y="T7"/>
                </a:cxn>
              </a:cxnLst>
              <a:rect l="0" t="0" r="r" b="b"/>
              <a:pathLst>
                <a:path w="8" h="17">
                  <a:moveTo>
                    <a:pt x="0" y="0"/>
                  </a:moveTo>
                  <a:lnTo>
                    <a:pt x="0" y="17"/>
                  </a:lnTo>
                  <a:lnTo>
                    <a:pt x="8" y="3"/>
                  </a:lnTo>
                  <a:lnTo>
                    <a:pt x="0" y="0"/>
                  </a:lnTo>
                  <a:close/>
                </a:path>
              </a:pathLst>
            </a:custGeom>
            <a:solidFill>
              <a:srgbClr val="D277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009" name="Freeform 958"/>
            <p:cNvSpPr>
              <a:spLocks/>
            </p:cNvSpPr>
            <p:nvPr/>
          </p:nvSpPr>
          <p:spPr bwMode="auto">
            <a:xfrm>
              <a:off x="5995988" y="3363913"/>
              <a:ext cx="12700" cy="26988"/>
            </a:xfrm>
            <a:custGeom>
              <a:avLst/>
              <a:gdLst>
                <a:gd name="T0" fmla="*/ 0 w 8"/>
                <a:gd name="T1" fmla="*/ 0 h 17"/>
                <a:gd name="T2" fmla="*/ 0 w 8"/>
                <a:gd name="T3" fmla="*/ 17 h 17"/>
                <a:gd name="T4" fmla="*/ 8 w 8"/>
                <a:gd name="T5" fmla="*/ 3 h 17"/>
                <a:gd name="T6" fmla="*/ 0 w 8"/>
                <a:gd name="T7" fmla="*/ 0 h 17"/>
              </a:gdLst>
              <a:ahLst/>
              <a:cxnLst>
                <a:cxn ang="0">
                  <a:pos x="T0" y="T1"/>
                </a:cxn>
                <a:cxn ang="0">
                  <a:pos x="T2" y="T3"/>
                </a:cxn>
                <a:cxn ang="0">
                  <a:pos x="T4" y="T5"/>
                </a:cxn>
                <a:cxn ang="0">
                  <a:pos x="T6" y="T7"/>
                </a:cxn>
              </a:cxnLst>
              <a:rect l="0" t="0" r="r" b="b"/>
              <a:pathLst>
                <a:path w="8" h="17">
                  <a:moveTo>
                    <a:pt x="0" y="0"/>
                  </a:moveTo>
                  <a:lnTo>
                    <a:pt x="0" y="17"/>
                  </a:lnTo>
                  <a:lnTo>
                    <a:pt x="8" y="3"/>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010" name="Freeform 959"/>
            <p:cNvSpPr>
              <a:spLocks/>
            </p:cNvSpPr>
            <p:nvPr/>
          </p:nvSpPr>
          <p:spPr bwMode="auto">
            <a:xfrm>
              <a:off x="5954713" y="3336925"/>
              <a:ext cx="25400" cy="49213"/>
            </a:xfrm>
            <a:custGeom>
              <a:avLst/>
              <a:gdLst>
                <a:gd name="T0" fmla="*/ 0 w 16"/>
                <a:gd name="T1" fmla="*/ 0 h 31"/>
                <a:gd name="T2" fmla="*/ 1 w 16"/>
                <a:gd name="T3" fmla="*/ 31 h 31"/>
                <a:gd name="T4" fmla="*/ 16 w 16"/>
                <a:gd name="T5" fmla="*/ 6 h 31"/>
                <a:gd name="T6" fmla="*/ 0 w 16"/>
                <a:gd name="T7" fmla="*/ 0 h 31"/>
              </a:gdLst>
              <a:ahLst/>
              <a:cxnLst>
                <a:cxn ang="0">
                  <a:pos x="T0" y="T1"/>
                </a:cxn>
                <a:cxn ang="0">
                  <a:pos x="T2" y="T3"/>
                </a:cxn>
                <a:cxn ang="0">
                  <a:pos x="T4" y="T5"/>
                </a:cxn>
                <a:cxn ang="0">
                  <a:pos x="T6" y="T7"/>
                </a:cxn>
              </a:cxnLst>
              <a:rect l="0" t="0" r="r" b="b"/>
              <a:pathLst>
                <a:path w="16" h="31">
                  <a:moveTo>
                    <a:pt x="0" y="0"/>
                  </a:moveTo>
                  <a:lnTo>
                    <a:pt x="1" y="31"/>
                  </a:lnTo>
                  <a:lnTo>
                    <a:pt x="16" y="6"/>
                  </a:lnTo>
                  <a:lnTo>
                    <a:pt x="0" y="0"/>
                  </a:lnTo>
                  <a:close/>
                </a:path>
              </a:pathLst>
            </a:custGeom>
            <a:solidFill>
              <a:srgbClr val="D277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011" name="Freeform 960"/>
            <p:cNvSpPr>
              <a:spLocks/>
            </p:cNvSpPr>
            <p:nvPr/>
          </p:nvSpPr>
          <p:spPr bwMode="auto">
            <a:xfrm>
              <a:off x="5954713" y="3336925"/>
              <a:ext cx="25400" cy="49213"/>
            </a:xfrm>
            <a:custGeom>
              <a:avLst/>
              <a:gdLst>
                <a:gd name="T0" fmla="*/ 0 w 16"/>
                <a:gd name="T1" fmla="*/ 0 h 31"/>
                <a:gd name="T2" fmla="*/ 1 w 16"/>
                <a:gd name="T3" fmla="*/ 31 h 31"/>
                <a:gd name="T4" fmla="*/ 16 w 16"/>
                <a:gd name="T5" fmla="*/ 6 h 31"/>
                <a:gd name="T6" fmla="*/ 0 w 16"/>
                <a:gd name="T7" fmla="*/ 0 h 31"/>
              </a:gdLst>
              <a:ahLst/>
              <a:cxnLst>
                <a:cxn ang="0">
                  <a:pos x="T0" y="T1"/>
                </a:cxn>
                <a:cxn ang="0">
                  <a:pos x="T2" y="T3"/>
                </a:cxn>
                <a:cxn ang="0">
                  <a:pos x="T4" y="T5"/>
                </a:cxn>
                <a:cxn ang="0">
                  <a:pos x="T6" y="T7"/>
                </a:cxn>
              </a:cxnLst>
              <a:rect l="0" t="0" r="r" b="b"/>
              <a:pathLst>
                <a:path w="16" h="31">
                  <a:moveTo>
                    <a:pt x="0" y="0"/>
                  </a:moveTo>
                  <a:lnTo>
                    <a:pt x="1" y="31"/>
                  </a:lnTo>
                  <a:lnTo>
                    <a:pt x="16" y="6"/>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012" name="Freeform 961"/>
            <p:cNvSpPr>
              <a:spLocks/>
            </p:cNvSpPr>
            <p:nvPr/>
          </p:nvSpPr>
          <p:spPr bwMode="auto">
            <a:xfrm>
              <a:off x="5916613" y="3402013"/>
              <a:ext cx="39687" cy="30163"/>
            </a:xfrm>
            <a:custGeom>
              <a:avLst/>
              <a:gdLst>
                <a:gd name="T0" fmla="*/ 25 w 25"/>
                <a:gd name="T1" fmla="*/ 0 h 19"/>
                <a:gd name="T2" fmla="*/ 0 w 25"/>
                <a:gd name="T3" fmla="*/ 7 h 19"/>
                <a:gd name="T4" fmla="*/ 6 w 25"/>
                <a:gd name="T5" fmla="*/ 19 h 19"/>
                <a:gd name="T6" fmla="*/ 25 w 25"/>
                <a:gd name="T7" fmla="*/ 0 h 19"/>
              </a:gdLst>
              <a:ahLst/>
              <a:cxnLst>
                <a:cxn ang="0">
                  <a:pos x="T0" y="T1"/>
                </a:cxn>
                <a:cxn ang="0">
                  <a:pos x="T2" y="T3"/>
                </a:cxn>
                <a:cxn ang="0">
                  <a:pos x="T4" y="T5"/>
                </a:cxn>
                <a:cxn ang="0">
                  <a:pos x="T6" y="T7"/>
                </a:cxn>
              </a:cxnLst>
              <a:rect l="0" t="0" r="r" b="b"/>
              <a:pathLst>
                <a:path w="25" h="19">
                  <a:moveTo>
                    <a:pt x="25" y="0"/>
                  </a:moveTo>
                  <a:lnTo>
                    <a:pt x="0" y="7"/>
                  </a:lnTo>
                  <a:lnTo>
                    <a:pt x="6" y="19"/>
                  </a:lnTo>
                  <a:lnTo>
                    <a:pt x="25" y="0"/>
                  </a:lnTo>
                  <a:close/>
                </a:path>
              </a:pathLst>
            </a:custGeom>
            <a:solidFill>
              <a:srgbClr val="D277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013" name="Freeform 962"/>
            <p:cNvSpPr>
              <a:spLocks/>
            </p:cNvSpPr>
            <p:nvPr/>
          </p:nvSpPr>
          <p:spPr bwMode="auto">
            <a:xfrm>
              <a:off x="5916613" y="3402013"/>
              <a:ext cx="39687" cy="30163"/>
            </a:xfrm>
            <a:custGeom>
              <a:avLst/>
              <a:gdLst>
                <a:gd name="T0" fmla="*/ 25 w 25"/>
                <a:gd name="T1" fmla="*/ 0 h 19"/>
                <a:gd name="T2" fmla="*/ 0 w 25"/>
                <a:gd name="T3" fmla="*/ 7 h 19"/>
                <a:gd name="T4" fmla="*/ 6 w 25"/>
                <a:gd name="T5" fmla="*/ 19 h 19"/>
                <a:gd name="T6" fmla="*/ 25 w 25"/>
                <a:gd name="T7" fmla="*/ 0 h 19"/>
              </a:gdLst>
              <a:ahLst/>
              <a:cxnLst>
                <a:cxn ang="0">
                  <a:pos x="T0" y="T1"/>
                </a:cxn>
                <a:cxn ang="0">
                  <a:pos x="T2" y="T3"/>
                </a:cxn>
                <a:cxn ang="0">
                  <a:pos x="T4" y="T5"/>
                </a:cxn>
                <a:cxn ang="0">
                  <a:pos x="T6" y="T7"/>
                </a:cxn>
              </a:cxnLst>
              <a:rect l="0" t="0" r="r" b="b"/>
              <a:pathLst>
                <a:path w="25" h="19">
                  <a:moveTo>
                    <a:pt x="25" y="0"/>
                  </a:moveTo>
                  <a:lnTo>
                    <a:pt x="0" y="7"/>
                  </a:lnTo>
                  <a:lnTo>
                    <a:pt x="6" y="19"/>
                  </a:lnTo>
                  <a:lnTo>
                    <a:pt x="25"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014" name="Freeform 963"/>
            <p:cNvSpPr>
              <a:spLocks/>
            </p:cNvSpPr>
            <p:nvPr/>
          </p:nvSpPr>
          <p:spPr bwMode="auto">
            <a:xfrm>
              <a:off x="5572125" y="2390775"/>
              <a:ext cx="1108075" cy="1427163"/>
            </a:xfrm>
            <a:custGeom>
              <a:avLst/>
              <a:gdLst>
                <a:gd name="T0" fmla="*/ 517 w 538"/>
                <a:gd name="T1" fmla="*/ 502 h 693"/>
                <a:gd name="T2" fmla="*/ 484 w 538"/>
                <a:gd name="T3" fmla="*/ 610 h 693"/>
                <a:gd name="T4" fmla="*/ 367 w 538"/>
                <a:gd name="T5" fmla="*/ 673 h 693"/>
                <a:gd name="T6" fmla="*/ 259 w 538"/>
                <a:gd name="T7" fmla="*/ 640 h 693"/>
                <a:gd name="T8" fmla="*/ 21 w 538"/>
                <a:gd name="T9" fmla="*/ 191 h 693"/>
                <a:gd name="T10" fmla="*/ 54 w 538"/>
                <a:gd name="T11" fmla="*/ 83 h 693"/>
                <a:gd name="T12" fmla="*/ 171 w 538"/>
                <a:gd name="T13" fmla="*/ 21 h 693"/>
                <a:gd name="T14" fmla="*/ 280 w 538"/>
                <a:gd name="T15" fmla="*/ 54 h 693"/>
                <a:gd name="T16" fmla="*/ 517 w 538"/>
                <a:gd name="T17" fmla="*/ 502 h 6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38" h="693">
                  <a:moveTo>
                    <a:pt x="517" y="502"/>
                  </a:moveTo>
                  <a:cubicBezTo>
                    <a:pt x="538" y="541"/>
                    <a:pt x="523" y="590"/>
                    <a:pt x="484" y="610"/>
                  </a:cubicBezTo>
                  <a:cubicBezTo>
                    <a:pt x="367" y="673"/>
                    <a:pt x="367" y="673"/>
                    <a:pt x="367" y="673"/>
                  </a:cubicBezTo>
                  <a:cubicBezTo>
                    <a:pt x="328" y="693"/>
                    <a:pt x="279" y="678"/>
                    <a:pt x="259" y="640"/>
                  </a:cubicBezTo>
                  <a:cubicBezTo>
                    <a:pt x="21" y="191"/>
                    <a:pt x="21" y="191"/>
                    <a:pt x="21" y="191"/>
                  </a:cubicBezTo>
                  <a:cubicBezTo>
                    <a:pt x="0" y="152"/>
                    <a:pt x="15" y="104"/>
                    <a:pt x="54" y="83"/>
                  </a:cubicBezTo>
                  <a:cubicBezTo>
                    <a:pt x="171" y="21"/>
                    <a:pt x="171" y="21"/>
                    <a:pt x="171" y="21"/>
                  </a:cubicBezTo>
                  <a:cubicBezTo>
                    <a:pt x="210" y="0"/>
                    <a:pt x="259" y="15"/>
                    <a:pt x="280" y="54"/>
                  </a:cubicBezTo>
                  <a:lnTo>
                    <a:pt x="517" y="502"/>
                  </a:lnTo>
                  <a:close/>
                </a:path>
              </a:pathLst>
            </a:custGeom>
            <a:solidFill>
              <a:srgbClr val="D9BB9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015" name="Freeform 964"/>
            <p:cNvSpPr>
              <a:spLocks/>
            </p:cNvSpPr>
            <p:nvPr/>
          </p:nvSpPr>
          <p:spPr bwMode="auto">
            <a:xfrm>
              <a:off x="5500688" y="2349500"/>
              <a:ext cx="1138237" cy="1463675"/>
            </a:xfrm>
            <a:custGeom>
              <a:avLst/>
              <a:gdLst>
                <a:gd name="T0" fmla="*/ 532 w 553"/>
                <a:gd name="T1" fmla="*/ 517 h 711"/>
                <a:gd name="T2" fmla="*/ 499 w 553"/>
                <a:gd name="T3" fmla="*/ 625 h 711"/>
                <a:gd name="T4" fmla="*/ 375 w 553"/>
                <a:gd name="T5" fmla="*/ 691 h 711"/>
                <a:gd name="T6" fmla="*/ 267 w 553"/>
                <a:gd name="T7" fmla="*/ 658 h 711"/>
                <a:gd name="T8" fmla="*/ 21 w 553"/>
                <a:gd name="T9" fmla="*/ 194 h 711"/>
                <a:gd name="T10" fmla="*/ 54 w 553"/>
                <a:gd name="T11" fmla="*/ 86 h 711"/>
                <a:gd name="T12" fmla="*/ 179 w 553"/>
                <a:gd name="T13" fmla="*/ 20 h 711"/>
                <a:gd name="T14" fmla="*/ 287 w 553"/>
                <a:gd name="T15" fmla="*/ 53 h 711"/>
                <a:gd name="T16" fmla="*/ 532 w 553"/>
                <a:gd name="T17" fmla="*/ 517 h 7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3" h="711">
                  <a:moveTo>
                    <a:pt x="532" y="517"/>
                  </a:moveTo>
                  <a:cubicBezTo>
                    <a:pt x="553" y="555"/>
                    <a:pt x="538" y="604"/>
                    <a:pt x="499" y="625"/>
                  </a:cubicBezTo>
                  <a:cubicBezTo>
                    <a:pt x="375" y="691"/>
                    <a:pt x="375" y="691"/>
                    <a:pt x="375" y="691"/>
                  </a:cubicBezTo>
                  <a:cubicBezTo>
                    <a:pt x="336" y="711"/>
                    <a:pt x="287" y="696"/>
                    <a:pt x="267" y="658"/>
                  </a:cubicBezTo>
                  <a:cubicBezTo>
                    <a:pt x="21" y="194"/>
                    <a:pt x="21" y="194"/>
                    <a:pt x="21" y="194"/>
                  </a:cubicBezTo>
                  <a:cubicBezTo>
                    <a:pt x="0" y="155"/>
                    <a:pt x="15" y="107"/>
                    <a:pt x="54" y="86"/>
                  </a:cubicBezTo>
                  <a:cubicBezTo>
                    <a:pt x="179" y="20"/>
                    <a:pt x="179" y="20"/>
                    <a:pt x="179" y="20"/>
                  </a:cubicBezTo>
                  <a:cubicBezTo>
                    <a:pt x="217" y="0"/>
                    <a:pt x="266" y="14"/>
                    <a:pt x="287" y="53"/>
                  </a:cubicBezTo>
                  <a:lnTo>
                    <a:pt x="532" y="517"/>
                  </a:lnTo>
                  <a:close/>
                </a:path>
              </a:pathLst>
            </a:custGeom>
            <a:solidFill>
              <a:srgbClr val="F4D2B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016" name="Freeform 965"/>
            <p:cNvSpPr>
              <a:spLocks noEditPoints="1"/>
            </p:cNvSpPr>
            <p:nvPr/>
          </p:nvSpPr>
          <p:spPr bwMode="auto">
            <a:xfrm>
              <a:off x="5559425" y="2405063"/>
              <a:ext cx="1027112" cy="1352550"/>
            </a:xfrm>
            <a:custGeom>
              <a:avLst/>
              <a:gdLst>
                <a:gd name="T0" fmla="*/ 307 w 499"/>
                <a:gd name="T1" fmla="*/ 657 h 657"/>
                <a:gd name="T2" fmla="*/ 342 w 499"/>
                <a:gd name="T3" fmla="*/ 648 h 657"/>
                <a:gd name="T4" fmla="*/ 283 w 499"/>
                <a:gd name="T5" fmla="*/ 651 h 657"/>
                <a:gd name="T6" fmla="*/ 363 w 499"/>
                <a:gd name="T7" fmla="*/ 638 h 657"/>
                <a:gd name="T8" fmla="*/ 256 w 499"/>
                <a:gd name="T9" fmla="*/ 627 h 657"/>
                <a:gd name="T10" fmla="*/ 397 w 499"/>
                <a:gd name="T11" fmla="*/ 624 h 657"/>
                <a:gd name="T12" fmla="*/ 246 w 499"/>
                <a:gd name="T13" fmla="*/ 612 h 657"/>
                <a:gd name="T14" fmla="*/ 418 w 499"/>
                <a:gd name="T15" fmla="*/ 613 h 657"/>
                <a:gd name="T16" fmla="*/ 428 w 499"/>
                <a:gd name="T17" fmla="*/ 607 h 657"/>
                <a:gd name="T18" fmla="*/ 450 w 499"/>
                <a:gd name="T19" fmla="*/ 596 h 657"/>
                <a:gd name="T20" fmla="*/ 450 w 499"/>
                <a:gd name="T21" fmla="*/ 596 h 657"/>
                <a:gd name="T22" fmla="*/ 223 w 499"/>
                <a:gd name="T23" fmla="*/ 577 h 657"/>
                <a:gd name="T24" fmla="*/ 483 w 499"/>
                <a:gd name="T25" fmla="*/ 562 h 657"/>
                <a:gd name="T26" fmla="*/ 209 w 499"/>
                <a:gd name="T27" fmla="*/ 544 h 657"/>
                <a:gd name="T28" fmla="*/ 498 w 499"/>
                <a:gd name="T29" fmla="*/ 530 h 657"/>
                <a:gd name="T30" fmla="*/ 200 w 499"/>
                <a:gd name="T31" fmla="*/ 535 h 657"/>
                <a:gd name="T32" fmla="*/ 189 w 499"/>
                <a:gd name="T33" fmla="*/ 514 h 657"/>
                <a:gd name="T34" fmla="*/ 486 w 499"/>
                <a:gd name="T35" fmla="*/ 484 h 657"/>
                <a:gd name="T36" fmla="*/ 176 w 499"/>
                <a:gd name="T37" fmla="*/ 480 h 657"/>
                <a:gd name="T38" fmla="*/ 484 w 499"/>
                <a:gd name="T39" fmla="*/ 472 h 657"/>
                <a:gd name="T40" fmla="*/ 167 w 499"/>
                <a:gd name="T41" fmla="*/ 471 h 657"/>
                <a:gd name="T42" fmla="*/ 155 w 499"/>
                <a:gd name="T43" fmla="*/ 450 h 657"/>
                <a:gd name="T44" fmla="*/ 452 w 499"/>
                <a:gd name="T45" fmla="*/ 421 h 657"/>
                <a:gd name="T46" fmla="*/ 142 w 499"/>
                <a:gd name="T47" fmla="*/ 416 h 657"/>
                <a:gd name="T48" fmla="*/ 450 w 499"/>
                <a:gd name="T49" fmla="*/ 408 h 657"/>
                <a:gd name="T50" fmla="*/ 133 w 499"/>
                <a:gd name="T51" fmla="*/ 408 h 657"/>
                <a:gd name="T52" fmla="*/ 122 w 499"/>
                <a:gd name="T53" fmla="*/ 386 h 657"/>
                <a:gd name="T54" fmla="*/ 418 w 499"/>
                <a:gd name="T55" fmla="*/ 357 h 657"/>
                <a:gd name="T56" fmla="*/ 108 w 499"/>
                <a:gd name="T57" fmla="*/ 353 h 657"/>
                <a:gd name="T58" fmla="*/ 416 w 499"/>
                <a:gd name="T59" fmla="*/ 345 h 657"/>
                <a:gd name="T60" fmla="*/ 99 w 499"/>
                <a:gd name="T61" fmla="*/ 344 h 657"/>
                <a:gd name="T62" fmla="*/ 88 w 499"/>
                <a:gd name="T63" fmla="*/ 323 h 657"/>
                <a:gd name="T64" fmla="*/ 385 w 499"/>
                <a:gd name="T65" fmla="*/ 294 h 657"/>
                <a:gd name="T66" fmla="*/ 75 w 499"/>
                <a:gd name="T67" fmla="*/ 289 h 657"/>
                <a:gd name="T68" fmla="*/ 382 w 499"/>
                <a:gd name="T69" fmla="*/ 281 h 657"/>
                <a:gd name="T70" fmla="*/ 65 w 499"/>
                <a:gd name="T71" fmla="*/ 280 h 657"/>
                <a:gd name="T72" fmla="*/ 54 w 499"/>
                <a:gd name="T73" fmla="*/ 259 h 657"/>
                <a:gd name="T74" fmla="*/ 351 w 499"/>
                <a:gd name="T75" fmla="*/ 230 h 657"/>
                <a:gd name="T76" fmla="*/ 41 w 499"/>
                <a:gd name="T77" fmla="*/ 226 h 657"/>
                <a:gd name="T78" fmla="*/ 349 w 499"/>
                <a:gd name="T79" fmla="*/ 218 h 657"/>
                <a:gd name="T80" fmla="*/ 32 w 499"/>
                <a:gd name="T81" fmla="*/ 217 h 657"/>
                <a:gd name="T82" fmla="*/ 20 w 499"/>
                <a:gd name="T83" fmla="*/ 196 h 657"/>
                <a:gd name="T84" fmla="*/ 317 w 499"/>
                <a:gd name="T85" fmla="*/ 166 h 657"/>
                <a:gd name="T86" fmla="*/ 8 w 499"/>
                <a:gd name="T87" fmla="*/ 162 h 657"/>
                <a:gd name="T88" fmla="*/ 315 w 499"/>
                <a:gd name="T89" fmla="*/ 154 h 657"/>
                <a:gd name="T90" fmla="*/ 1 w 499"/>
                <a:gd name="T91" fmla="*/ 151 h 657"/>
                <a:gd name="T92" fmla="*/ 4 w 499"/>
                <a:gd name="T93" fmla="*/ 127 h 657"/>
                <a:gd name="T94" fmla="*/ 283 w 499"/>
                <a:gd name="T95" fmla="*/ 103 h 657"/>
                <a:gd name="T96" fmla="*/ 12 w 499"/>
                <a:gd name="T97" fmla="*/ 92 h 657"/>
                <a:gd name="T98" fmla="*/ 281 w 499"/>
                <a:gd name="T99" fmla="*/ 90 h 657"/>
                <a:gd name="T100" fmla="*/ 23 w 499"/>
                <a:gd name="T101" fmla="*/ 85 h 657"/>
                <a:gd name="T102" fmla="*/ 40 w 499"/>
                <a:gd name="T103" fmla="*/ 70 h 657"/>
                <a:gd name="T104" fmla="*/ 40 w 499"/>
                <a:gd name="T105" fmla="*/ 70 h 657"/>
                <a:gd name="T106" fmla="*/ 255 w 499"/>
                <a:gd name="T107" fmla="*/ 50 h 657"/>
                <a:gd name="T108" fmla="*/ 255 w 499"/>
                <a:gd name="T109" fmla="*/ 50 h 657"/>
                <a:gd name="T110" fmla="*/ 104 w 499"/>
                <a:gd name="T111" fmla="*/ 36 h 657"/>
                <a:gd name="T112" fmla="*/ 234 w 499"/>
                <a:gd name="T113" fmla="*/ 22 h 657"/>
                <a:gd name="T114" fmla="*/ 134 w 499"/>
                <a:gd name="T115" fmla="*/ 16 h 657"/>
                <a:gd name="T116" fmla="*/ 227 w 499"/>
                <a:gd name="T117" fmla="*/ 12 h 657"/>
                <a:gd name="T118" fmla="*/ 157 w 499"/>
                <a:gd name="T119" fmla="*/ 9 h 657"/>
                <a:gd name="T120" fmla="*/ 204 w 499"/>
                <a:gd name="T121" fmla="*/ 2 h 657"/>
                <a:gd name="T122" fmla="*/ 168 w 499"/>
                <a:gd name="T123" fmla="*/ 5 h 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99" h="657">
                  <a:moveTo>
                    <a:pt x="319" y="657"/>
                  </a:moveTo>
                  <a:cubicBezTo>
                    <a:pt x="319" y="653"/>
                    <a:pt x="319" y="653"/>
                    <a:pt x="319" y="653"/>
                  </a:cubicBezTo>
                  <a:cubicBezTo>
                    <a:pt x="323" y="653"/>
                    <a:pt x="327" y="652"/>
                    <a:pt x="330" y="651"/>
                  </a:cubicBezTo>
                  <a:cubicBezTo>
                    <a:pt x="331" y="655"/>
                    <a:pt x="331" y="655"/>
                    <a:pt x="331" y="655"/>
                  </a:cubicBezTo>
                  <a:cubicBezTo>
                    <a:pt x="327" y="656"/>
                    <a:pt x="323" y="657"/>
                    <a:pt x="319" y="657"/>
                  </a:cubicBezTo>
                  <a:close/>
                  <a:moveTo>
                    <a:pt x="307" y="657"/>
                  </a:moveTo>
                  <a:cubicBezTo>
                    <a:pt x="303" y="656"/>
                    <a:pt x="299" y="656"/>
                    <a:pt x="295" y="655"/>
                  </a:cubicBezTo>
                  <a:cubicBezTo>
                    <a:pt x="296" y="651"/>
                    <a:pt x="296" y="651"/>
                    <a:pt x="296" y="651"/>
                  </a:cubicBezTo>
                  <a:cubicBezTo>
                    <a:pt x="299" y="652"/>
                    <a:pt x="303" y="652"/>
                    <a:pt x="307" y="653"/>
                  </a:cubicBezTo>
                  <a:lnTo>
                    <a:pt x="307" y="657"/>
                  </a:lnTo>
                  <a:close/>
                  <a:moveTo>
                    <a:pt x="343" y="652"/>
                  </a:moveTo>
                  <a:cubicBezTo>
                    <a:pt x="342" y="648"/>
                    <a:pt x="342" y="648"/>
                    <a:pt x="342" y="648"/>
                  </a:cubicBezTo>
                  <a:cubicBezTo>
                    <a:pt x="345" y="647"/>
                    <a:pt x="348" y="646"/>
                    <a:pt x="351" y="644"/>
                  </a:cubicBezTo>
                  <a:cubicBezTo>
                    <a:pt x="352" y="643"/>
                    <a:pt x="352" y="643"/>
                    <a:pt x="352" y="643"/>
                  </a:cubicBezTo>
                  <a:cubicBezTo>
                    <a:pt x="354" y="647"/>
                    <a:pt x="354" y="647"/>
                    <a:pt x="354" y="647"/>
                  </a:cubicBezTo>
                  <a:cubicBezTo>
                    <a:pt x="353" y="647"/>
                    <a:pt x="353" y="647"/>
                    <a:pt x="353" y="647"/>
                  </a:cubicBezTo>
                  <a:cubicBezTo>
                    <a:pt x="350" y="649"/>
                    <a:pt x="346" y="651"/>
                    <a:pt x="343" y="652"/>
                  </a:cubicBezTo>
                  <a:close/>
                  <a:moveTo>
                    <a:pt x="283" y="651"/>
                  </a:moveTo>
                  <a:cubicBezTo>
                    <a:pt x="279" y="649"/>
                    <a:pt x="275" y="647"/>
                    <a:pt x="272" y="645"/>
                  </a:cubicBezTo>
                  <a:cubicBezTo>
                    <a:pt x="274" y="642"/>
                    <a:pt x="274" y="642"/>
                    <a:pt x="274" y="642"/>
                  </a:cubicBezTo>
                  <a:cubicBezTo>
                    <a:pt x="277" y="644"/>
                    <a:pt x="281" y="645"/>
                    <a:pt x="284" y="647"/>
                  </a:cubicBezTo>
                  <a:lnTo>
                    <a:pt x="283" y="651"/>
                  </a:lnTo>
                  <a:close/>
                  <a:moveTo>
                    <a:pt x="365" y="641"/>
                  </a:moveTo>
                  <a:cubicBezTo>
                    <a:pt x="363" y="638"/>
                    <a:pt x="363" y="638"/>
                    <a:pt x="363" y="638"/>
                  </a:cubicBezTo>
                  <a:cubicBezTo>
                    <a:pt x="373" y="632"/>
                    <a:pt x="373" y="632"/>
                    <a:pt x="373" y="632"/>
                  </a:cubicBezTo>
                  <a:cubicBezTo>
                    <a:pt x="375" y="636"/>
                    <a:pt x="375" y="636"/>
                    <a:pt x="375" y="636"/>
                  </a:cubicBezTo>
                  <a:lnTo>
                    <a:pt x="365" y="641"/>
                  </a:lnTo>
                  <a:close/>
                  <a:moveTo>
                    <a:pt x="262" y="638"/>
                  </a:moveTo>
                  <a:cubicBezTo>
                    <a:pt x="259" y="635"/>
                    <a:pt x="256" y="633"/>
                    <a:pt x="253" y="629"/>
                  </a:cubicBezTo>
                  <a:cubicBezTo>
                    <a:pt x="256" y="627"/>
                    <a:pt x="256" y="627"/>
                    <a:pt x="256" y="627"/>
                  </a:cubicBezTo>
                  <a:cubicBezTo>
                    <a:pt x="259" y="630"/>
                    <a:pt x="262" y="632"/>
                    <a:pt x="264" y="635"/>
                  </a:cubicBezTo>
                  <a:lnTo>
                    <a:pt x="262" y="638"/>
                  </a:lnTo>
                  <a:close/>
                  <a:moveTo>
                    <a:pt x="386" y="630"/>
                  </a:moveTo>
                  <a:cubicBezTo>
                    <a:pt x="384" y="626"/>
                    <a:pt x="384" y="626"/>
                    <a:pt x="384" y="626"/>
                  </a:cubicBezTo>
                  <a:cubicBezTo>
                    <a:pt x="395" y="621"/>
                    <a:pt x="395" y="621"/>
                    <a:pt x="395" y="621"/>
                  </a:cubicBezTo>
                  <a:cubicBezTo>
                    <a:pt x="397" y="624"/>
                    <a:pt x="397" y="624"/>
                    <a:pt x="397" y="624"/>
                  </a:cubicBezTo>
                  <a:lnTo>
                    <a:pt x="386" y="630"/>
                  </a:lnTo>
                  <a:close/>
                  <a:moveTo>
                    <a:pt x="246" y="620"/>
                  </a:moveTo>
                  <a:cubicBezTo>
                    <a:pt x="244" y="618"/>
                    <a:pt x="243" y="616"/>
                    <a:pt x="242" y="613"/>
                  </a:cubicBezTo>
                  <a:cubicBezTo>
                    <a:pt x="240" y="609"/>
                    <a:pt x="240" y="609"/>
                    <a:pt x="240" y="609"/>
                  </a:cubicBezTo>
                  <a:cubicBezTo>
                    <a:pt x="243" y="607"/>
                    <a:pt x="243" y="607"/>
                    <a:pt x="243" y="607"/>
                  </a:cubicBezTo>
                  <a:cubicBezTo>
                    <a:pt x="246" y="612"/>
                    <a:pt x="246" y="612"/>
                    <a:pt x="246" y="612"/>
                  </a:cubicBezTo>
                  <a:cubicBezTo>
                    <a:pt x="247" y="614"/>
                    <a:pt x="248" y="616"/>
                    <a:pt x="249" y="618"/>
                  </a:cubicBezTo>
                  <a:lnTo>
                    <a:pt x="246" y="620"/>
                  </a:lnTo>
                  <a:close/>
                  <a:moveTo>
                    <a:pt x="407" y="619"/>
                  </a:moveTo>
                  <a:cubicBezTo>
                    <a:pt x="405" y="615"/>
                    <a:pt x="405" y="615"/>
                    <a:pt x="405" y="615"/>
                  </a:cubicBezTo>
                  <a:cubicBezTo>
                    <a:pt x="416" y="610"/>
                    <a:pt x="416" y="610"/>
                    <a:pt x="416" y="610"/>
                  </a:cubicBezTo>
                  <a:cubicBezTo>
                    <a:pt x="418" y="613"/>
                    <a:pt x="418" y="613"/>
                    <a:pt x="418" y="613"/>
                  </a:cubicBezTo>
                  <a:lnTo>
                    <a:pt x="407" y="619"/>
                  </a:lnTo>
                  <a:close/>
                  <a:moveTo>
                    <a:pt x="428" y="607"/>
                  </a:moveTo>
                  <a:cubicBezTo>
                    <a:pt x="426" y="604"/>
                    <a:pt x="426" y="604"/>
                    <a:pt x="426" y="604"/>
                  </a:cubicBezTo>
                  <a:cubicBezTo>
                    <a:pt x="437" y="598"/>
                    <a:pt x="437" y="598"/>
                    <a:pt x="437" y="598"/>
                  </a:cubicBezTo>
                  <a:cubicBezTo>
                    <a:pt x="439" y="602"/>
                    <a:pt x="439" y="602"/>
                    <a:pt x="439" y="602"/>
                  </a:cubicBezTo>
                  <a:lnTo>
                    <a:pt x="428" y="607"/>
                  </a:lnTo>
                  <a:close/>
                  <a:moveTo>
                    <a:pt x="234" y="598"/>
                  </a:moveTo>
                  <a:cubicBezTo>
                    <a:pt x="228" y="588"/>
                    <a:pt x="228" y="588"/>
                    <a:pt x="228" y="588"/>
                  </a:cubicBezTo>
                  <a:cubicBezTo>
                    <a:pt x="232" y="586"/>
                    <a:pt x="232" y="586"/>
                    <a:pt x="232" y="586"/>
                  </a:cubicBezTo>
                  <a:cubicBezTo>
                    <a:pt x="238" y="597"/>
                    <a:pt x="238" y="597"/>
                    <a:pt x="238" y="597"/>
                  </a:cubicBezTo>
                  <a:lnTo>
                    <a:pt x="234" y="598"/>
                  </a:lnTo>
                  <a:close/>
                  <a:moveTo>
                    <a:pt x="450" y="596"/>
                  </a:moveTo>
                  <a:cubicBezTo>
                    <a:pt x="448" y="593"/>
                    <a:pt x="448" y="593"/>
                    <a:pt x="448" y="593"/>
                  </a:cubicBezTo>
                  <a:cubicBezTo>
                    <a:pt x="453" y="590"/>
                    <a:pt x="453" y="590"/>
                    <a:pt x="453" y="590"/>
                  </a:cubicBezTo>
                  <a:cubicBezTo>
                    <a:pt x="455" y="589"/>
                    <a:pt x="457" y="588"/>
                    <a:pt x="458" y="587"/>
                  </a:cubicBezTo>
                  <a:cubicBezTo>
                    <a:pt x="460" y="590"/>
                    <a:pt x="460" y="590"/>
                    <a:pt x="460" y="590"/>
                  </a:cubicBezTo>
                  <a:cubicBezTo>
                    <a:pt x="459" y="591"/>
                    <a:pt x="457" y="592"/>
                    <a:pt x="455" y="593"/>
                  </a:cubicBezTo>
                  <a:lnTo>
                    <a:pt x="450" y="596"/>
                  </a:lnTo>
                  <a:close/>
                  <a:moveTo>
                    <a:pt x="470" y="583"/>
                  </a:moveTo>
                  <a:cubicBezTo>
                    <a:pt x="467" y="580"/>
                    <a:pt x="467" y="580"/>
                    <a:pt x="467" y="580"/>
                  </a:cubicBezTo>
                  <a:cubicBezTo>
                    <a:pt x="470" y="578"/>
                    <a:pt x="473" y="575"/>
                    <a:pt x="476" y="572"/>
                  </a:cubicBezTo>
                  <a:cubicBezTo>
                    <a:pt x="479" y="574"/>
                    <a:pt x="479" y="574"/>
                    <a:pt x="479" y="574"/>
                  </a:cubicBezTo>
                  <a:cubicBezTo>
                    <a:pt x="476" y="577"/>
                    <a:pt x="473" y="580"/>
                    <a:pt x="470" y="583"/>
                  </a:cubicBezTo>
                  <a:close/>
                  <a:moveTo>
                    <a:pt x="223" y="577"/>
                  </a:moveTo>
                  <a:cubicBezTo>
                    <a:pt x="217" y="567"/>
                    <a:pt x="217" y="567"/>
                    <a:pt x="217" y="567"/>
                  </a:cubicBezTo>
                  <a:cubicBezTo>
                    <a:pt x="221" y="565"/>
                    <a:pt x="221" y="565"/>
                    <a:pt x="221" y="565"/>
                  </a:cubicBezTo>
                  <a:cubicBezTo>
                    <a:pt x="226" y="575"/>
                    <a:pt x="226" y="575"/>
                    <a:pt x="226" y="575"/>
                  </a:cubicBezTo>
                  <a:lnTo>
                    <a:pt x="223" y="577"/>
                  </a:lnTo>
                  <a:close/>
                  <a:moveTo>
                    <a:pt x="486" y="565"/>
                  </a:moveTo>
                  <a:cubicBezTo>
                    <a:pt x="483" y="562"/>
                    <a:pt x="483" y="562"/>
                    <a:pt x="483" y="562"/>
                  </a:cubicBezTo>
                  <a:cubicBezTo>
                    <a:pt x="485" y="559"/>
                    <a:pt x="487" y="556"/>
                    <a:pt x="488" y="552"/>
                  </a:cubicBezTo>
                  <a:cubicBezTo>
                    <a:pt x="492" y="554"/>
                    <a:pt x="492" y="554"/>
                    <a:pt x="492" y="554"/>
                  </a:cubicBezTo>
                  <a:cubicBezTo>
                    <a:pt x="490" y="557"/>
                    <a:pt x="488" y="561"/>
                    <a:pt x="486" y="565"/>
                  </a:cubicBezTo>
                  <a:close/>
                  <a:moveTo>
                    <a:pt x="212" y="556"/>
                  </a:moveTo>
                  <a:cubicBezTo>
                    <a:pt x="206" y="545"/>
                    <a:pt x="206" y="545"/>
                    <a:pt x="206" y="545"/>
                  </a:cubicBezTo>
                  <a:cubicBezTo>
                    <a:pt x="209" y="544"/>
                    <a:pt x="209" y="544"/>
                    <a:pt x="209" y="544"/>
                  </a:cubicBezTo>
                  <a:cubicBezTo>
                    <a:pt x="215" y="554"/>
                    <a:pt x="215" y="554"/>
                    <a:pt x="215" y="554"/>
                  </a:cubicBezTo>
                  <a:lnTo>
                    <a:pt x="212" y="556"/>
                  </a:lnTo>
                  <a:close/>
                  <a:moveTo>
                    <a:pt x="496" y="542"/>
                  </a:moveTo>
                  <a:cubicBezTo>
                    <a:pt x="492" y="541"/>
                    <a:pt x="492" y="541"/>
                    <a:pt x="492" y="541"/>
                  </a:cubicBezTo>
                  <a:cubicBezTo>
                    <a:pt x="493" y="537"/>
                    <a:pt x="494" y="533"/>
                    <a:pt x="494" y="530"/>
                  </a:cubicBezTo>
                  <a:cubicBezTo>
                    <a:pt x="498" y="530"/>
                    <a:pt x="498" y="530"/>
                    <a:pt x="498" y="530"/>
                  </a:cubicBezTo>
                  <a:cubicBezTo>
                    <a:pt x="498" y="534"/>
                    <a:pt x="497" y="538"/>
                    <a:pt x="496" y="542"/>
                  </a:cubicBezTo>
                  <a:close/>
                  <a:moveTo>
                    <a:pt x="200" y="535"/>
                  </a:moveTo>
                  <a:cubicBezTo>
                    <a:pt x="195" y="524"/>
                    <a:pt x="195" y="524"/>
                    <a:pt x="195" y="524"/>
                  </a:cubicBezTo>
                  <a:cubicBezTo>
                    <a:pt x="198" y="522"/>
                    <a:pt x="198" y="522"/>
                    <a:pt x="198" y="522"/>
                  </a:cubicBezTo>
                  <a:cubicBezTo>
                    <a:pt x="204" y="533"/>
                    <a:pt x="204" y="533"/>
                    <a:pt x="204" y="533"/>
                  </a:cubicBezTo>
                  <a:lnTo>
                    <a:pt x="200" y="535"/>
                  </a:lnTo>
                  <a:close/>
                  <a:moveTo>
                    <a:pt x="495" y="518"/>
                  </a:moveTo>
                  <a:cubicBezTo>
                    <a:pt x="495" y="514"/>
                    <a:pt x="494" y="510"/>
                    <a:pt x="493" y="506"/>
                  </a:cubicBezTo>
                  <a:cubicBezTo>
                    <a:pt x="497" y="505"/>
                    <a:pt x="497" y="505"/>
                    <a:pt x="497" y="505"/>
                  </a:cubicBezTo>
                  <a:cubicBezTo>
                    <a:pt x="498" y="509"/>
                    <a:pt x="498" y="514"/>
                    <a:pt x="499" y="518"/>
                  </a:cubicBezTo>
                  <a:lnTo>
                    <a:pt x="495" y="518"/>
                  </a:lnTo>
                  <a:close/>
                  <a:moveTo>
                    <a:pt x="189" y="514"/>
                  </a:moveTo>
                  <a:cubicBezTo>
                    <a:pt x="183" y="503"/>
                    <a:pt x="183" y="503"/>
                    <a:pt x="183" y="503"/>
                  </a:cubicBezTo>
                  <a:cubicBezTo>
                    <a:pt x="187" y="501"/>
                    <a:pt x="187" y="501"/>
                    <a:pt x="187" y="501"/>
                  </a:cubicBezTo>
                  <a:cubicBezTo>
                    <a:pt x="193" y="512"/>
                    <a:pt x="193" y="512"/>
                    <a:pt x="193" y="512"/>
                  </a:cubicBezTo>
                  <a:lnTo>
                    <a:pt x="189" y="514"/>
                  </a:lnTo>
                  <a:close/>
                  <a:moveTo>
                    <a:pt x="490" y="495"/>
                  </a:moveTo>
                  <a:cubicBezTo>
                    <a:pt x="489" y="491"/>
                    <a:pt x="487" y="488"/>
                    <a:pt x="486" y="484"/>
                  </a:cubicBezTo>
                  <a:cubicBezTo>
                    <a:pt x="489" y="482"/>
                    <a:pt x="489" y="482"/>
                    <a:pt x="489" y="482"/>
                  </a:cubicBezTo>
                  <a:cubicBezTo>
                    <a:pt x="491" y="486"/>
                    <a:pt x="493" y="490"/>
                    <a:pt x="494" y="494"/>
                  </a:cubicBezTo>
                  <a:lnTo>
                    <a:pt x="490" y="495"/>
                  </a:lnTo>
                  <a:close/>
                  <a:moveTo>
                    <a:pt x="178" y="492"/>
                  </a:moveTo>
                  <a:cubicBezTo>
                    <a:pt x="172" y="482"/>
                    <a:pt x="172" y="482"/>
                    <a:pt x="172" y="482"/>
                  </a:cubicBezTo>
                  <a:cubicBezTo>
                    <a:pt x="176" y="480"/>
                    <a:pt x="176" y="480"/>
                    <a:pt x="176" y="480"/>
                  </a:cubicBezTo>
                  <a:cubicBezTo>
                    <a:pt x="181" y="491"/>
                    <a:pt x="181" y="491"/>
                    <a:pt x="181" y="491"/>
                  </a:cubicBezTo>
                  <a:lnTo>
                    <a:pt x="178" y="492"/>
                  </a:lnTo>
                  <a:close/>
                  <a:moveTo>
                    <a:pt x="480" y="474"/>
                  </a:moveTo>
                  <a:cubicBezTo>
                    <a:pt x="475" y="463"/>
                    <a:pt x="475" y="463"/>
                    <a:pt x="475" y="463"/>
                  </a:cubicBezTo>
                  <a:cubicBezTo>
                    <a:pt x="478" y="461"/>
                    <a:pt x="478" y="461"/>
                    <a:pt x="478" y="461"/>
                  </a:cubicBezTo>
                  <a:cubicBezTo>
                    <a:pt x="484" y="472"/>
                    <a:pt x="484" y="472"/>
                    <a:pt x="484" y="472"/>
                  </a:cubicBezTo>
                  <a:lnTo>
                    <a:pt x="480" y="474"/>
                  </a:lnTo>
                  <a:close/>
                  <a:moveTo>
                    <a:pt x="167" y="471"/>
                  </a:moveTo>
                  <a:cubicBezTo>
                    <a:pt x="161" y="461"/>
                    <a:pt x="161" y="461"/>
                    <a:pt x="161" y="461"/>
                  </a:cubicBezTo>
                  <a:cubicBezTo>
                    <a:pt x="164" y="459"/>
                    <a:pt x="164" y="459"/>
                    <a:pt x="164" y="459"/>
                  </a:cubicBezTo>
                  <a:cubicBezTo>
                    <a:pt x="170" y="469"/>
                    <a:pt x="170" y="469"/>
                    <a:pt x="170" y="469"/>
                  </a:cubicBezTo>
                  <a:lnTo>
                    <a:pt x="167" y="471"/>
                  </a:lnTo>
                  <a:close/>
                  <a:moveTo>
                    <a:pt x="469" y="453"/>
                  </a:moveTo>
                  <a:cubicBezTo>
                    <a:pt x="463" y="442"/>
                    <a:pt x="463" y="442"/>
                    <a:pt x="463" y="442"/>
                  </a:cubicBezTo>
                  <a:cubicBezTo>
                    <a:pt x="467" y="440"/>
                    <a:pt x="467" y="440"/>
                    <a:pt x="467" y="440"/>
                  </a:cubicBezTo>
                  <a:cubicBezTo>
                    <a:pt x="472" y="451"/>
                    <a:pt x="472" y="451"/>
                    <a:pt x="472" y="451"/>
                  </a:cubicBezTo>
                  <a:lnTo>
                    <a:pt x="469" y="453"/>
                  </a:lnTo>
                  <a:close/>
                  <a:moveTo>
                    <a:pt x="155" y="450"/>
                  </a:moveTo>
                  <a:cubicBezTo>
                    <a:pt x="150" y="439"/>
                    <a:pt x="150" y="439"/>
                    <a:pt x="150" y="439"/>
                  </a:cubicBezTo>
                  <a:cubicBezTo>
                    <a:pt x="153" y="438"/>
                    <a:pt x="153" y="438"/>
                    <a:pt x="153" y="438"/>
                  </a:cubicBezTo>
                  <a:cubicBezTo>
                    <a:pt x="159" y="448"/>
                    <a:pt x="159" y="448"/>
                    <a:pt x="159" y="448"/>
                  </a:cubicBezTo>
                  <a:lnTo>
                    <a:pt x="155" y="450"/>
                  </a:lnTo>
                  <a:close/>
                  <a:moveTo>
                    <a:pt x="458" y="431"/>
                  </a:moveTo>
                  <a:cubicBezTo>
                    <a:pt x="452" y="421"/>
                    <a:pt x="452" y="421"/>
                    <a:pt x="452" y="421"/>
                  </a:cubicBezTo>
                  <a:cubicBezTo>
                    <a:pt x="456" y="419"/>
                    <a:pt x="456" y="419"/>
                    <a:pt x="456" y="419"/>
                  </a:cubicBezTo>
                  <a:cubicBezTo>
                    <a:pt x="461" y="430"/>
                    <a:pt x="461" y="430"/>
                    <a:pt x="461" y="430"/>
                  </a:cubicBezTo>
                  <a:lnTo>
                    <a:pt x="458" y="431"/>
                  </a:lnTo>
                  <a:close/>
                  <a:moveTo>
                    <a:pt x="144" y="429"/>
                  </a:moveTo>
                  <a:cubicBezTo>
                    <a:pt x="138" y="418"/>
                    <a:pt x="138" y="418"/>
                    <a:pt x="138" y="418"/>
                  </a:cubicBezTo>
                  <a:cubicBezTo>
                    <a:pt x="142" y="416"/>
                    <a:pt x="142" y="416"/>
                    <a:pt x="142" y="416"/>
                  </a:cubicBezTo>
                  <a:cubicBezTo>
                    <a:pt x="148" y="427"/>
                    <a:pt x="148" y="427"/>
                    <a:pt x="148" y="427"/>
                  </a:cubicBezTo>
                  <a:lnTo>
                    <a:pt x="144" y="429"/>
                  </a:lnTo>
                  <a:close/>
                  <a:moveTo>
                    <a:pt x="446" y="410"/>
                  </a:moveTo>
                  <a:cubicBezTo>
                    <a:pt x="441" y="400"/>
                    <a:pt x="441" y="400"/>
                    <a:pt x="441" y="400"/>
                  </a:cubicBezTo>
                  <a:cubicBezTo>
                    <a:pt x="444" y="398"/>
                    <a:pt x="444" y="398"/>
                    <a:pt x="444" y="398"/>
                  </a:cubicBezTo>
                  <a:cubicBezTo>
                    <a:pt x="450" y="408"/>
                    <a:pt x="450" y="408"/>
                    <a:pt x="450" y="408"/>
                  </a:cubicBezTo>
                  <a:lnTo>
                    <a:pt x="446" y="410"/>
                  </a:lnTo>
                  <a:close/>
                  <a:moveTo>
                    <a:pt x="133" y="408"/>
                  </a:moveTo>
                  <a:cubicBezTo>
                    <a:pt x="127" y="397"/>
                    <a:pt x="127" y="397"/>
                    <a:pt x="127" y="397"/>
                  </a:cubicBezTo>
                  <a:cubicBezTo>
                    <a:pt x="131" y="395"/>
                    <a:pt x="131" y="395"/>
                    <a:pt x="131" y="395"/>
                  </a:cubicBezTo>
                  <a:cubicBezTo>
                    <a:pt x="136" y="406"/>
                    <a:pt x="136" y="406"/>
                    <a:pt x="136" y="406"/>
                  </a:cubicBezTo>
                  <a:lnTo>
                    <a:pt x="133" y="408"/>
                  </a:lnTo>
                  <a:close/>
                  <a:moveTo>
                    <a:pt x="435" y="389"/>
                  </a:moveTo>
                  <a:cubicBezTo>
                    <a:pt x="430" y="378"/>
                    <a:pt x="430" y="378"/>
                    <a:pt x="430" y="378"/>
                  </a:cubicBezTo>
                  <a:cubicBezTo>
                    <a:pt x="433" y="377"/>
                    <a:pt x="433" y="377"/>
                    <a:pt x="433" y="377"/>
                  </a:cubicBezTo>
                  <a:cubicBezTo>
                    <a:pt x="439" y="387"/>
                    <a:pt x="439" y="387"/>
                    <a:pt x="439" y="387"/>
                  </a:cubicBezTo>
                  <a:lnTo>
                    <a:pt x="435" y="389"/>
                  </a:lnTo>
                  <a:close/>
                  <a:moveTo>
                    <a:pt x="122" y="386"/>
                  </a:moveTo>
                  <a:cubicBezTo>
                    <a:pt x="116" y="376"/>
                    <a:pt x="116" y="376"/>
                    <a:pt x="116" y="376"/>
                  </a:cubicBezTo>
                  <a:cubicBezTo>
                    <a:pt x="120" y="374"/>
                    <a:pt x="120" y="374"/>
                    <a:pt x="120" y="374"/>
                  </a:cubicBezTo>
                  <a:cubicBezTo>
                    <a:pt x="125" y="385"/>
                    <a:pt x="125" y="385"/>
                    <a:pt x="125" y="385"/>
                  </a:cubicBezTo>
                  <a:lnTo>
                    <a:pt x="122" y="386"/>
                  </a:lnTo>
                  <a:close/>
                  <a:moveTo>
                    <a:pt x="424" y="368"/>
                  </a:moveTo>
                  <a:cubicBezTo>
                    <a:pt x="418" y="357"/>
                    <a:pt x="418" y="357"/>
                    <a:pt x="418" y="357"/>
                  </a:cubicBezTo>
                  <a:cubicBezTo>
                    <a:pt x="422" y="355"/>
                    <a:pt x="422" y="355"/>
                    <a:pt x="422" y="355"/>
                  </a:cubicBezTo>
                  <a:cubicBezTo>
                    <a:pt x="427" y="366"/>
                    <a:pt x="427" y="366"/>
                    <a:pt x="427" y="366"/>
                  </a:cubicBezTo>
                  <a:lnTo>
                    <a:pt x="424" y="368"/>
                  </a:lnTo>
                  <a:close/>
                  <a:moveTo>
                    <a:pt x="110" y="365"/>
                  </a:moveTo>
                  <a:cubicBezTo>
                    <a:pt x="105" y="355"/>
                    <a:pt x="105" y="355"/>
                    <a:pt x="105" y="355"/>
                  </a:cubicBezTo>
                  <a:cubicBezTo>
                    <a:pt x="108" y="353"/>
                    <a:pt x="108" y="353"/>
                    <a:pt x="108" y="353"/>
                  </a:cubicBezTo>
                  <a:cubicBezTo>
                    <a:pt x="114" y="363"/>
                    <a:pt x="114" y="363"/>
                    <a:pt x="114" y="363"/>
                  </a:cubicBezTo>
                  <a:lnTo>
                    <a:pt x="110" y="365"/>
                  </a:lnTo>
                  <a:close/>
                  <a:moveTo>
                    <a:pt x="413" y="347"/>
                  </a:moveTo>
                  <a:cubicBezTo>
                    <a:pt x="407" y="336"/>
                    <a:pt x="407" y="336"/>
                    <a:pt x="407" y="336"/>
                  </a:cubicBezTo>
                  <a:cubicBezTo>
                    <a:pt x="411" y="334"/>
                    <a:pt x="411" y="334"/>
                    <a:pt x="411" y="334"/>
                  </a:cubicBezTo>
                  <a:cubicBezTo>
                    <a:pt x="416" y="345"/>
                    <a:pt x="416" y="345"/>
                    <a:pt x="416" y="345"/>
                  </a:cubicBezTo>
                  <a:lnTo>
                    <a:pt x="413" y="347"/>
                  </a:lnTo>
                  <a:close/>
                  <a:moveTo>
                    <a:pt x="99" y="344"/>
                  </a:moveTo>
                  <a:cubicBezTo>
                    <a:pt x="93" y="333"/>
                    <a:pt x="93" y="333"/>
                    <a:pt x="93" y="333"/>
                  </a:cubicBezTo>
                  <a:cubicBezTo>
                    <a:pt x="97" y="332"/>
                    <a:pt x="97" y="332"/>
                    <a:pt x="97" y="332"/>
                  </a:cubicBezTo>
                  <a:cubicBezTo>
                    <a:pt x="103" y="342"/>
                    <a:pt x="103" y="342"/>
                    <a:pt x="103" y="342"/>
                  </a:cubicBezTo>
                  <a:lnTo>
                    <a:pt x="99" y="344"/>
                  </a:lnTo>
                  <a:close/>
                  <a:moveTo>
                    <a:pt x="401" y="325"/>
                  </a:moveTo>
                  <a:cubicBezTo>
                    <a:pt x="396" y="315"/>
                    <a:pt x="396" y="315"/>
                    <a:pt x="396" y="315"/>
                  </a:cubicBezTo>
                  <a:cubicBezTo>
                    <a:pt x="399" y="313"/>
                    <a:pt x="399" y="313"/>
                    <a:pt x="399" y="313"/>
                  </a:cubicBezTo>
                  <a:cubicBezTo>
                    <a:pt x="405" y="324"/>
                    <a:pt x="405" y="324"/>
                    <a:pt x="405" y="324"/>
                  </a:cubicBezTo>
                  <a:lnTo>
                    <a:pt x="401" y="325"/>
                  </a:lnTo>
                  <a:close/>
                  <a:moveTo>
                    <a:pt x="88" y="323"/>
                  </a:moveTo>
                  <a:cubicBezTo>
                    <a:pt x="82" y="312"/>
                    <a:pt x="82" y="312"/>
                    <a:pt x="82" y="312"/>
                  </a:cubicBezTo>
                  <a:cubicBezTo>
                    <a:pt x="86" y="310"/>
                    <a:pt x="86" y="310"/>
                    <a:pt x="86" y="310"/>
                  </a:cubicBezTo>
                  <a:cubicBezTo>
                    <a:pt x="91" y="321"/>
                    <a:pt x="91" y="321"/>
                    <a:pt x="91" y="321"/>
                  </a:cubicBezTo>
                  <a:lnTo>
                    <a:pt x="88" y="323"/>
                  </a:lnTo>
                  <a:close/>
                  <a:moveTo>
                    <a:pt x="390" y="304"/>
                  </a:moveTo>
                  <a:cubicBezTo>
                    <a:pt x="385" y="294"/>
                    <a:pt x="385" y="294"/>
                    <a:pt x="385" y="294"/>
                  </a:cubicBezTo>
                  <a:cubicBezTo>
                    <a:pt x="388" y="292"/>
                    <a:pt x="388" y="292"/>
                    <a:pt x="388" y="292"/>
                  </a:cubicBezTo>
                  <a:cubicBezTo>
                    <a:pt x="394" y="302"/>
                    <a:pt x="394" y="302"/>
                    <a:pt x="394" y="302"/>
                  </a:cubicBezTo>
                  <a:lnTo>
                    <a:pt x="390" y="304"/>
                  </a:lnTo>
                  <a:close/>
                  <a:moveTo>
                    <a:pt x="77" y="302"/>
                  </a:moveTo>
                  <a:cubicBezTo>
                    <a:pt x="71" y="291"/>
                    <a:pt x="71" y="291"/>
                    <a:pt x="71" y="291"/>
                  </a:cubicBezTo>
                  <a:cubicBezTo>
                    <a:pt x="75" y="289"/>
                    <a:pt x="75" y="289"/>
                    <a:pt x="75" y="289"/>
                  </a:cubicBezTo>
                  <a:cubicBezTo>
                    <a:pt x="80" y="300"/>
                    <a:pt x="80" y="300"/>
                    <a:pt x="80" y="300"/>
                  </a:cubicBezTo>
                  <a:lnTo>
                    <a:pt x="77" y="302"/>
                  </a:lnTo>
                  <a:close/>
                  <a:moveTo>
                    <a:pt x="379" y="283"/>
                  </a:moveTo>
                  <a:cubicBezTo>
                    <a:pt x="373" y="272"/>
                    <a:pt x="373" y="272"/>
                    <a:pt x="373" y="272"/>
                  </a:cubicBezTo>
                  <a:cubicBezTo>
                    <a:pt x="377" y="271"/>
                    <a:pt x="377" y="271"/>
                    <a:pt x="377" y="271"/>
                  </a:cubicBezTo>
                  <a:cubicBezTo>
                    <a:pt x="382" y="281"/>
                    <a:pt x="382" y="281"/>
                    <a:pt x="382" y="281"/>
                  </a:cubicBezTo>
                  <a:lnTo>
                    <a:pt x="379" y="283"/>
                  </a:lnTo>
                  <a:close/>
                  <a:moveTo>
                    <a:pt x="65" y="280"/>
                  </a:moveTo>
                  <a:cubicBezTo>
                    <a:pt x="60" y="270"/>
                    <a:pt x="60" y="270"/>
                    <a:pt x="60" y="270"/>
                  </a:cubicBezTo>
                  <a:cubicBezTo>
                    <a:pt x="63" y="268"/>
                    <a:pt x="63" y="268"/>
                    <a:pt x="63" y="268"/>
                  </a:cubicBezTo>
                  <a:cubicBezTo>
                    <a:pt x="69" y="279"/>
                    <a:pt x="69" y="279"/>
                    <a:pt x="69" y="279"/>
                  </a:cubicBezTo>
                  <a:lnTo>
                    <a:pt x="65" y="280"/>
                  </a:lnTo>
                  <a:close/>
                  <a:moveTo>
                    <a:pt x="368" y="262"/>
                  </a:moveTo>
                  <a:cubicBezTo>
                    <a:pt x="362" y="251"/>
                    <a:pt x="362" y="251"/>
                    <a:pt x="362" y="251"/>
                  </a:cubicBezTo>
                  <a:cubicBezTo>
                    <a:pt x="366" y="249"/>
                    <a:pt x="366" y="249"/>
                    <a:pt x="366" y="249"/>
                  </a:cubicBezTo>
                  <a:cubicBezTo>
                    <a:pt x="371" y="260"/>
                    <a:pt x="371" y="260"/>
                    <a:pt x="371" y="260"/>
                  </a:cubicBezTo>
                  <a:lnTo>
                    <a:pt x="368" y="262"/>
                  </a:lnTo>
                  <a:close/>
                  <a:moveTo>
                    <a:pt x="54" y="259"/>
                  </a:moveTo>
                  <a:cubicBezTo>
                    <a:pt x="49" y="249"/>
                    <a:pt x="49" y="249"/>
                    <a:pt x="49" y="249"/>
                  </a:cubicBezTo>
                  <a:cubicBezTo>
                    <a:pt x="52" y="247"/>
                    <a:pt x="52" y="247"/>
                    <a:pt x="52" y="247"/>
                  </a:cubicBezTo>
                  <a:cubicBezTo>
                    <a:pt x="58" y="257"/>
                    <a:pt x="58" y="257"/>
                    <a:pt x="58" y="257"/>
                  </a:cubicBezTo>
                  <a:lnTo>
                    <a:pt x="54" y="259"/>
                  </a:lnTo>
                  <a:close/>
                  <a:moveTo>
                    <a:pt x="356" y="241"/>
                  </a:moveTo>
                  <a:cubicBezTo>
                    <a:pt x="351" y="230"/>
                    <a:pt x="351" y="230"/>
                    <a:pt x="351" y="230"/>
                  </a:cubicBezTo>
                  <a:cubicBezTo>
                    <a:pt x="354" y="228"/>
                    <a:pt x="354" y="228"/>
                    <a:pt x="354" y="228"/>
                  </a:cubicBezTo>
                  <a:cubicBezTo>
                    <a:pt x="360" y="239"/>
                    <a:pt x="360" y="239"/>
                    <a:pt x="360" y="239"/>
                  </a:cubicBezTo>
                  <a:lnTo>
                    <a:pt x="356" y="241"/>
                  </a:lnTo>
                  <a:close/>
                  <a:moveTo>
                    <a:pt x="43" y="238"/>
                  </a:moveTo>
                  <a:cubicBezTo>
                    <a:pt x="37" y="227"/>
                    <a:pt x="37" y="227"/>
                    <a:pt x="37" y="227"/>
                  </a:cubicBezTo>
                  <a:cubicBezTo>
                    <a:pt x="41" y="226"/>
                    <a:pt x="41" y="226"/>
                    <a:pt x="41" y="226"/>
                  </a:cubicBezTo>
                  <a:cubicBezTo>
                    <a:pt x="46" y="236"/>
                    <a:pt x="46" y="236"/>
                    <a:pt x="46" y="236"/>
                  </a:cubicBezTo>
                  <a:lnTo>
                    <a:pt x="43" y="238"/>
                  </a:lnTo>
                  <a:close/>
                  <a:moveTo>
                    <a:pt x="345" y="219"/>
                  </a:moveTo>
                  <a:cubicBezTo>
                    <a:pt x="340" y="209"/>
                    <a:pt x="340" y="209"/>
                    <a:pt x="340" y="209"/>
                  </a:cubicBezTo>
                  <a:cubicBezTo>
                    <a:pt x="343" y="207"/>
                    <a:pt x="343" y="207"/>
                    <a:pt x="343" y="207"/>
                  </a:cubicBezTo>
                  <a:cubicBezTo>
                    <a:pt x="349" y="218"/>
                    <a:pt x="349" y="218"/>
                    <a:pt x="349" y="218"/>
                  </a:cubicBezTo>
                  <a:lnTo>
                    <a:pt x="345" y="219"/>
                  </a:lnTo>
                  <a:close/>
                  <a:moveTo>
                    <a:pt x="32" y="217"/>
                  </a:moveTo>
                  <a:cubicBezTo>
                    <a:pt x="26" y="206"/>
                    <a:pt x="26" y="206"/>
                    <a:pt x="26" y="206"/>
                  </a:cubicBezTo>
                  <a:cubicBezTo>
                    <a:pt x="30" y="204"/>
                    <a:pt x="30" y="204"/>
                    <a:pt x="30" y="204"/>
                  </a:cubicBezTo>
                  <a:cubicBezTo>
                    <a:pt x="35" y="215"/>
                    <a:pt x="35" y="215"/>
                    <a:pt x="35" y="215"/>
                  </a:cubicBezTo>
                  <a:lnTo>
                    <a:pt x="32" y="217"/>
                  </a:lnTo>
                  <a:close/>
                  <a:moveTo>
                    <a:pt x="334" y="198"/>
                  </a:moveTo>
                  <a:cubicBezTo>
                    <a:pt x="328" y="188"/>
                    <a:pt x="328" y="188"/>
                    <a:pt x="328" y="188"/>
                  </a:cubicBezTo>
                  <a:cubicBezTo>
                    <a:pt x="332" y="186"/>
                    <a:pt x="332" y="186"/>
                    <a:pt x="332" y="186"/>
                  </a:cubicBezTo>
                  <a:cubicBezTo>
                    <a:pt x="337" y="196"/>
                    <a:pt x="337" y="196"/>
                    <a:pt x="337" y="196"/>
                  </a:cubicBezTo>
                  <a:lnTo>
                    <a:pt x="334" y="198"/>
                  </a:lnTo>
                  <a:close/>
                  <a:moveTo>
                    <a:pt x="20" y="196"/>
                  </a:moveTo>
                  <a:cubicBezTo>
                    <a:pt x="15" y="185"/>
                    <a:pt x="15" y="185"/>
                    <a:pt x="15" y="185"/>
                  </a:cubicBezTo>
                  <a:cubicBezTo>
                    <a:pt x="18" y="183"/>
                    <a:pt x="18" y="183"/>
                    <a:pt x="18" y="183"/>
                  </a:cubicBezTo>
                  <a:cubicBezTo>
                    <a:pt x="24" y="194"/>
                    <a:pt x="24" y="194"/>
                    <a:pt x="24" y="194"/>
                  </a:cubicBezTo>
                  <a:lnTo>
                    <a:pt x="20" y="196"/>
                  </a:lnTo>
                  <a:close/>
                  <a:moveTo>
                    <a:pt x="323" y="177"/>
                  </a:moveTo>
                  <a:cubicBezTo>
                    <a:pt x="317" y="166"/>
                    <a:pt x="317" y="166"/>
                    <a:pt x="317" y="166"/>
                  </a:cubicBezTo>
                  <a:cubicBezTo>
                    <a:pt x="321" y="165"/>
                    <a:pt x="321" y="165"/>
                    <a:pt x="321" y="165"/>
                  </a:cubicBezTo>
                  <a:cubicBezTo>
                    <a:pt x="326" y="175"/>
                    <a:pt x="326" y="175"/>
                    <a:pt x="326" y="175"/>
                  </a:cubicBezTo>
                  <a:lnTo>
                    <a:pt x="323" y="177"/>
                  </a:lnTo>
                  <a:close/>
                  <a:moveTo>
                    <a:pt x="9" y="174"/>
                  </a:moveTo>
                  <a:cubicBezTo>
                    <a:pt x="7" y="171"/>
                    <a:pt x="6" y="167"/>
                    <a:pt x="4" y="163"/>
                  </a:cubicBezTo>
                  <a:cubicBezTo>
                    <a:pt x="8" y="162"/>
                    <a:pt x="8" y="162"/>
                    <a:pt x="8" y="162"/>
                  </a:cubicBezTo>
                  <a:cubicBezTo>
                    <a:pt x="9" y="166"/>
                    <a:pt x="11" y="169"/>
                    <a:pt x="13" y="173"/>
                  </a:cubicBezTo>
                  <a:lnTo>
                    <a:pt x="9" y="174"/>
                  </a:lnTo>
                  <a:close/>
                  <a:moveTo>
                    <a:pt x="311" y="156"/>
                  </a:moveTo>
                  <a:cubicBezTo>
                    <a:pt x="306" y="145"/>
                    <a:pt x="306" y="145"/>
                    <a:pt x="306" y="145"/>
                  </a:cubicBezTo>
                  <a:cubicBezTo>
                    <a:pt x="309" y="143"/>
                    <a:pt x="309" y="143"/>
                    <a:pt x="309" y="143"/>
                  </a:cubicBezTo>
                  <a:cubicBezTo>
                    <a:pt x="315" y="154"/>
                    <a:pt x="315" y="154"/>
                    <a:pt x="315" y="154"/>
                  </a:cubicBezTo>
                  <a:lnTo>
                    <a:pt x="311" y="156"/>
                  </a:lnTo>
                  <a:close/>
                  <a:moveTo>
                    <a:pt x="1" y="151"/>
                  </a:moveTo>
                  <a:cubicBezTo>
                    <a:pt x="0" y="147"/>
                    <a:pt x="0" y="143"/>
                    <a:pt x="0" y="139"/>
                  </a:cubicBezTo>
                  <a:cubicBezTo>
                    <a:pt x="4" y="139"/>
                    <a:pt x="4" y="139"/>
                    <a:pt x="4" y="139"/>
                  </a:cubicBezTo>
                  <a:cubicBezTo>
                    <a:pt x="4" y="143"/>
                    <a:pt x="4" y="147"/>
                    <a:pt x="5" y="151"/>
                  </a:cubicBezTo>
                  <a:lnTo>
                    <a:pt x="1" y="151"/>
                  </a:lnTo>
                  <a:close/>
                  <a:moveTo>
                    <a:pt x="300" y="135"/>
                  </a:moveTo>
                  <a:cubicBezTo>
                    <a:pt x="295" y="124"/>
                    <a:pt x="295" y="124"/>
                    <a:pt x="295" y="124"/>
                  </a:cubicBezTo>
                  <a:cubicBezTo>
                    <a:pt x="298" y="122"/>
                    <a:pt x="298" y="122"/>
                    <a:pt x="298" y="122"/>
                  </a:cubicBezTo>
                  <a:cubicBezTo>
                    <a:pt x="304" y="133"/>
                    <a:pt x="304" y="133"/>
                    <a:pt x="304" y="133"/>
                  </a:cubicBezTo>
                  <a:lnTo>
                    <a:pt x="300" y="135"/>
                  </a:lnTo>
                  <a:close/>
                  <a:moveTo>
                    <a:pt x="4" y="127"/>
                  </a:moveTo>
                  <a:cubicBezTo>
                    <a:pt x="0" y="127"/>
                    <a:pt x="0" y="127"/>
                    <a:pt x="0" y="127"/>
                  </a:cubicBezTo>
                  <a:cubicBezTo>
                    <a:pt x="1" y="123"/>
                    <a:pt x="2" y="119"/>
                    <a:pt x="3" y="115"/>
                  </a:cubicBezTo>
                  <a:cubicBezTo>
                    <a:pt x="6" y="116"/>
                    <a:pt x="6" y="116"/>
                    <a:pt x="6" y="116"/>
                  </a:cubicBezTo>
                  <a:cubicBezTo>
                    <a:pt x="5" y="120"/>
                    <a:pt x="5" y="123"/>
                    <a:pt x="4" y="127"/>
                  </a:cubicBezTo>
                  <a:close/>
                  <a:moveTo>
                    <a:pt x="289" y="113"/>
                  </a:moveTo>
                  <a:cubicBezTo>
                    <a:pt x="283" y="103"/>
                    <a:pt x="283" y="103"/>
                    <a:pt x="283" y="103"/>
                  </a:cubicBezTo>
                  <a:cubicBezTo>
                    <a:pt x="287" y="101"/>
                    <a:pt x="287" y="101"/>
                    <a:pt x="287" y="101"/>
                  </a:cubicBezTo>
                  <a:cubicBezTo>
                    <a:pt x="292" y="112"/>
                    <a:pt x="292" y="112"/>
                    <a:pt x="292" y="112"/>
                  </a:cubicBezTo>
                  <a:lnTo>
                    <a:pt x="289" y="113"/>
                  </a:lnTo>
                  <a:close/>
                  <a:moveTo>
                    <a:pt x="10" y="105"/>
                  </a:moveTo>
                  <a:cubicBezTo>
                    <a:pt x="7" y="103"/>
                    <a:pt x="7" y="103"/>
                    <a:pt x="7" y="103"/>
                  </a:cubicBezTo>
                  <a:cubicBezTo>
                    <a:pt x="8" y="99"/>
                    <a:pt x="10" y="96"/>
                    <a:pt x="12" y="92"/>
                  </a:cubicBezTo>
                  <a:cubicBezTo>
                    <a:pt x="16" y="94"/>
                    <a:pt x="16" y="94"/>
                    <a:pt x="16" y="94"/>
                  </a:cubicBezTo>
                  <a:cubicBezTo>
                    <a:pt x="14" y="98"/>
                    <a:pt x="12" y="101"/>
                    <a:pt x="10" y="105"/>
                  </a:cubicBezTo>
                  <a:close/>
                  <a:moveTo>
                    <a:pt x="278" y="92"/>
                  </a:moveTo>
                  <a:cubicBezTo>
                    <a:pt x="272" y="82"/>
                    <a:pt x="272" y="82"/>
                    <a:pt x="272" y="82"/>
                  </a:cubicBezTo>
                  <a:cubicBezTo>
                    <a:pt x="276" y="80"/>
                    <a:pt x="276" y="80"/>
                    <a:pt x="276" y="80"/>
                  </a:cubicBezTo>
                  <a:cubicBezTo>
                    <a:pt x="281" y="90"/>
                    <a:pt x="281" y="90"/>
                    <a:pt x="281" y="90"/>
                  </a:cubicBezTo>
                  <a:lnTo>
                    <a:pt x="278" y="92"/>
                  </a:lnTo>
                  <a:close/>
                  <a:moveTo>
                    <a:pt x="23" y="85"/>
                  </a:moveTo>
                  <a:cubicBezTo>
                    <a:pt x="20" y="82"/>
                    <a:pt x="20" y="82"/>
                    <a:pt x="20" y="82"/>
                  </a:cubicBezTo>
                  <a:cubicBezTo>
                    <a:pt x="22" y="79"/>
                    <a:pt x="25" y="76"/>
                    <a:pt x="28" y="74"/>
                  </a:cubicBezTo>
                  <a:cubicBezTo>
                    <a:pt x="31" y="77"/>
                    <a:pt x="31" y="77"/>
                    <a:pt x="31" y="77"/>
                  </a:cubicBezTo>
                  <a:cubicBezTo>
                    <a:pt x="28" y="79"/>
                    <a:pt x="25" y="82"/>
                    <a:pt x="23" y="85"/>
                  </a:cubicBezTo>
                  <a:close/>
                  <a:moveTo>
                    <a:pt x="266" y="71"/>
                  </a:moveTo>
                  <a:cubicBezTo>
                    <a:pt x="261" y="60"/>
                    <a:pt x="261" y="60"/>
                    <a:pt x="261" y="60"/>
                  </a:cubicBezTo>
                  <a:cubicBezTo>
                    <a:pt x="264" y="59"/>
                    <a:pt x="264" y="59"/>
                    <a:pt x="264" y="59"/>
                  </a:cubicBezTo>
                  <a:cubicBezTo>
                    <a:pt x="270" y="69"/>
                    <a:pt x="270" y="69"/>
                    <a:pt x="270" y="69"/>
                  </a:cubicBezTo>
                  <a:lnTo>
                    <a:pt x="266" y="71"/>
                  </a:lnTo>
                  <a:close/>
                  <a:moveTo>
                    <a:pt x="40" y="70"/>
                  </a:moveTo>
                  <a:cubicBezTo>
                    <a:pt x="38" y="66"/>
                    <a:pt x="38" y="66"/>
                    <a:pt x="38" y="66"/>
                  </a:cubicBezTo>
                  <a:cubicBezTo>
                    <a:pt x="40" y="66"/>
                    <a:pt x="42" y="65"/>
                    <a:pt x="43" y="64"/>
                  </a:cubicBezTo>
                  <a:cubicBezTo>
                    <a:pt x="49" y="61"/>
                    <a:pt x="49" y="61"/>
                    <a:pt x="49" y="61"/>
                  </a:cubicBezTo>
                  <a:cubicBezTo>
                    <a:pt x="51" y="64"/>
                    <a:pt x="51" y="64"/>
                    <a:pt x="51" y="64"/>
                  </a:cubicBezTo>
                  <a:cubicBezTo>
                    <a:pt x="45" y="67"/>
                    <a:pt x="45" y="67"/>
                    <a:pt x="45" y="67"/>
                  </a:cubicBezTo>
                  <a:cubicBezTo>
                    <a:pt x="43" y="68"/>
                    <a:pt x="42" y="69"/>
                    <a:pt x="40" y="70"/>
                  </a:cubicBezTo>
                  <a:close/>
                  <a:moveTo>
                    <a:pt x="61" y="59"/>
                  </a:moveTo>
                  <a:cubicBezTo>
                    <a:pt x="60" y="55"/>
                    <a:pt x="60" y="55"/>
                    <a:pt x="60" y="55"/>
                  </a:cubicBezTo>
                  <a:cubicBezTo>
                    <a:pt x="70" y="49"/>
                    <a:pt x="70" y="49"/>
                    <a:pt x="70" y="49"/>
                  </a:cubicBezTo>
                  <a:cubicBezTo>
                    <a:pt x="72" y="53"/>
                    <a:pt x="72" y="53"/>
                    <a:pt x="72" y="53"/>
                  </a:cubicBezTo>
                  <a:lnTo>
                    <a:pt x="61" y="59"/>
                  </a:lnTo>
                  <a:close/>
                  <a:moveTo>
                    <a:pt x="255" y="50"/>
                  </a:moveTo>
                  <a:cubicBezTo>
                    <a:pt x="253" y="45"/>
                    <a:pt x="253" y="45"/>
                    <a:pt x="253" y="45"/>
                  </a:cubicBezTo>
                  <a:cubicBezTo>
                    <a:pt x="252" y="43"/>
                    <a:pt x="251" y="41"/>
                    <a:pt x="249" y="39"/>
                  </a:cubicBezTo>
                  <a:cubicBezTo>
                    <a:pt x="253" y="37"/>
                    <a:pt x="253" y="37"/>
                    <a:pt x="253" y="37"/>
                  </a:cubicBezTo>
                  <a:cubicBezTo>
                    <a:pt x="254" y="39"/>
                    <a:pt x="255" y="41"/>
                    <a:pt x="256" y="43"/>
                  </a:cubicBezTo>
                  <a:cubicBezTo>
                    <a:pt x="259" y="48"/>
                    <a:pt x="259" y="48"/>
                    <a:pt x="259" y="48"/>
                  </a:cubicBezTo>
                  <a:lnTo>
                    <a:pt x="255" y="50"/>
                  </a:lnTo>
                  <a:close/>
                  <a:moveTo>
                    <a:pt x="83" y="47"/>
                  </a:moveTo>
                  <a:cubicBezTo>
                    <a:pt x="81" y="44"/>
                    <a:pt x="81" y="44"/>
                    <a:pt x="81" y="44"/>
                  </a:cubicBezTo>
                  <a:cubicBezTo>
                    <a:pt x="91" y="38"/>
                    <a:pt x="91" y="38"/>
                    <a:pt x="91" y="38"/>
                  </a:cubicBezTo>
                  <a:cubicBezTo>
                    <a:pt x="93" y="42"/>
                    <a:pt x="93" y="42"/>
                    <a:pt x="93" y="42"/>
                  </a:cubicBezTo>
                  <a:lnTo>
                    <a:pt x="83" y="47"/>
                  </a:lnTo>
                  <a:close/>
                  <a:moveTo>
                    <a:pt x="104" y="36"/>
                  </a:moveTo>
                  <a:cubicBezTo>
                    <a:pt x="102" y="33"/>
                    <a:pt x="102" y="33"/>
                    <a:pt x="102" y="33"/>
                  </a:cubicBezTo>
                  <a:cubicBezTo>
                    <a:pt x="113" y="27"/>
                    <a:pt x="113" y="27"/>
                    <a:pt x="113" y="27"/>
                  </a:cubicBezTo>
                  <a:cubicBezTo>
                    <a:pt x="114" y="30"/>
                    <a:pt x="114" y="30"/>
                    <a:pt x="114" y="30"/>
                  </a:cubicBezTo>
                  <a:lnTo>
                    <a:pt x="104" y="36"/>
                  </a:lnTo>
                  <a:close/>
                  <a:moveTo>
                    <a:pt x="242" y="30"/>
                  </a:moveTo>
                  <a:cubicBezTo>
                    <a:pt x="240" y="27"/>
                    <a:pt x="237" y="25"/>
                    <a:pt x="234" y="22"/>
                  </a:cubicBezTo>
                  <a:cubicBezTo>
                    <a:pt x="237" y="19"/>
                    <a:pt x="237" y="19"/>
                    <a:pt x="237" y="19"/>
                  </a:cubicBezTo>
                  <a:cubicBezTo>
                    <a:pt x="240" y="22"/>
                    <a:pt x="243" y="24"/>
                    <a:pt x="245" y="28"/>
                  </a:cubicBezTo>
                  <a:lnTo>
                    <a:pt x="242" y="30"/>
                  </a:lnTo>
                  <a:close/>
                  <a:moveTo>
                    <a:pt x="125" y="25"/>
                  </a:moveTo>
                  <a:cubicBezTo>
                    <a:pt x="123" y="21"/>
                    <a:pt x="123" y="21"/>
                    <a:pt x="123" y="21"/>
                  </a:cubicBezTo>
                  <a:cubicBezTo>
                    <a:pt x="134" y="16"/>
                    <a:pt x="134" y="16"/>
                    <a:pt x="134" y="16"/>
                  </a:cubicBezTo>
                  <a:cubicBezTo>
                    <a:pt x="136" y="19"/>
                    <a:pt x="136" y="19"/>
                    <a:pt x="136" y="19"/>
                  </a:cubicBezTo>
                  <a:lnTo>
                    <a:pt x="125" y="25"/>
                  </a:lnTo>
                  <a:close/>
                  <a:moveTo>
                    <a:pt x="224" y="15"/>
                  </a:moveTo>
                  <a:cubicBezTo>
                    <a:pt x="221" y="13"/>
                    <a:pt x="218" y="11"/>
                    <a:pt x="214" y="10"/>
                  </a:cubicBezTo>
                  <a:cubicBezTo>
                    <a:pt x="216" y="6"/>
                    <a:pt x="216" y="6"/>
                    <a:pt x="216" y="6"/>
                  </a:cubicBezTo>
                  <a:cubicBezTo>
                    <a:pt x="219" y="8"/>
                    <a:pt x="223" y="10"/>
                    <a:pt x="227" y="12"/>
                  </a:cubicBezTo>
                  <a:lnTo>
                    <a:pt x="224" y="15"/>
                  </a:lnTo>
                  <a:close/>
                  <a:moveTo>
                    <a:pt x="146" y="14"/>
                  </a:moveTo>
                  <a:cubicBezTo>
                    <a:pt x="144" y="10"/>
                    <a:pt x="144" y="10"/>
                    <a:pt x="144" y="10"/>
                  </a:cubicBezTo>
                  <a:cubicBezTo>
                    <a:pt x="146" y="9"/>
                    <a:pt x="146" y="9"/>
                    <a:pt x="146" y="9"/>
                  </a:cubicBezTo>
                  <a:cubicBezTo>
                    <a:pt x="149" y="8"/>
                    <a:pt x="152" y="6"/>
                    <a:pt x="156" y="5"/>
                  </a:cubicBezTo>
                  <a:cubicBezTo>
                    <a:pt x="157" y="9"/>
                    <a:pt x="157" y="9"/>
                    <a:pt x="157" y="9"/>
                  </a:cubicBezTo>
                  <a:cubicBezTo>
                    <a:pt x="154" y="10"/>
                    <a:pt x="150" y="11"/>
                    <a:pt x="147" y="13"/>
                  </a:cubicBezTo>
                  <a:lnTo>
                    <a:pt x="146" y="14"/>
                  </a:lnTo>
                  <a:close/>
                  <a:moveTo>
                    <a:pt x="203" y="6"/>
                  </a:moveTo>
                  <a:cubicBezTo>
                    <a:pt x="199" y="5"/>
                    <a:pt x="195" y="5"/>
                    <a:pt x="191" y="4"/>
                  </a:cubicBezTo>
                  <a:cubicBezTo>
                    <a:pt x="192" y="0"/>
                    <a:pt x="192" y="0"/>
                    <a:pt x="192" y="0"/>
                  </a:cubicBezTo>
                  <a:cubicBezTo>
                    <a:pt x="196" y="1"/>
                    <a:pt x="200" y="1"/>
                    <a:pt x="204" y="2"/>
                  </a:cubicBezTo>
                  <a:lnTo>
                    <a:pt x="203" y="6"/>
                  </a:lnTo>
                  <a:close/>
                  <a:moveTo>
                    <a:pt x="168" y="5"/>
                  </a:moveTo>
                  <a:cubicBezTo>
                    <a:pt x="167" y="2"/>
                    <a:pt x="167" y="2"/>
                    <a:pt x="167" y="2"/>
                  </a:cubicBezTo>
                  <a:cubicBezTo>
                    <a:pt x="171" y="1"/>
                    <a:pt x="175" y="0"/>
                    <a:pt x="180" y="0"/>
                  </a:cubicBezTo>
                  <a:cubicBezTo>
                    <a:pt x="180" y="4"/>
                    <a:pt x="180" y="4"/>
                    <a:pt x="180" y="4"/>
                  </a:cubicBezTo>
                  <a:cubicBezTo>
                    <a:pt x="176" y="4"/>
                    <a:pt x="172" y="5"/>
                    <a:pt x="168" y="5"/>
                  </a:cubicBezTo>
                  <a:close/>
                </a:path>
              </a:pathLst>
            </a:custGeom>
            <a:solidFill>
              <a:srgbClr val="87736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172" name="组合 171"/>
          <p:cNvGrpSpPr/>
          <p:nvPr/>
        </p:nvGrpSpPr>
        <p:grpSpPr>
          <a:xfrm>
            <a:off x="3224757" y="461931"/>
            <a:ext cx="5742487" cy="607418"/>
            <a:chOff x="3663858" y="526341"/>
            <a:chExt cx="5742487" cy="607418"/>
          </a:xfrm>
        </p:grpSpPr>
        <p:grpSp>
          <p:nvGrpSpPr>
            <p:cNvPr id="173" name="组合 172"/>
            <p:cNvGrpSpPr/>
            <p:nvPr/>
          </p:nvGrpSpPr>
          <p:grpSpPr>
            <a:xfrm>
              <a:off x="3663858" y="526341"/>
              <a:ext cx="5742487" cy="607418"/>
              <a:chOff x="490204" y="1135063"/>
              <a:chExt cx="5742487" cy="607418"/>
            </a:xfrm>
            <a:solidFill>
              <a:schemeClr val="accent1"/>
            </a:solidFill>
          </p:grpSpPr>
          <p:sp>
            <p:nvSpPr>
              <p:cNvPr id="176" name="Freeform 5"/>
              <p:cNvSpPr>
                <a:spLocks/>
              </p:cNvSpPr>
              <p:nvPr/>
            </p:nvSpPr>
            <p:spPr bwMode="auto">
              <a:xfrm>
                <a:off x="5567528" y="1212256"/>
                <a:ext cx="665163" cy="530225"/>
              </a:xfrm>
              <a:custGeom>
                <a:avLst/>
                <a:gdLst>
                  <a:gd name="T0" fmla="*/ 333 w 419"/>
                  <a:gd name="T1" fmla="*/ 334 h 334"/>
                  <a:gd name="T2" fmla="*/ 0 w 419"/>
                  <a:gd name="T3" fmla="*/ 334 h 334"/>
                  <a:gd name="T4" fmla="*/ 163 w 419"/>
                  <a:gd name="T5" fmla="*/ 0 h 334"/>
                  <a:gd name="T6" fmla="*/ 419 w 419"/>
                  <a:gd name="T7" fmla="*/ 0 h 334"/>
                  <a:gd name="T8" fmla="*/ 254 w 419"/>
                  <a:gd name="T9" fmla="*/ 167 h 334"/>
                  <a:gd name="T10" fmla="*/ 333 w 419"/>
                  <a:gd name="T11" fmla="*/ 334 h 334"/>
                </a:gdLst>
                <a:ahLst/>
                <a:cxnLst>
                  <a:cxn ang="0">
                    <a:pos x="T0" y="T1"/>
                  </a:cxn>
                  <a:cxn ang="0">
                    <a:pos x="T2" y="T3"/>
                  </a:cxn>
                  <a:cxn ang="0">
                    <a:pos x="T4" y="T5"/>
                  </a:cxn>
                  <a:cxn ang="0">
                    <a:pos x="T6" y="T7"/>
                  </a:cxn>
                  <a:cxn ang="0">
                    <a:pos x="T8" y="T9"/>
                  </a:cxn>
                  <a:cxn ang="0">
                    <a:pos x="T10" y="T11"/>
                  </a:cxn>
                </a:cxnLst>
                <a:rect l="0" t="0" r="r" b="b"/>
                <a:pathLst>
                  <a:path w="419" h="334">
                    <a:moveTo>
                      <a:pt x="333" y="334"/>
                    </a:moveTo>
                    <a:lnTo>
                      <a:pt x="0" y="334"/>
                    </a:lnTo>
                    <a:lnTo>
                      <a:pt x="163" y="0"/>
                    </a:lnTo>
                    <a:lnTo>
                      <a:pt x="419" y="0"/>
                    </a:lnTo>
                    <a:lnTo>
                      <a:pt x="254" y="167"/>
                    </a:lnTo>
                    <a:lnTo>
                      <a:pt x="333" y="334"/>
                    </a:lnTo>
                    <a:close/>
                  </a:path>
                </a:pathLst>
              </a:custGeom>
              <a:grpFill/>
              <a:ln w="2857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77" name="Freeform 6"/>
              <p:cNvSpPr>
                <a:spLocks/>
              </p:cNvSpPr>
              <p:nvPr/>
            </p:nvSpPr>
            <p:spPr bwMode="auto">
              <a:xfrm>
                <a:off x="490204" y="1208584"/>
                <a:ext cx="665163" cy="530225"/>
              </a:xfrm>
              <a:custGeom>
                <a:avLst/>
                <a:gdLst>
                  <a:gd name="T0" fmla="*/ 87 w 419"/>
                  <a:gd name="T1" fmla="*/ 0 h 334"/>
                  <a:gd name="T2" fmla="*/ 419 w 419"/>
                  <a:gd name="T3" fmla="*/ 0 h 334"/>
                  <a:gd name="T4" fmla="*/ 257 w 419"/>
                  <a:gd name="T5" fmla="*/ 334 h 334"/>
                  <a:gd name="T6" fmla="*/ 0 w 419"/>
                  <a:gd name="T7" fmla="*/ 334 h 334"/>
                  <a:gd name="T8" fmla="*/ 165 w 419"/>
                  <a:gd name="T9" fmla="*/ 167 h 334"/>
                  <a:gd name="T10" fmla="*/ 87 w 419"/>
                  <a:gd name="T11" fmla="*/ 0 h 334"/>
                </a:gdLst>
                <a:ahLst/>
                <a:cxnLst>
                  <a:cxn ang="0">
                    <a:pos x="T0" y="T1"/>
                  </a:cxn>
                  <a:cxn ang="0">
                    <a:pos x="T2" y="T3"/>
                  </a:cxn>
                  <a:cxn ang="0">
                    <a:pos x="T4" y="T5"/>
                  </a:cxn>
                  <a:cxn ang="0">
                    <a:pos x="T6" y="T7"/>
                  </a:cxn>
                  <a:cxn ang="0">
                    <a:pos x="T8" y="T9"/>
                  </a:cxn>
                  <a:cxn ang="0">
                    <a:pos x="T10" y="T11"/>
                  </a:cxn>
                </a:cxnLst>
                <a:rect l="0" t="0" r="r" b="b"/>
                <a:pathLst>
                  <a:path w="419" h="334">
                    <a:moveTo>
                      <a:pt x="87" y="0"/>
                    </a:moveTo>
                    <a:lnTo>
                      <a:pt x="419" y="0"/>
                    </a:lnTo>
                    <a:lnTo>
                      <a:pt x="257" y="334"/>
                    </a:lnTo>
                    <a:lnTo>
                      <a:pt x="0" y="334"/>
                    </a:lnTo>
                    <a:lnTo>
                      <a:pt x="165" y="167"/>
                    </a:lnTo>
                    <a:lnTo>
                      <a:pt x="87" y="0"/>
                    </a:lnTo>
                    <a:close/>
                  </a:path>
                </a:pathLst>
              </a:custGeom>
              <a:grpFill/>
              <a:ln w="2857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78" name="Freeform 7"/>
              <p:cNvSpPr>
                <a:spLocks/>
              </p:cNvSpPr>
              <p:nvPr/>
            </p:nvSpPr>
            <p:spPr bwMode="auto">
              <a:xfrm>
                <a:off x="948403" y="1135063"/>
                <a:ext cx="4871373" cy="600075"/>
              </a:xfrm>
              <a:custGeom>
                <a:avLst/>
                <a:gdLst>
                  <a:gd name="T0" fmla="*/ 2761 w 2951"/>
                  <a:gd name="T1" fmla="*/ 378 h 378"/>
                  <a:gd name="T2" fmla="*/ 0 w 2951"/>
                  <a:gd name="T3" fmla="*/ 378 h 378"/>
                  <a:gd name="T4" fmla="*/ 188 w 2951"/>
                  <a:gd name="T5" fmla="*/ 0 h 378"/>
                  <a:gd name="T6" fmla="*/ 2951 w 2951"/>
                  <a:gd name="T7" fmla="*/ 0 h 378"/>
                  <a:gd name="T8" fmla="*/ 2761 w 2951"/>
                  <a:gd name="T9" fmla="*/ 378 h 378"/>
                </a:gdLst>
                <a:ahLst/>
                <a:cxnLst>
                  <a:cxn ang="0">
                    <a:pos x="T0" y="T1"/>
                  </a:cxn>
                  <a:cxn ang="0">
                    <a:pos x="T2" y="T3"/>
                  </a:cxn>
                  <a:cxn ang="0">
                    <a:pos x="T4" y="T5"/>
                  </a:cxn>
                  <a:cxn ang="0">
                    <a:pos x="T6" y="T7"/>
                  </a:cxn>
                  <a:cxn ang="0">
                    <a:pos x="T8" y="T9"/>
                  </a:cxn>
                </a:cxnLst>
                <a:rect l="0" t="0" r="r" b="b"/>
                <a:pathLst>
                  <a:path w="2951" h="378">
                    <a:moveTo>
                      <a:pt x="2761" y="378"/>
                    </a:moveTo>
                    <a:lnTo>
                      <a:pt x="0" y="378"/>
                    </a:lnTo>
                    <a:lnTo>
                      <a:pt x="188" y="0"/>
                    </a:lnTo>
                    <a:lnTo>
                      <a:pt x="2951" y="0"/>
                    </a:lnTo>
                    <a:lnTo>
                      <a:pt x="2761" y="378"/>
                    </a:lnTo>
                    <a:close/>
                  </a:path>
                </a:pathLst>
              </a:custGeom>
              <a:grpFill/>
              <a:ln w="28575">
                <a:noFill/>
                <a:round/>
                <a:headEnd/>
                <a:tailEnd/>
              </a:ln>
            </p:spPr>
            <p:txBody>
              <a:bodyPr vert="horz" wrap="square" lIns="91440" tIns="45720" rIns="91440" bIns="45720" numCol="1" anchor="t" anchorCtr="0" compatLnSpc="1">
                <a:prstTxWarp prst="textNoShape">
                  <a:avLst/>
                </a:prstTxWarp>
              </a:bodyPr>
              <a:lstStyle/>
              <a:p>
                <a:endParaRPr lang="zh-CN" altLang="en-US"/>
              </a:p>
            </p:txBody>
          </p:sp>
        </p:grpSp>
        <p:sp>
          <p:nvSpPr>
            <p:cNvPr id="174" name="矩形 173"/>
            <p:cNvSpPr/>
            <p:nvPr/>
          </p:nvSpPr>
          <p:spPr>
            <a:xfrm>
              <a:off x="4850764" y="592524"/>
              <a:ext cx="3231654" cy="430887"/>
            </a:xfrm>
            <a:prstGeom prst="rect">
              <a:avLst/>
            </a:prstGeom>
          </p:spPr>
          <p:txBody>
            <a:bodyPr wrap="none" lIns="0" tIns="0" rIns="0" bIns="0">
              <a:spAutoFit/>
            </a:bodyPr>
            <a:lstStyle/>
            <a:p>
              <a:pPr algn="ctr"/>
              <a:r>
                <a:rPr lang="zh-CN" altLang="en-US" sz="2800" b="1" dirty="0">
                  <a:solidFill>
                    <a:schemeClr val="bg1"/>
                  </a:solidFill>
                  <a:latin typeface="Helvetica" panose="020B0604020202020204" pitchFamily="34" charset="0"/>
                </a:rPr>
                <a:t>控烟政策效果如何？</a:t>
              </a:r>
              <a:endParaRPr lang="zh-CN" altLang="en-US" sz="2600" b="1" dirty="0">
                <a:solidFill>
                  <a:schemeClr val="bg1"/>
                </a:solidFill>
                <a:latin typeface="Helvetica" panose="020B0604020202020204" pitchFamily="34" charset="0"/>
              </a:endParaRPr>
            </a:p>
          </p:txBody>
        </p:sp>
      </p:grpSp>
      <p:grpSp>
        <p:nvGrpSpPr>
          <p:cNvPr id="8" name="组合 7"/>
          <p:cNvGrpSpPr/>
          <p:nvPr/>
        </p:nvGrpSpPr>
        <p:grpSpPr>
          <a:xfrm>
            <a:off x="1400797" y="1778390"/>
            <a:ext cx="2799728" cy="1083678"/>
            <a:chOff x="1400797" y="1778390"/>
            <a:chExt cx="2799728" cy="1083678"/>
          </a:xfrm>
        </p:grpSpPr>
        <p:grpSp>
          <p:nvGrpSpPr>
            <p:cNvPr id="2" name="组合 1"/>
            <p:cNvGrpSpPr/>
            <p:nvPr/>
          </p:nvGrpSpPr>
          <p:grpSpPr>
            <a:xfrm>
              <a:off x="1400797" y="1778390"/>
              <a:ext cx="1601956" cy="1083678"/>
              <a:chOff x="1400797" y="1778390"/>
              <a:chExt cx="1601956" cy="1083678"/>
            </a:xfrm>
          </p:grpSpPr>
          <p:sp>
            <p:nvSpPr>
              <p:cNvPr id="135" name="矩形 134"/>
              <p:cNvSpPr/>
              <p:nvPr/>
            </p:nvSpPr>
            <p:spPr>
              <a:xfrm>
                <a:off x="2031563" y="2461958"/>
                <a:ext cx="971190" cy="400110"/>
              </a:xfrm>
              <a:prstGeom prst="rect">
                <a:avLst/>
              </a:prstGeom>
            </p:spPr>
            <p:txBody>
              <a:bodyPr wrap="square">
                <a:spAutoFit/>
              </a:bodyPr>
              <a:lstStyle/>
              <a:p>
                <a:pPr algn="ctr" fontAlgn="ctr"/>
                <a:r>
                  <a:rPr lang="zh-CN" altLang="en-US" sz="2000" dirty="0">
                    <a:solidFill>
                      <a:schemeClr val="accent1"/>
                    </a:solidFill>
                    <a:latin typeface="Helvetica" panose="020B0604020202020204" pitchFamily="34" charset="0"/>
                  </a:rPr>
                  <a:t>不清楚</a:t>
                </a:r>
                <a:endParaRPr lang="zh-CN" altLang="en-US" sz="2000" dirty="0">
                  <a:solidFill>
                    <a:schemeClr val="accent1"/>
                  </a:solidFill>
                </a:endParaRPr>
              </a:p>
            </p:txBody>
          </p:sp>
          <p:sp>
            <p:nvSpPr>
              <p:cNvPr id="136" name="矩形 135"/>
              <p:cNvSpPr/>
              <p:nvPr/>
            </p:nvSpPr>
            <p:spPr>
              <a:xfrm>
                <a:off x="1400797" y="1778390"/>
                <a:ext cx="1565710" cy="769441"/>
              </a:xfrm>
              <a:prstGeom prst="rect">
                <a:avLst/>
              </a:prstGeom>
            </p:spPr>
            <p:txBody>
              <a:bodyPr wrap="square">
                <a:spAutoFit/>
              </a:bodyPr>
              <a:lstStyle/>
              <a:p>
                <a:pPr algn="r" fontAlgn="ctr"/>
                <a:r>
                  <a:rPr lang="en-US" altLang="zh-CN" sz="4400" i="0" dirty="0">
                    <a:solidFill>
                      <a:schemeClr val="accent2">
                        <a:lumMod val="75000"/>
                      </a:schemeClr>
                    </a:solidFill>
                    <a:effectLst/>
                    <a:latin typeface="Impact" panose="020B0806030902050204" pitchFamily="34" charset="0"/>
                  </a:rPr>
                  <a:t>22.6%</a:t>
                </a:r>
                <a:endParaRPr lang="zh-CN" altLang="en-US" sz="4400" dirty="0">
                  <a:solidFill>
                    <a:schemeClr val="accent2">
                      <a:lumMod val="75000"/>
                    </a:schemeClr>
                  </a:solidFill>
                  <a:latin typeface="Impact" panose="020B0806030902050204" pitchFamily="34" charset="0"/>
                </a:endParaRPr>
              </a:p>
            </p:txBody>
          </p:sp>
        </p:grpSp>
        <p:grpSp>
          <p:nvGrpSpPr>
            <p:cNvPr id="7" name="组合 6"/>
            <p:cNvGrpSpPr/>
            <p:nvPr/>
          </p:nvGrpSpPr>
          <p:grpSpPr>
            <a:xfrm>
              <a:off x="3002753" y="2097978"/>
              <a:ext cx="1197772" cy="139304"/>
              <a:chOff x="3002753" y="2097978"/>
              <a:chExt cx="1197772" cy="139304"/>
            </a:xfrm>
          </p:grpSpPr>
          <p:sp>
            <p:nvSpPr>
              <p:cNvPr id="6" name="椭圆 5"/>
              <p:cNvSpPr/>
              <p:nvPr/>
            </p:nvSpPr>
            <p:spPr>
              <a:xfrm>
                <a:off x="3002753" y="2097978"/>
                <a:ext cx="139304" cy="139304"/>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任意多边形 8"/>
              <p:cNvSpPr/>
              <p:nvPr/>
            </p:nvSpPr>
            <p:spPr>
              <a:xfrm>
                <a:off x="3095625" y="2162175"/>
                <a:ext cx="1104900" cy="0"/>
              </a:xfrm>
              <a:custGeom>
                <a:avLst/>
                <a:gdLst>
                  <a:gd name="connsiteX0" fmla="*/ 0 w 1104900"/>
                  <a:gd name="connsiteY0" fmla="*/ 0 h 0"/>
                  <a:gd name="connsiteX1" fmla="*/ 1104900 w 1104900"/>
                  <a:gd name="connsiteY1" fmla="*/ 0 h 0"/>
                </a:gdLst>
                <a:ahLst/>
                <a:cxnLst>
                  <a:cxn ang="0">
                    <a:pos x="connsiteX0" y="connsiteY0"/>
                  </a:cxn>
                  <a:cxn ang="0">
                    <a:pos x="connsiteX1" y="connsiteY1"/>
                  </a:cxn>
                </a:cxnLst>
                <a:rect l="l" t="t" r="r" b="b"/>
                <a:pathLst>
                  <a:path w="1104900">
                    <a:moveTo>
                      <a:pt x="0" y="0"/>
                    </a:moveTo>
                    <a:lnTo>
                      <a:pt x="1104900" y="0"/>
                    </a:lnTo>
                  </a:path>
                </a:pathLst>
              </a:cu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12" name="组合 11"/>
          <p:cNvGrpSpPr/>
          <p:nvPr/>
        </p:nvGrpSpPr>
        <p:grpSpPr>
          <a:xfrm>
            <a:off x="1568226" y="3528956"/>
            <a:ext cx="2632299" cy="1093154"/>
            <a:chOff x="1568226" y="3528956"/>
            <a:chExt cx="2632299" cy="1093154"/>
          </a:xfrm>
        </p:grpSpPr>
        <p:grpSp>
          <p:nvGrpSpPr>
            <p:cNvPr id="10" name="组合 9"/>
            <p:cNvGrpSpPr/>
            <p:nvPr/>
          </p:nvGrpSpPr>
          <p:grpSpPr>
            <a:xfrm>
              <a:off x="1568226" y="3528956"/>
              <a:ext cx="1434527" cy="1093154"/>
              <a:chOff x="1568226" y="3528956"/>
              <a:chExt cx="1434527" cy="1093154"/>
            </a:xfrm>
          </p:grpSpPr>
          <p:sp>
            <p:nvSpPr>
              <p:cNvPr id="129" name="矩形 128"/>
              <p:cNvSpPr/>
              <p:nvPr/>
            </p:nvSpPr>
            <p:spPr>
              <a:xfrm>
                <a:off x="1802604" y="4222000"/>
                <a:ext cx="1200149" cy="400110"/>
              </a:xfrm>
              <a:prstGeom prst="rect">
                <a:avLst/>
              </a:prstGeom>
            </p:spPr>
            <p:txBody>
              <a:bodyPr wrap="square">
                <a:spAutoFit/>
              </a:bodyPr>
              <a:lstStyle/>
              <a:p>
                <a:pPr algn="ctr" fontAlgn="ctr"/>
                <a:r>
                  <a:rPr lang="zh-CN" altLang="en-US" sz="2000" i="0" dirty="0">
                    <a:solidFill>
                      <a:schemeClr val="accent1"/>
                    </a:solidFill>
                    <a:effectLst/>
                    <a:latin typeface="Helvetica" panose="020B0604020202020204" pitchFamily="34" charset="0"/>
                  </a:rPr>
                  <a:t>效果显著</a:t>
                </a:r>
                <a:endParaRPr lang="zh-CN" altLang="en-US" sz="2000" dirty="0">
                  <a:solidFill>
                    <a:schemeClr val="accent1"/>
                  </a:solidFill>
                </a:endParaRPr>
              </a:p>
            </p:txBody>
          </p:sp>
          <p:sp>
            <p:nvSpPr>
              <p:cNvPr id="130" name="矩形 129"/>
              <p:cNvSpPr/>
              <p:nvPr/>
            </p:nvSpPr>
            <p:spPr>
              <a:xfrm>
                <a:off x="1568226" y="3528956"/>
                <a:ext cx="1377342" cy="769441"/>
              </a:xfrm>
              <a:prstGeom prst="rect">
                <a:avLst/>
              </a:prstGeom>
            </p:spPr>
            <p:txBody>
              <a:bodyPr wrap="square">
                <a:spAutoFit/>
              </a:bodyPr>
              <a:lstStyle/>
              <a:p>
                <a:pPr algn="r" fontAlgn="ctr"/>
                <a:r>
                  <a:rPr lang="en-US" altLang="zh-CN" sz="4400" i="0" dirty="0">
                    <a:solidFill>
                      <a:schemeClr val="accent2">
                        <a:lumMod val="50000"/>
                      </a:schemeClr>
                    </a:solidFill>
                    <a:effectLst/>
                    <a:latin typeface="Impact" panose="020B0806030902050204" pitchFamily="34" charset="0"/>
                  </a:rPr>
                  <a:t>3.6%</a:t>
                </a:r>
                <a:endParaRPr lang="zh-CN" altLang="en-US" sz="4400" dirty="0">
                  <a:solidFill>
                    <a:schemeClr val="accent2">
                      <a:lumMod val="50000"/>
                    </a:schemeClr>
                  </a:solidFill>
                  <a:latin typeface="Impact" panose="020B0806030902050204" pitchFamily="34" charset="0"/>
                </a:endParaRPr>
              </a:p>
            </p:txBody>
          </p:sp>
        </p:grpSp>
        <p:sp>
          <p:nvSpPr>
            <p:cNvPr id="186" name="任意多边形 185"/>
            <p:cNvSpPr/>
            <p:nvPr/>
          </p:nvSpPr>
          <p:spPr>
            <a:xfrm>
              <a:off x="3095625" y="3970683"/>
              <a:ext cx="1104900" cy="0"/>
            </a:xfrm>
            <a:custGeom>
              <a:avLst/>
              <a:gdLst>
                <a:gd name="connsiteX0" fmla="*/ 0 w 1104900"/>
                <a:gd name="connsiteY0" fmla="*/ 0 h 0"/>
                <a:gd name="connsiteX1" fmla="*/ 1104900 w 1104900"/>
                <a:gd name="connsiteY1" fmla="*/ 0 h 0"/>
              </a:gdLst>
              <a:ahLst/>
              <a:cxnLst>
                <a:cxn ang="0">
                  <a:pos x="connsiteX0" y="connsiteY0"/>
                </a:cxn>
                <a:cxn ang="0">
                  <a:pos x="connsiteX1" y="connsiteY1"/>
                </a:cxn>
              </a:cxnLst>
              <a:rect l="l" t="t" r="r" b="b"/>
              <a:pathLst>
                <a:path w="1104900">
                  <a:moveTo>
                    <a:pt x="0" y="0"/>
                  </a:moveTo>
                  <a:lnTo>
                    <a:pt x="1104900" y="0"/>
                  </a:lnTo>
                </a:path>
              </a:pathLst>
            </a:custGeom>
            <a:noFill/>
            <a:ln w="1270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7" name="椭圆 186"/>
            <p:cNvSpPr/>
            <p:nvPr/>
          </p:nvSpPr>
          <p:spPr>
            <a:xfrm>
              <a:off x="3002753" y="3887695"/>
              <a:ext cx="139304" cy="139304"/>
            </a:xfrm>
            <a:prstGeom prst="ellips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5" name="组合 14"/>
          <p:cNvGrpSpPr/>
          <p:nvPr/>
        </p:nvGrpSpPr>
        <p:grpSpPr>
          <a:xfrm>
            <a:off x="8302081" y="1778390"/>
            <a:ext cx="2825057" cy="1083678"/>
            <a:chOff x="8302081" y="1778390"/>
            <a:chExt cx="2825057" cy="1083678"/>
          </a:xfrm>
        </p:grpSpPr>
        <p:grpSp>
          <p:nvGrpSpPr>
            <p:cNvPr id="13" name="组合 12"/>
            <p:cNvGrpSpPr/>
            <p:nvPr/>
          </p:nvGrpSpPr>
          <p:grpSpPr>
            <a:xfrm>
              <a:off x="9476908" y="1778390"/>
              <a:ext cx="1650230" cy="1083678"/>
              <a:chOff x="9476908" y="1778390"/>
              <a:chExt cx="1650230" cy="1083678"/>
            </a:xfrm>
          </p:grpSpPr>
          <p:sp>
            <p:nvSpPr>
              <p:cNvPr id="131" name="矩形 130"/>
              <p:cNvSpPr/>
              <p:nvPr/>
            </p:nvSpPr>
            <p:spPr>
              <a:xfrm>
                <a:off x="9536945" y="2461958"/>
                <a:ext cx="1200149" cy="400110"/>
              </a:xfrm>
              <a:prstGeom prst="rect">
                <a:avLst/>
              </a:prstGeom>
            </p:spPr>
            <p:txBody>
              <a:bodyPr wrap="square">
                <a:spAutoFit/>
              </a:bodyPr>
              <a:lstStyle/>
              <a:p>
                <a:pPr algn="ctr" fontAlgn="ctr"/>
                <a:r>
                  <a:rPr lang="zh-CN" altLang="en-US" sz="2000" dirty="0">
                    <a:solidFill>
                      <a:schemeClr val="accent1"/>
                    </a:solidFill>
                    <a:latin typeface="Helvetica" panose="020B0604020202020204" pitchFamily="34" charset="0"/>
                  </a:rPr>
                  <a:t>效果一般</a:t>
                </a:r>
                <a:endParaRPr lang="zh-CN" altLang="en-US" sz="2000" dirty="0">
                  <a:solidFill>
                    <a:schemeClr val="accent1"/>
                  </a:solidFill>
                </a:endParaRPr>
              </a:p>
            </p:txBody>
          </p:sp>
          <p:sp>
            <p:nvSpPr>
              <p:cNvPr id="132" name="矩形 131"/>
              <p:cNvSpPr/>
              <p:nvPr/>
            </p:nvSpPr>
            <p:spPr>
              <a:xfrm>
                <a:off x="9476908" y="1778390"/>
                <a:ext cx="1650230" cy="769441"/>
              </a:xfrm>
              <a:prstGeom prst="rect">
                <a:avLst/>
              </a:prstGeom>
            </p:spPr>
            <p:txBody>
              <a:bodyPr wrap="square">
                <a:spAutoFit/>
              </a:bodyPr>
              <a:lstStyle/>
              <a:p>
                <a:pPr fontAlgn="ctr"/>
                <a:r>
                  <a:rPr lang="en-US" altLang="zh-CN" sz="4400" i="0" dirty="0">
                    <a:solidFill>
                      <a:schemeClr val="accent4"/>
                    </a:solidFill>
                    <a:effectLst/>
                    <a:latin typeface="Impact" panose="020B0806030902050204" pitchFamily="34" charset="0"/>
                  </a:rPr>
                  <a:t>31.6%</a:t>
                </a:r>
                <a:endParaRPr lang="zh-CN" altLang="en-US" sz="4400" dirty="0">
                  <a:solidFill>
                    <a:schemeClr val="accent4"/>
                  </a:solidFill>
                  <a:latin typeface="Impact" panose="020B0806030902050204" pitchFamily="34" charset="0"/>
                </a:endParaRPr>
              </a:p>
            </p:txBody>
          </p:sp>
        </p:grpSp>
        <p:grpSp>
          <p:nvGrpSpPr>
            <p:cNvPr id="14" name="组合 13"/>
            <p:cNvGrpSpPr/>
            <p:nvPr/>
          </p:nvGrpSpPr>
          <p:grpSpPr>
            <a:xfrm>
              <a:off x="8302081" y="2097978"/>
              <a:ext cx="1174827" cy="139304"/>
              <a:chOff x="8302081" y="2097978"/>
              <a:chExt cx="1174827" cy="139304"/>
            </a:xfrm>
          </p:grpSpPr>
          <p:sp>
            <p:nvSpPr>
              <p:cNvPr id="188" name="任意多边形 187"/>
              <p:cNvSpPr/>
              <p:nvPr/>
            </p:nvSpPr>
            <p:spPr>
              <a:xfrm>
                <a:off x="8302081" y="2162175"/>
                <a:ext cx="1104900" cy="0"/>
              </a:xfrm>
              <a:custGeom>
                <a:avLst/>
                <a:gdLst>
                  <a:gd name="connsiteX0" fmla="*/ 0 w 1104900"/>
                  <a:gd name="connsiteY0" fmla="*/ 0 h 0"/>
                  <a:gd name="connsiteX1" fmla="*/ 1104900 w 1104900"/>
                  <a:gd name="connsiteY1" fmla="*/ 0 h 0"/>
                </a:gdLst>
                <a:ahLst/>
                <a:cxnLst>
                  <a:cxn ang="0">
                    <a:pos x="connsiteX0" y="connsiteY0"/>
                  </a:cxn>
                  <a:cxn ang="0">
                    <a:pos x="connsiteX1" y="connsiteY1"/>
                  </a:cxn>
                </a:cxnLst>
                <a:rect l="l" t="t" r="r" b="b"/>
                <a:pathLst>
                  <a:path w="1104900">
                    <a:moveTo>
                      <a:pt x="0" y="0"/>
                    </a:moveTo>
                    <a:lnTo>
                      <a:pt x="1104900" y="0"/>
                    </a:lnTo>
                  </a:path>
                </a:pathLst>
              </a:cu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0" name="椭圆 189"/>
              <p:cNvSpPr/>
              <p:nvPr/>
            </p:nvSpPr>
            <p:spPr>
              <a:xfrm>
                <a:off x="9337604" y="2097978"/>
                <a:ext cx="139304" cy="13930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18" name="组合 17"/>
          <p:cNvGrpSpPr/>
          <p:nvPr/>
        </p:nvGrpSpPr>
        <p:grpSpPr>
          <a:xfrm>
            <a:off x="8302081" y="3528956"/>
            <a:ext cx="2825057" cy="1093154"/>
            <a:chOff x="8302081" y="3528956"/>
            <a:chExt cx="2825057" cy="1093154"/>
          </a:xfrm>
        </p:grpSpPr>
        <p:grpSp>
          <p:nvGrpSpPr>
            <p:cNvPr id="16" name="组合 15"/>
            <p:cNvGrpSpPr/>
            <p:nvPr/>
          </p:nvGrpSpPr>
          <p:grpSpPr>
            <a:xfrm>
              <a:off x="9476908" y="3528956"/>
              <a:ext cx="1650230" cy="1093154"/>
              <a:chOff x="9476908" y="3528956"/>
              <a:chExt cx="1650230" cy="1093154"/>
            </a:xfrm>
          </p:grpSpPr>
          <p:sp>
            <p:nvSpPr>
              <p:cNvPr id="133" name="矩形 132"/>
              <p:cNvSpPr/>
              <p:nvPr/>
            </p:nvSpPr>
            <p:spPr>
              <a:xfrm>
                <a:off x="9536946" y="4222000"/>
                <a:ext cx="1479398" cy="400110"/>
              </a:xfrm>
              <a:prstGeom prst="rect">
                <a:avLst/>
              </a:prstGeom>
            </p:spPr>
            <p:txBody>
              <a:bodyPr wrap="square">
                <a:spAutoFit/>
              </a:bodyPr>
              <a:lstStyle/>
              <a:p>
                <a:pPr algn="ctr" fontAlgn="ctr"/>
                <a:r>
                  <a:rPr lang="zh-CN" altLang="en-US" sz="2000" dirty="0">
                    <a:solidFill>
                      <a:schemeClr val="accent1"/>
                    </a:solidFill>
                    <a:latin typeface="Helvetica" panose="020B0604020202020204" pitchFamily="34" charset="0"/>
                  </a:rPr>
                  <a:t>没什么效果</a:t>
                </a:r>
                <a:endParaRPr lang="zh-CN" altLang="en-US" sz="2000" dirty="0">
                  <a:solidFill>
                    <a:schemeClr val="accent1"/>
                  </a:solidFill>
                </a:endParaRPr>
              </a:p>
            </p:txBody>
          </p:sp>
          <p:sp>
            <p:nvSpPr>
              <p:cNvPr id="134" name="矩形 133"/>
              <p:cNvSpPr/>
              <p:nvPr/>
            </p:nvSpPr>
            <p:spPr>
              <a:xfrm>
                <a:off x="9476908" y="3528956"/>
                <a:ext cx="1650230" cy="769441"/>
              </a:xfrm>
              <a:prstGeom prst="rect">
                <a:avLst/>
              </a:prstGeom>
            </p:spPr>
            <p:txBody>
              <a:bodyPr wrap="square">
                <a:spAutoFit/>
              </a:bodyPr>
              <a:lstStyle/>
              <a:p>
                <a:pPr fontAlgn="ctr"/>
                <a:r>
                  <a:rPr lang="en-US" altLang="zh-CN" sz="4400" i="0" dirty="0">
                    <a:solidFill>
                      <a:schemeClr val="accent3"/>
                    </a:solidFill>
                    <a:effectLst/>
                    <a:latin typeface="Impact" panose="020B0806030902050204" pitchFamily="34" charset="0"/>
                  </a:rPr>
                  <a:t>42.2%</a:t>
                </a:r>
                <a:endParaRPr lang="zh-CN" altLang="en-US" sz="4400" dirty="0">
                  <a:solidFill>
                    <a:schemeClr val="accent3"/>
                  </a:solidFill>
                  <a:latin typeface="Impact" panose="020B0806030902050204" pitchFamily="34" charset="0"/>
                </a:endParaRPr>
              </a:p>
            </p:txBody>
          </p:sp>
        </p:grpSp>
        <p:grpSp>
          <p:nvGrpSpPr>
            <p:cNvPr id="17" name="组合 16"/>
            <p:cNvGrpSpPr/>
            <p:nvPr/>
          </p:nvGrpSpPr>
          <p:grpSpPr>
            <a:xfrm>
              <a:off x="8302081" y="3887695"/>
              <a:ext cx="1174827" cy="139304"/>
              <a:chOff x="8302081" y="3887695"/>
              <a:chExt cx="1174827" cy="139304"/>
            </a:xfrm>
          </p:grpSpPr>
          <p:sp>
            <p:nvSpPr>
              <p:cNvPr id="189" name="任意多边形 188"/>
              <p:cNvSpPr/>
              <p:nvPr/>
            </p:nvSpPr>
            <p:spPr>
              <a:xfrm>
                <a:off x="8302081" y="3970683"/>
                <a:ext cx="1104900" cy="0"/>
              </a:xfrm>
              <a:custGeom>
                <a:avLst/>
                <a:gdLst>
                  <a:gd name="connsiteX0" fmla="*/ 0 w 1104900"/>
                  <a:gd name="connsiteY0" fmla="*/ 0 h 0"/>
                  <a:gd name="connsiteX1" fmla="*/ 1104900 w 1104900"/>
                  <a:gd name="connsiteY1" fmla="*/ 0 h 0"/>
                </a:gdLst>
                <a:ahLst/>
                <a:cxnLst>
                  <a:cxn ang="0">
                    <a:pos x="connsiteX0" y="connsiteY0"/>
                  </a:cxn>
                  <a:cxn ang="0">
                    <a:pos x="connsiteX1" y="connsiteY1"/>
                  </a:cxn>
                </a:cxnLst>
                <a:rect l="l" t="t" r="r" b="b"/>
                <a:pathLst>
                  <a:path w="1104900">
                    <a:moveTo>
                      <a:pt x="0" y="0"/>
                    </a:moveTo>
                    <a:lnTo>
                      <a:pt x="1104900" y="0"/>
                    </a:lnTo>
                  </a:path>
                </a:pathLst>
              </a:cu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1" name="椭圆 190"/>
              <p:cNvSpPr/>
              <p:nvPr/>
            </p:nvSpPr>
            <p:spPr>
              <a:xfrm>
                <a:off x="9337604" y="3887695"/>
                <a:ext cx="139304" cy="13930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19" name="组合 18"/>
          <p:cNvGrpSpPr/>
          <p:nvPr/>
        </p:nvGrpSpPr>
        <p:grpSpPr>
          <a:xfrm>
            <a:off x="3776293" y="1150826"/>
            <a:ext cx="4456943" cy="4456943"/>
            <a:chOff x="3776293" y="1150826"/>
            <a:chExt cx="4456943" cy="4456943"/>
          </a:xfrm>
        </p:grpSpPr>
        <p:sp>
          <p:nvSpPr>
            <p:cNvPr id="158" name="ValueShape"/>
            <p:cNvSpPr/>
            <p:nvPr/>
          </p:nvSpPr>
          <p:spPr>
            <a:xfrm rot="13692999">
              <a:off x="4530708" y="1905242"/>
              <a:ext cx="2948112" cy="2948111"/>
            </a:xfrm>
            <a:prstGeom prst="pie">
              <a:avLst>
                <a:gd name="adj1" fmla="val 16200000"/>
                <a:gd name="adj2" fmla="val 18911937"/>
              </a:avLst>
            </a:prstGeom>
            <a:solidFill>
              <a:schemeClr val="accent2">
                <a:lumMod val="50000"/>
                <a:alpha val="80000"/>
              </a:schemeClr>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tx1"/>
                </a:solidFill>
              </a:endParaRPr>
            </a:p>
          </p:txBody>
        </p:sp>
        <p:sp>
          <p:nvSpPr>
            <p:cNvPr id="170" name="ValueShape"/>
            <p:cNvSpPr/>
            <p:nvPr/>
          </p:nvSpPr>
          <p:spPr>
            <a:xfrm rot="14837600">
              <a:off x="4407425" y="1781958"/>
              <a:ext cx="3194678" cy="3194678"/>
            </a:xfrm>
            <a:prstGeom prst="pie">
              <a:avLst>
                <a:gd name="adj1" fmla="val 17614833"/>
                <a:gd name="adj2" fmla="val 1320230"/>
              </a:avLst>
            </a:prstGeom>
            <a:solidFill>
              <a:schemeClr val="accent2">
                <a:lumMod val="75000"/>
                <a:alpha val="81000"/>
              </a:schemeClr>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tx1"/>
                </a:solidFill>
              </a:endParaRPr>
            </a:p>
          </p:txBody>
        </p:sp>
        <p:sp>
          <p:nvSpPr>
            <p:cNvPr id="162" name="ValueShape"/>
            <p:cNvSpPr/>
            <p:nvPr/>
          </p:nvSpPr>
          <p:spPr>
            <a:xfrm rot="19807630">
              <a:off x="4406527" y="1387485"/>
              <a:ext cx="3754370" cy="3754370"/>
            </a:xfrm>
            <a:prstGeom prst="pie">
              <a:avLst>
                <a:gd name="adj1" fmla="val 16200000"/>
                <a:gd name="adj2" fmla="val 1999871"/>
              </a:avLst>
            </a:prstGeom>
            <a:solidFill>
              <a:schemeClr val="accent4"/>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tx1"/>
                </a:solidFill>
              </a:endParaRPr>
            </a:p>
          </p:txBody>
        </p:sp>
        <p:sp>
          <p:nvSpPr>
            <p:cNvPr id="166" name="ValueShape"/>
            <p:cNvSpPr/>
            <p:nvPr/>
          </p:nvSpPr>
          <p:spPr>
            <a:xfrm rot="5006838">
              <a:off x="3776293" y="1150826"/>
              <a:ext cx="4456943" cy="4456943"/>
            </a:xfrm>
            <a:prstGeom prst="pie">
              <a:avLst>
                <a:gd name="adj1" fmla="val 16200000"/>
                <a:gd name="adj2" fmla="val 3715200"/>
              </a:avLst>
            </a:prstGeom>
            <a:solidFill>
              <a:schemeClr val="accent3"/>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tx1"/>
                </a:solidFill>
              </a:endParaRPr>
            </a:p>
          </p:txBody>
        </p:sp>
        <p:sp>
          <p:nvSpPr>
            <p:cNvPr id="5" name="椭圆 4"/>
            <p:cNvSpPr/>
            <p:nvPr/>
          </p:nvSpPr>
          <p:spPr>
            <a:xfrm>
              <a:off x="5138834" y="2351314"/>
              <a:ext cx="2044928" cy="2044928"/>
            </a:xfrm>
            <a:prstGeom prst="ellipse">
              <a:avLst/>
            </a:prstGeom>
            <a:solidFill>
              <a:schemeClr val="tx2"/>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 name="图形 2"/>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897863" y="1723070"/>
              <a:ext cx="2670848" cy="2908508"/>
            </a:xfrm>
            <a:prstGeom prst="rect">
              <a:avLst/>
            </a:prstGeom>
          </p:spPr>
        </p:pic>
      </p:grpSp>
    </p:spTree>
    <p:extLst>
      <p:ext uri="{BB962C8B-B14F-4D97-AF65-F5344CB8AC3E}">
        <p14:creationId xmlns:p14="http://schemas.microsoft.com/office/powerpoint/2010/main" val="40484503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Freeform 10"/>
          <p:cNvSpPr>
            <a:spLocks noEditPoints="1"/>
          </p:cNvSpPr>
          <p:nvPr/>
        </p:nvSpPr>
        <p:spPr bwMode="auto">
          <a:xfrm>
            <a:off x="6326188" y="4876801"/>
            <a:ext cx="3197225" cy="533400"/>
          </a:xfrm>
          <a:prstGeom prst="roundRect">
            <a:avLst/>
          </a:prstGeom>
          <a:solidFill>
            <a:schemeClr val="accent2"/>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01" name="Freeform 12"/>
          <p:cNvSpPr>
            <a:spLocks noEditPoints="1"/>
          </p:cNvSpPr>
          <p:nvPr/>
        </p:nvSpPr>
        <p:spPr bwMode="auto">
          <a:xfrm>
            <a:off x="6457950" y="5410202"/>
            <a:ext cx="2933700" cy="90456"/>
          </a:xfrm>
          <a:prstGeom prst="roundRect">
            <a:avLst/>
          </a:prstGeom>
          <a:solidFill>
            <a:schemeClr val="accent2">
              <a:lumMod val="50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grpSp>
        <p:nvGrpSpPr>
          <p:cNvPr id="88" name="组合 87"/>
          <p:cNvGrpSpPr/>
          <p:nvPr/>
        </p:nvGrpSpPr>
        <p:grpSpPr>
          <a:xfrm>
            <a:off x="576807" y="914842"/>
            <a:ext cx="5742487" cy="607418"/>
            <a:chOff x="3663858" y="526341"/>
            <a:chExt cx="5742487" cy="607418"/>
          </a:xfrm>
        </p:grpSpPr>
        <p:grpSp>
          <p:nvGrpSpPr>
            <p:cNvPr id="89" name="组合 88"/>
            <p:cNvGrpSpPr/>
            <p:nvPr/>
          </p:nvGrpSpPr>
          <p:grpSpPr>
            <a:xfrm>
              <a:off x="3663858" y="526341"/>
              <a:ext cx="5742487" cy="607418"/>
              <a:chOff x="490204" y="1135063"/>
              <a:chExt cx="5742487" cy="607418"/>
            </a:xfrm>
            <a:solidFill>
              <a:schemeClr val="accent1"/>
            </a:solidFill>
          </p:grpSpPr>
          <p:sp>
            <p:nvSpPr>
              <p:cNvPr id="92" name="Freeform 5"/>
              <p:cNvSpPr>
                <a:spLocks/>
              </p:cNvSpPr>
              <p:nvPr/>
            </p:nvSpPr>
            <p:spPr bwMode="auto">
              <a:xfrm>
                <a:off x="5567528" y="1233497"/>
                <a:ext cx="665163" cy="508984"/>
              </a:xfrm>
              <a:custGeom>
                <a:avLst/>
                <a:gdLst>
                  <a:gd name="T0" fmla="*/ 333 w 419"/>
                  <a:gd name="T1" fmla="*/ 334 h 334"/>
                  <a:gd name="T2" fmla="*/ 0 w 419"/>
                  <a:gd name="T3" fmla="*/ 334 h 334"/>
                  <a:gd name="T4" fmla="*/ 163 w 419"/>
                  <a:gd name="T5" fmla="*/ 0 h 334"/>
                  <a:gd name="T6" fmla="*/ 419 w 419"/>
                  <a:gd name="T7" fmla="*/ 0 h 334"/>
                  <a:gd name="T8" fmla="*/ 254 w 419"/>
                  <a:gd name="T9" fmla="*/ 167 h 334"/>
                  <a:gd name="T10" fmla="*/ 333 w 419"/>
                  <a:gd name="T11" fmla="*/ 334 h 334"/>
                </a:gdLst>
                <a:ahLst/>
                <a:cxnLst>
                  <a:cxn ang="0">
                    <a:pos x="T0" y="T1"/>
                  </a:cxn>
                  <a:cxn ang="0">
                    <a:pos x="T2" y="T3"/>
                  </a:cxn>
                  <a:cxn ang="0">
                    <a:pos x="T4" y="T5"/>
                  </a:cxn>
                  <a:cxn ang="0">
                    <a:pos x="T6" y="T7"/>
                  </a:cxn>
                  <a:cxn ang="0">
                    <a:pos x="T8" y="T9"/>
                  </a:cxn>
                  <a:cxn ang="0">
                    <a:pos x="T10" y="T11"/>
                  </a:cxn>
                </a:cxnLst>
                <a:rect l="0" t="0" r="r" b="b"/>
                <a:pathLst>
                  <a:path w="419" h="334">
                    <a:moveTo>
                      <a:pt x="333" y="334"/>
                    </a:moveTo>
                    <a:lnTo>
                      <a:pt x="0" y="334"/>
                    </a:lnTo>
                    <a:lnTo>
                      <a:pt x="163" y="0"/>
                    </a:lnTo>
                    <a:lnTo>
                      <a:pt x="419" y="0"/>
                    </a:lnTo>
                    <a:lnTo>
                      <a:pt x="254" y="167"/>
                    </a:lnTo>
                    <a:lnTo>
                      <a:pt x="333" y="334"/>
                    </a:lnTo>
                    <a:close/>
                  </a:path>
                </a:pathLst>
              </a:custGeom>
              <a:solidFill>
                <a:schemeClr val="accent2"/>
              </a:solidFill>
              <a:ln w="2857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93" name="Freeform 6"/>
              <p:cNvSpPr>
                <a:spLocks/>
              </p:cNvSpPr>
              <p:nvPr/>
            </p:nvSpPr>
            <p:spPr bwMode="auto">
              <a:xfrm>
                <a:off x="490204" y="1208584"/>
                <a:ext cx="665163" cy="530225"/>
              </a:xfrm>
              <a:custGeom>
                <a:avLst/>
                <a:gdLst>
                  <a:gd name="T0" fmla="*/ 87 w 419"/>
                  <a:gd name="T1" fmla="*/ 0 h 334"/>
                  <a:gd name="T2" fmla="*/ 419 w 419"/>
                  <a:gd name="T3" fmla="*/ 0 h 334"/>
                  <a:gd name="T4" fmla="*/ 257 w 419"/>
                  <a:gd name="T5" fmla="*/ 334 h 334"/>
                  <a:gd name="T6" fmla="*/ 0 w 419"/>
                  <a:gd name="T7" fmla="*/ 334 h 334"/>
                  <a:gd name="T8" fmla="*/ 165 w 419"/>
                  <a:gd name="T9" fmla="*/ 167 h 334"/>
                  <a:gd name="T10" fmla="*/ 87 w 419"/>
                  <a:gd name="T11" fmla="*/ 0 h 334"/>
                </a:gdLst>
                <a:ahLst/>
                <a:cxnLst>
                  <a:cxn ang="0">
                    <a:pos x="T0" y="T1"/>
                  </a:cxn>
                  <a:cxn ang="0">
                    <a:pos x="T2" y="T3"/>
                  </a:cxn>
                  <a:cxn ang="0">
                    <a:pos x="T4" y="T5"/>
                  </a:cxn>
                  <a:cxn ang="0">
                    <a:pos x="T6" y="T7"/>
                  </a:cxn>
                  <a:cxn ang="0">
                    <a:pos x="T8" y="T9"/>
                  </a:cxn>
                  <a:cxn ang="0">
                    <a:pos x="T10" y="T11"/>
                  </a:cxn>
                </a:cxnLst>
                <a:rect l="0" t="0" r="r" b="b"/>
                <a:pathLst>
                  <a:path w="419" h="334">
                    <a:moveTo>
                      <a:pt x="87" y="0"/>
                    </a:moveTo>
                    <a:lnTo>
                      <a:pt x="419" y="0"/>
                    </a:lnTo>
                    <a:lnTo>
                      <a:pt x="257" y="334"/>
                    </a:lnTo>
                    <a:lnTo>
                      <a:pt x="0" y="334"/>
                    </a:lnTo>
                    <a:lnTo>
                      <a:pt x="165" y="167"/>
                    </a:lnTo>
                    <a:lnTo>
                      <a:pt x="87" y="0"/>
                    </a:lnTo>
                    <a:close/>
                  </a:path>
                </a:pathLst>
              </a:custGeom>
              <a:solidFill>
                <a:schemeClr val="accent2"/>
              </a:solidFill>
              <a:ln w="2857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94" name="Freeform 7"/>
              <p:cNvSpPr>
                <a:spLocks/>
              </p:cNvSpPr>
              <p:nvPr/>
            </p:nvSpPr>
            <p:spPr bwMode="auto">
              <a:xfrm>
                <a:off x="948403" y="1135063"/>
                <a:ext cx="4871373" cy="600075"/>
              </a:xfrm>
              <a:custGeom>
                <a:avLst/>
                <a:gdLst>
                  <a:gd name="T0" fmla="*/ 2761 w 2951"/>
                  <a:gd name="T1" fmla="*/ 378 h 378"/>
                  <a:gd name="T2" fmla="*/ 0 w 2951"/>
                  <a:gd name="T3" fmla="*/ 378 h 378"/>
                  <a:gd name="T4" fmla="*/ 188 w 2951"/>
                  <a:gd name="T5" fmla="*/ 0 h 378"/>
                  <a:gd name="T6" fmla="*/ 2951 w 2951"/>
                  <a:gd name="T7" fmla="*/ 0 h 378"/>
                  <a:gd name="T8" fmla="*/ 2761 w 2951"/>
                  <a:gd name="T9" fmla="*/ 378 h 378"/>
                </a:gdLst>
                <a:ahLst/>
                <a:cxnLst>
                  <a:cxn ang="0">
                    <a:pos x="T0" y="T1"/>
                  </a:cxn>
                  <a:cxn ang="0">
                    <a:pos x="T2" y="T3"/>
                  </a:cxn>
                  <a:cxn ang="0">
                    <a:pos x="T4" y="T5"/>
                  </a:cxn>
                  <a:cxn ang="0">
                    <a:pos x="T6" y="T7"/>
                  </a:cxn>
                  <a:cxn ang="0">
                    <a:pos x="T8" y="T9"/>
                  </a:cxn>
                </a:cxnLst>
                <a:rect l="0" t="0" r="r" b="b"/>
                <a:pathLst>
                  <a:path w="2951" h="378">
                    <a:moveTo>
                      <a:pt x="2761" y="378"/>
                    </a:moveTo>
                    <a:lnTo>
                      <a:pt x="0" y="378"/>
                    </a:lnTo>
                    <a:lnTo>
                      <a:pt x="188" y="0"/>
                    </a:lnTo>
                    <a:lnTo>
                      <a:pt x="2951" y="0"/>
                    </a:lnTo>
                    <a:lnTo>
                      <a:pt x="2761" y="378"/>
                    </a:lnTo>
                    <a:close/>
                  </a:path>
                </a:pathLst>
              </a:custGeom>
              <a:solidFill>
                <a:schemeClr val="accent2"/>
              </a:solidFill>
              <a:ln w="28575">
                <a:noFill/>
                <a:round/>
                <a:headEnd/>
                <a:tailEnd/>
              </a:ln>
            </p:spPr>
            <p:txBody>
              <a:bodyPr vert="horz" wrap="square" lIns="91440" tIns="45720" rIns="91440" bIns="45720" numCol="1" anchor="t" anchorCtr="0" compatLnSpc="1">
                <a:prstTxWarp prst="textNoShape">
                  <a:avLst/>
                </a:prstTxWarp>
              </a:bodyPr>
              <a:lstStyle/>
              <a:p>
                <a:endParaRPr lang="zh-CN" altLang="en-US"/>
              </a:p>
            </p:txBody>
          </p:sp>
        </p:grpSp>
        <p:sp>
          <p:nvSpPr>
            <p:cNvPr id="90" name="矩形 89"/>
            <p:cNvSpPr/>
            <p:nvPr/>
          </p:nvSpPr>
          <p:spPr>
            <a:xfrm>
              <a:off x="4432763" y="607548"/>
              <a:ext cx="4204677" cy="400110"/>
            </a:xfrm>
            <a:prstGeom prst="rect">
              <a:avLst/>
            </a:prstGeom>
          </p:spPr>
          <p:txBody>
            <a:bodyPr wrap="none" lIns="0" tIns="0" rIns="0" bIns="0">
              <a:spAutoFit/>
            </a:bodyPr>
            <a:lstStyle/>
            <a:p>
              <a:pPr algn="ctr"/>
              <a:r>
                <a:rPr lang="zh-CN" altLang="en-US" sz="2600" b="1" dirty="0">
                  <a:solidFill>
                    <a:schemeClr val="accent1"/>
                  </a:solidFill>
                  <a:latin typeface="Helvetica" panose="020B0604020202020204" pitchFamily="34" charset="0"/>
                </a:rPr>
                <a:t>你认为哪种控烟方式最有效</a:t>
              </a:r>
              <a:r>
                <a:rPr lang="en-US" altLang="zh-CN" sz="2600" b="1" dirty="0">
                  <a:solidFill>
                    <a:schemeClr val="accent1"/>
                  </a:solidFill>
                  <a:latin typeface="Helvetica" panose="020B0604020202020204" pitchFamily="34" charset="0"/>
                </a:rPr>
                <a:t>?</a:t>
              </a:r>
              <a:endParaRPr lang="zh-CN" altLang="en-US" sz="2600" b="1" dirty="0">
                <a:solidFill>
                  <a:schemeClr val="accent1"/>
                </a:solidFill>
                <a:latin typeface="Helvetica" panose="020B0604020202020204" pitchFamily="34" charset="0"/>
              </a:endParaRPr>
            </a:p>
          </p:txBody>
        </p:sp>
      </p:grpSp>
      <p:grpSp>
        <p:nvGrpSpPr>
          <p:cNvPr id="30" name="组合 29"/>
          <p:cNvGrpSpPr/>
          <p:nvPr/>
        </p:nvGrpSpPr>
        <p:grpSpPr>
          <a:xfrm>
            <a:off x="814606" y="2302154"/>
            <a:ext cx="1710709" cy="3369303"/>
            <a:chOff x="814606" y="2302154"/>
            <a:chExt cx="1710709" cy="3369303"/>
          </a:xfrm>
        </p:grpSpPr>
        <p:sp>
          <p:nvSpPr>
            <p:cNvPr id="2" name="圆角矩形 1"/>
            <p:cNvSpPr/>
            <p:nvPr/>
          </p:nvSpPr>
          <p:spPr>
            <a:xfrm>
              <a:off x="814606" y="2302154"/>
              <a:ext cx="1710709" cy="3369303"/>
            </a:xfrm>
            <a:prstGeom prst="roundRect">
              <a:avLst/>
            </a:prstGeom>
            <a:solidFill>
              <a:schemeClr val="accent2">
                <a:lumMod val="75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52" name="组合 51"/>
            <p:cNvGrpSpPr/>
            <p:nvPr/>
          </p:nvGrpSpPr>
          <p:grpSpPr>
            <a:xfrm>
              <a:off x="1036989" y="3680535"/>
              <a:ext cx="1280578" cy="1433748"/>
              <a:chOff x="776289" y="2696442"/>
              <a:chExt cx="1739014" cy="1947018"/>
            </a:xfrm>
          </p:grpSpPr>
          <p:sp>
            <p:nvSpPr>
              <p:cNvPr id="14" name="Freeform 5"/>
              <p:cNvSpPr>
                <a:spLocks/>
              </p:cNvSpPr>
              <p:nvPr/>
            </p:nvSpPr>
            <p:spPr bwMode="auto">
              <a:xfrm>
                <a:off x="1262650" y="3941282"/>
                <a:ext cx="434754" cy="702178"/>
              </a:xfrm>
              <a:custGeom>
                <a:avLst/>
                <a:gdLst>
                  <a:gd name="T0" fmla="*/ 0 w 457"/>
                  <a:gd name="T1" fmla="*/ 23 h 739"/>
                  <a:gd name="T2" fmla="*/ 88 w 457"/>
                  <a:gd name="T3" fmla="*/ 684 h 739"/>
                  <a:gd name="T4" fmla="*/ 152 w 457"/>
                  <a:gd name="T5" fmla="*/ 738 h 739"/>
                  <a:gd name="T6" fmla="*/ 386 w 457"/>
                  <a:gd name="T7" fmla="*/ 730 h 739"/>
                  <a:gd name="T8" fmla="*/ 441 w 457"/>
                  <a:gd name="T9" fmla="*/ 645 h 739"/>
                  <a:gd name="T10" fmla="*/ 186 w 457"/>
                  <a:gd name="T11" fmla="*/ 0 h 739"/>
                  <a:gd name="T12" fmla="*/ 0 w 457"/>
                  <a:gd name="T13" fmla="*/ 23 h 739"/>
                </a:gdLst>
                <a:ahLst/>
                <a:cxnLst>
                  <a:cxn ang="0">
                    <a:pos x="T0" y="T1"/>
                  </a:cxn>
                  <a:cxn ang="0">
                    <a:pos x="T2" y="T3"/>
                  </a:cxn>
                  <a:cxn ang="0">
                    <a:pos x="T4" y="T5"/>
                  </a:cxn>
                  <a:cxn ang="0">
                    <a:pos x="T6" y="T7"/>
                  </a:cxn>
                  <a:cxn ang="0">
                    <a:pos x="T8" y="T9"/>
                  </a:cxn>
                  <a:cxn ang="0">
                    <a:pos x="T10" y="T11"/>
                  </a:cxn>
                  <a:cxn ang="0">
                    <a:pos x="T12" y="T13"/>
                  </a:cxn>
                </a:cxnLst>
                <a:rect l="0" t="0" r="r" b="b"/>
                <a:pathLst>
                  <a:path w="457" h="739">
                    <a:moveTo>
                      <a:pt x="0" y="23"/>
                    </a:moveTo>
                    <a:cubicBezTo>
                      <a:pt x="88" y="684"/>
                      <a:pt x="88" y="684"/>
                      <a:pt x="88" y="684"/>
                    </a:cubicBezTo>
                    <a:cubicBezTo>
                      <a:pt x="92" y="716"/>
                      <a:pt x="119" y="739"/>
                      <a:pt x="152" y="738"/>
                    </a:cubicBezTo>
                    <a:cubicBezTo>
                      <a:pt x="386" y="730"/>
                      <a:pt x="386" y="730"/>
                      <a:pt x="386" y="730"/>
                    </a:cubicBezTo>
                    <a:cubicBezTo>
                      <a:pt x="429" y="728"/>
                      <a:pt x="457" y="685"/>
                      <a:pt x="441" y="645"/>
                    </a:cubicBezTo>
                    <a:cubicBezTo>
                      <a:pt x="186" y="0"/>
                      <a:pt x="186" y="0"/>
                      <a:pt x="186" y="0"/>
                    </a:cubicBezTo>
                    <a:lnTo>
                      <a:pt x="0" y="23"/>
                    </a:lnTo>
                    <a:close/>
                  </a:path>
                </a:pathLst>
              </a:custGeom>
              <a:solidFill>
                <a:schemeClr val="accent2">
                  <a:lumMod val="20000"/>
                  <a:lumOff val="80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5" name="Freeform 6"/>
              <p:cNvSpPr>
                <a:spLocks/>
              </p:cNvSpPr>
              <p:nvPr/>
            </p:nvSpPr>
            <p:spPr bwMode="auto">
              <a:xfrm>
                <a:off x="1257958" y="3950666"/>
                <a:ext cx="231452" cy="134493"/>
              </a:xfrm>
              <a:custGeom>
                <a:avLst/>
                <a:gdLst>
                  <a:gd name="T0" fmla="*/ 17 w 244"/>
                  <a:gd name="T1" fmla="*/ 96 h 142"/>
                  <a:gd name="T2" fmla="*/ 23 w 244"/>
                  <a:gd name="T3" fmla="*/ 142 h 142"/>
                  <a:gd name="T4" fmla="*/ 240 w 244"/>
                  <a:gd name="T5" fmla="*/ 114 h 142"/>
                  <a:gd name="T6" fmla="*/ 197 w 244"/>
                  <a:gd name="T7" fmla="*/ 0 h 142"/>
                  <a:gd name="T8" fmla="*/ 0 w 244"/>
                  <a:gd name="T9" fmla="*/ 49 h 142"/>
                  <a:gd name="T10" fmla="*/ 17 w 244"/>
                  <a:gd name="T11" fmla="*/ 96 h 142"/>
                </a:gdLst>
                <a:ahLst/>
                <a:cxnLst>
                  <a:cxn ang="0">
                    <a:pos x="T0" y="T1"/>
                  </a:cxn>
                  <a:cxn ang="0">
                    <a:pos x="T2" y="T3"/>
                  </a:cxn>
                  <a:cxn ang="0">
                    <a:pos x="T4" y="T5"/>
                  </a:cxn>
                  <a:cxn ang="0">
                    <a:pos x="T6" y="T7"/>
                  </a:cxn>
                  <a:cxn ang="0">
                    <a:pos x="T8" y="T9"/>
                  </a:cxn>
                  <a:cxn ang="0">
                    <a:pos x="T10" y="T11"/>
                  </a:cxn>
                </a:cxnLst>
                <a:rect l="0" t="0" r="r" b="b"/>
                <a:pathLst>
                  <a:path w="244" h="142">
                    <a:moveTo>
                      <a:pt x="17" y="96"/>
                    </a:moveTo>
                    <a:cubicBezTo>
                      <a:pt x="23" y="142"/>
                      <a:pt x="23" y="142"/>
                      <a:pt x="23" y="142"/>
                    </a:cubicBezTo>
                    <a:cubicBezTo>
                      <a:pt x="23" y="142"/>
                      <a:pt x="244" y="121"/>
                      <a:pt x="240" y="114"/>
                    </a:cubicBezTo>
                    <a:cubicBezTo>
                      <a:pt x="236" y="108"/>
                      <a:pt x="197" y="0"/>
                      <a:pt x="197" y="0"/>
                    </a:cubicBezTo>
                    <a:cubicBezTo>
                      <a:pt x="0" y="49"/>
                      <a:pt x="0" y="49"/>
                      <a:pt x="0" y="49"/>
                    </a:cubicBezTo>
                    <a:cubicBezTo>
                      <a:pt x="17" y="96"/>
                      <a:pt x="17" y="96"/>
                      <a:pt x="17" y="96"/>
                    </a:cubicBezTo>
                  </a:path>
                </a:pathLst>
              </a:custGeom>
              <a:solidFill>
                <a:srgbClr val="B1C6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 name="Freeform 7"/>
              <p:cNvSpPr>
                <a:spLocks/>
              </p:cNvSpPr>
              <p:nvPr/>
            </p:nvSpPr>
            <p:spPr bwMode="auto">
              <a:xfrm>
                <a:off x="851354" y="3268818"/>
                <a:ext cx="741270" cy="824159"/>
              </a:xfrm>
              <a:custGeom>
                <a:avLst/>
                <a:gdLst>
                  <a:gd name="T0" fmla="*/ 444 w 781"/>
                  <a:gd name="T1" fmla="*/ 2 h 868"/>
                  <a:gd name="T2" fmla="*/ 267 w 781"/>
                  <a:gd name="T3" fmla="*/ 88 h 868"/>
                  <a:gd name="T4" fmla="*/ 93 w 781"/>
                  <a:gd name="T5" fmla="*/ 601 h 868"/>
                  <a:gd name="T6" fmla="*/ 93 w 781"/>
                  <a:gd name="T7" fmla="*/ 601 h 868"/>
                  <a:gd name="T8" fmla="*/ 605 w 781"/>
                  <a:gd name="T9" fmla="*/ 775 h 868"/>
                  <a:gd name="T10" fmla="*/ 781 w 781"/>
                  <a:gd name="T11" fmla="*/ 688 h 868"/>
                  <a:gd name="T12" fmla="*/ 444 w 781"/>
                  <a:gd name="T13" fmla="*/ 2 h 868"/>
                </a:gdLst>
                <a:ahLst/>
                <a:cxnLst>
                  <a:cxn ang="0">
                    <a:pos x="T0" y="T1"/>
                  </a:cxn>
                  <a:cxn ang="0">
                    <a:pos x="T2" y="T3"/>
                  </a:cxn>
                  <a:cxn ang="0">
                    <a:pos x="T4" y="T5"/>
                  </a:cxn>
                  <a:cxn ang="0">
                    <a:pos x="T6" y="T7"/>
                  </a:cxn>
                  <a:cxn ang="0">
                    <a:pos x="T8" y="T9"/>
                  </a:cxn>
                  <a:cxn ang="0">
                    <a:pos x="T10" y="T11"/>
                  </a:cxn>
                  <a:cxn ang="0">
                    <a:pos x="T12" y="T13"/>
                  </a:cxn>
                </a:cxnLst>
                <a:rect l="0" t="0" r="r" b="b"/>
                <a:pathLst>
                  <a:path w="781" h="868">
                    <a:moveTo>
                      <a:pt x="444" y="2"/>
                    </a:moveTo>
                    <a:cubicBezTo>
                      <a:pt x="267" y="88"/>
                      <a:pt x="267" y="88"/>
                      <a:pt x="267" y="88"/>
                    </a:cubicBezTo>
                    <a:cubicBezTo>
                      <a:pt x="78" y="182"/>
                      <a:pt x="0" y="411"/>
                      <a:pt x="93" y="601"/>
                    </a:cubicBezTo>
                    <a:cubicBezTo>
                      <a:pt x="93" y="601"/>
                      <a:pt x="93" y="601"/>
                      <a:pt x="93" y="601"/>
                    </a:cubicBezTo>
                    <a:cubicBezTo>
                      <a:pt x="186" y="790"/>
                      <a:pt x="415" y="868"/>
                      <a:pt x="605" y="775"/>
                    </a:cubicBezTo>
                    <a:cubicBezTo>
                      <a:pt x="781" y="688"/>
                      <a:pt x="781" y="688"/>
                      <a:pt x="781" y="688"/>
                    </a:cubicBezTo>
                    <a:cubicBezTo>
                      <a:pt x="781" y="688"/>
                      <a:pt x="439" y="0"/>
                      <a:pt x="444" y="2"/>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7" name="Freeform 8"/>
              <p:cNvSpPr>
                <a:spLocks/>
              </p:cNvSpPr>
              <p:nvPr/>
            </p:nvSpPr>
            <p:spPr bwMode="auto">
              <a:xfrm>
                <a:off x="776289" y="3623817"/>
                <a:ext cx="301825" cy="409734"/>
              </a:xfrm>
              <a:custGeom>
                <a:avLst/>
                <a:gdLst>
                  <a:gd name="T0" fmla="*/ 138 w 318"/>
                  <a:gd name="T1" fmla="*/ 0 h 432"/>
                  <a:gd name="T2" fmla="*/ 130 w 318"/>
                  <a:gd name="T3" fmla="*/ 4 h 432"/>
                  <a:gd name="T4" fmla="*/ 45 w 318"/>
                  <a:gd name="T5" fmla="*/ 252 h 432"/>
                  <a:gd name="T6" fmla="*/ 70 w 318"/>
                  <a:gd name="T7" fmla="*/ 303 h 432"/>
                  <a:gd name="T8" fmla="*/ 318 w 318"/>
                  <a:gd name="T9" fmla="*/ 387 h 432"/>
                  <a:gd name="T10" fmla="*/ 318 w 318"/>
                  <a:gd name="T11" fmla="*/ 387 h 432"/>
                  <a:gd name="T12" fmla="*/ 138 w 318"/>
                  <a:gd name="T13" fmla="*/ 0 h 432"/>
                </a:gdLst>
                <a:ahLst/>
                <a:cxnLst>
                  <a:cxn ang="0">
                    <a:pos x="T0" y="T1"/>
                  </a:cxn>
                  <a:cxn ang="0">
                    <a:pos x="T2" y="T3"/>
                  </a:cxn>
                  <a:cxn ang="0">
                    <a:pos x="T4" y="T5"/>
                  </a:cxn>
                  <a:cxn ang="0">
                    <a:pos x="T6" y="T7"/>
                  </a:cxn>
                  <a:cxn ang="0">
                    <a:pos x="T8" y="T9"/>
                  </a:cxn>
                  <a:cxn ang="0">
                    <a:pos x="T10" y="T11"/>
                  </a:cxn>
                  <a:cxn ang="0">
                    <a:pos x="T12" y="T13"/>
                  </a:cxn>
                </a:cxnLst>
                <a:rect l="0" t="0" r="r" b="b"/>
                <a:pathLst>
                  <a:path w="318" h="432">
                    <a:moveTo>
                      <a:pt x="138" y="0"/>
                    </a:moveTo>
                    <a:cubicBezTo>
                      <a:pt x="130" y="4"/>
                      <a:pt x="130" y="4"/>
                      <a:pt x="130" y="4"/>
                    </a:cubicBezTo>
                    <a:cubicBezTo>
                      <a:pt x="38" y="49"/>
                      <a:pt x="0" y="161"/>
                      <a:pt x="45" y="252"/>
                    </a:cubicBezTo>
                    <a:cubicBezTo>
                      <a:pt x="70" y="303"/>
                      <a:pt x="70" y="303"/>
                      <a:pt x="70" y="303"/>
                    </a:cubicBezTo>
                    <a:cubicBezTo>
                      <a:pt x="115" y="395"/>
                      <a:pt x="226" y="432"/>
                      <a:pt x="318" y="387"/>
                    </a:cubicBezTo>
                    <a:cubicBezTo>
                      <a:pt x="318" y="387"/>
                      <a:pt x="318" y="387"/>
                      <a:pt x="318" y="387"/>
                    </a:cubicBezTo>
                    <a:lnTo>
                      <a:pt x="138" y="0"/>
                    </a:lnTo>
                    <a:close/>
                  </a:path>
                </a:pathLst>
              </a:custGeom>
              <a:solidFill>
                <a:schemeClr val="accent2">
                  <a:lumMod val="20000"/>
                  <a:lumOff val="80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8" name="Freeform 9"/>
              <p:cNvSpPr>
                <a:spLocks/>
              </p:cNvSpPr>
              <p:nvPr/>
            </p:nvSpPr>
            <p:spPr bwMode="auto">
              <a:xfrm>
                <a:off x="1232937" y="2696442"/>
                <a:ext cx="1016510" cy="1340236"/>
              </a:xfrm>
              <a:custGeom>
                <a:avLst/>
                <a:gdLst>
                  <a:gd name="T0" fmla="*/ 988 w 1070"/>
                  <a:gd name="T1" fmla="*/ 1411 h 1411"/>
                  <a:gd name="T2" fmla="*/ 353 w 1070"/>
                  <a:gd name="T3" fmla="*/ 1305 h 1411"/>
                  <a:gd name="T4" fmla="*/ 4 w 1070"/>
                  <a:gd name="T5" fmla="*/ 625 h 1411"/>
                  <a:gd name="T6" fmla="*/ 346 w 1070"/>
                  <a:gd name="T7" fmla="*/ 15 h 1411"/>
                  <a:gd name="T8" fmla="*/ 379 w 1070"/>
                  <a:gd name="T9" fmla="*/ 1 h 1411"/>
                  <a:gd name="T10" fmla="*/ 408 w 1070"/>
                  <a:gd name="T11" fmla="*/ 22 h 1411"/>
                  <a:gd name="T12" fmla="*/ 1065 w 1070"/>
                  <a:gd name="T13" fmla="*/ 1356 h 1411"/>
                  <a:gd name="T14" fmla="*/ 1063 w 1070"/>
                  <a:gd name="T15" fmla="*/ 1392 h 1411"/>
                  <a:gd name="T16" fmla="*/ 1033 w 1070"/>
                  <a:gd name="T17" fmla="*/ 1410 h 1411"/>
                  <a:gd name="T18" fmla="*/ 988 w 1070"/>
                  <a:gd name="T19" fmla="*/ 1411 h 14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70" h="1411">
                    <a:moveTo>
                      <a:pt x="988" y="1411"/>
                    </a:moveTo>
                    <a:cubicBezTo>
                      <a:pt x="881" y="1411"/>
                      <a:pt x="589" y="1384"/>
                      <a:pt x="353" y="1305"/>
                    </a:cubicBezTo>
                    <a:cubicBezTo>
                      <a:pt x="344" y="1302"/>
                      <a:pt x="0" y="634"/>
                      <a:pt x="4" y="625"/>
                    </a:cubicBezTo>
                    <a:cubicBezTo>
                      <a:pt x="102" y="321"/>
                      <a:pt x="336" y="27"/>
                      <a:pt x="346" y="15"/>
                    </a:cubicBezTo>
                    <a:cubicBezTo>
                      <a:pt x="354" y="5"/>
                      <a:pt x="367" y="0"/>
                      <a:pt x="379" y="1"/>
                    </a:cubicBezTo>
                    <a:cubicBezTo>
                      <a:pt x="392" y="3"/>
                      <a:pt x="403" y="11"/>
                      <a:pt x="408" y="22"/>
                    </a:cubicBezTo>
                    <a:cubicBezTo>
                      <a:pt x="1065" y="1356"/>
                      <a:pt x="1065" y="1356"/>
                      <a:pt x="1065" y="1356"/>
                    </a:cubicBezTo>
                    <a:cubicBezTo>
                      <a:pt x="1070" y="1368"/>
                      <a:pt x="1070" y="1381"/>
                      <a:pt x="1063" y="1392"/>
                    </a:cubicBezTo>
                    <a:cubicBezTo>
                      <a:pt x="1057" y="1403"/>
                      <a:pt x="1045" y="1410"/>
                      <a:pt x="1033" y="1410"/>
                    </a:cubicBezTo>
                    <a:cubicBezTo>
                      <a:pt x="1032" y="1410"/>
                      <a:pt x="1016" y="1411"/>
                      <a:pt x="988" y="1411"/>
                    </a:cubicBezTo>
                    <a:close/>
                  </a:path>
                </a:pathLst>
              </a:custGeom>
              <a:solidFill>
                <a:schemeClr val="accent2">
                  <a:lumMod val="20000"/>
                  <a:lumOff val="80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9" name="Freeform 10"/>
              <p:cNvSpPr>
                <a:spLocks/>
              </p:cNvSpPr>
              <p:nvPr/>
            </p:nvSpPr>
            <p:spPr bwMode="auto">
              <a:xfrm>
                <a:off x="2094624" y="3096793"/>
                <a:ext cx="320592" cy="193920"/>
              </a:xfrm>
              <a:custGeom>
                <a:avLst/>
                <a:gdLst>
                  <a:gd name="T0" fmla="*/ 43 w 339"/>
                  <a:gd name="T1" fmla="*/ 205 h 205"/>
                  <a:gd name="T2" fmla="*/ 9 w 339"/>
                  <a:gd name="T3" fmla="*/ 184 h 205"/>
                  <a:gd name="T4" fmla="*/ 26 w 339"/>
                  <a:gd name="T5" fmla="*/ 134 h 205"/>
                  <a:gd name="T6" fmla="*/ 280 w 339"/>
                  <a:gd name="T7" fmla="*/ 9 h 205"/>
                  <a:gd name="T8" fmla="*/ 330 w 339"/>
                  <a:gd name="T9" fmla="*/ 26 h 205"/>
                  <a:gd name="T10" fmla="*/ 313 w 339"/>
                  <a:gd name="T11" fmla="*/ 76 h 205"/>
                  <a:gd name="T12" fmla="*/ 59 w 339"/>
                  <a:gd name="T13" fmla="*/ 201 h 205"/>
                  <a:gd name="T14" fmla="*/ 43 w 339"/>
                  <a:gd name="T15" fmla="*/ 205 h 20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39" h="205">
                    <a:moveTo>
                      <a:pt x="43" y="205"/>
                    </a:moveTo>
                    <a:cubicBezTo>
                      <a:pt x="29" y="205"/>
                      <a:pt x="16" y="197"/>
                      <a:pt x="9" y="184"/>
                    </a:cubicBezTo>
                    <a:cubicBezTo>
                      <a:pt x="0" y="166"/>
                      <a:pt x="8" y="143"/>
                      <a:pt x="26" y="134"/>
                    </a:cubicBezTo>
                    <a:cubicBezTo>
                      <a:pt x="280" y="9"/>
                      <a:pt x="280" y="9"/>
                      <a:pt x="280" y="9"/>
                    </a:cubicBezTo>
                    <a:cubicBezTo>
                      <a:pt x="298" y="0"/>
                      <a:pt x="321" y="8"/>
                      <a:pt x="330" y="26"/>
                    </a:cubicBezTo>
                    <a:cubicBezTo>
                      <a:pt x="339" y="45"/>
                      <a:pt x="331" y="67"/>
                      <a:pt x="313" y="76"/>
                    </a:cubicBezTo>
                    <a:cubicBezTo>
                      <a:pt x="59" y="201"/>
                      <a:pt x="59" y="201"/>
                      <a:pt x="59" y="201"/>
                    </a:cubicBezTo>
                    <a:cubicBezTo>
                      <a:pt x="54" y="204"/>
                      <a:pt x="48" y="205"/>
                      <a:pt x="43" y="205"/>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 name="Freeform 11"/>
              <p:cNvSpPr>
                <a:spLocks/>
              </p:cNvSpPr>
              <p:nvPr/>
            </p:nvSpPr>
            <p:spPr bwMode="auto">
              <a:xfrm>
                <a:off x="1994537" y="2799657"/>
                <a:ext cx="215813" cy="284624"/>
              </a:xfrm>
              <a:custGeom>
                <a:avLst/>
                <a:gdLst>
                  <a:gd name="T0" fmla="*/ 43 w 226"/>
                  <a:gd name="T1" fmla="*/ 301 h 301"/>
                  <a:gd name="T2" fmla="*/ 23 w 226"/>
                  <a:gd name="T3" fmla="*/ 295 h 301"/>
                  <a:gd name="T4" fmla="*/ 11 w 226"/>
                  <a:gd name="T5" fmla="*/ 243 h 301"/>
                  <a:gd name="T6" fmla="*/ 151 w 226"/>
                  <a:gd name="T7" fmla="*/ 23 h 301"/>
                  <a:gd name="T8" fmla="*/ 203 w 226"/>
                  <a:gd name="T9" fmla="*/ 11 h 301"/>
                  <a:gd name="T10" fmla="*/ 215 w 226"/>
                  <a:gd name="T11" fmla="*/ 63 h 301"/>
                  <a:gd name="T12" fmla="*/ 75 w 226"/>
                  <a:gd name="T13" fmla="*/ 283 h 301"/>
                  <a:gd name="T14" fmla="*/ 43 w 226"/>
                  <a:gd name="T15" fmla="*/ 301 h 30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6" h="301">
                    <a:moveTo>
                      <a:pt x="43" y="301"/>
                    </a:moveTo>
                    <a:cubicBezTo>
                      <a:pt x="36" y="301"/>
                      <a:pt x="29" y="299"/>
                      <a:pt x="23" y="295"/>
                    </a:cubicBezTo>
                    <a:cubicBezTo>
                      <a:pt x="5" y="284"/>
                      <a:pt x="0" y="260"/>
                      <a:pt x="11" y="243"/>
                    </a:cubicBezTo>
                    <a:cubicBezTo>
                      <a:pt x="151" y="23"/>
                      <a:pt x="151" y="23"/>
                      <a:pt x="151" y="23"/>
                    </a:cubicBezTo>
                    <a:cubicBezTo>
                      <a:pt x="163" y="5"/>
                      <a:pt x="186" y="0"/>
                      <a:pt x="203" y="11"/>
                    </a:cubicBezTo>
                    <a:cubicBezTo>
                      <a:pt x="221" y="22"/>
                      <a:pt x="226" y="46"/>
                      <a:pt x="215" y="63"/>
                    </a:cubicBezTo>
                    <a:cubicBezTo>
                      <a:pt x="75" y="283"/>
                      <a:pt x="75" y="283"/>
                      <a:pt x="75" y="283"/>
                    </a:cubicBezTo>
                    <a:cubicBezTo>
                      <a:pt x="67" y="295"/>
                      <a:pt x="55" y="301"/>
                      <a:pt x="43" y="301"/>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 name="Freeform 12"/>
              <p:cNvSpPr>
                <a:spLocks/>
              </p:cNvSpPr>
              <p:nvPr/>
            </p:nvSpPr>
            <p:spPr bwMode="auto">
              <a:xfrm>
                <a:off x="2197839" y="3431461"/>
                <a:ext cx="317464" cy="98524"/>
              </a:xfrm>
              <a:custGeom>
                <a:avLst/>
                <a:gdLst>
                  <a:gd name="T0" fmla="*/ 295 w 335"/>
                  <a:gd name="T1" fmla="*/ 103 h 103"/>
                  <a:gd name="T2" fmla="*/ 292 w 335"/>
                  <a:gd name="T3" fmla="*/ 103 h 103"/>
                  <a:gd name="T4" fmla="*/ 36 w 335"/>
                  <a:gd name="T5" fmla="*/ 77 h 103"/>
                  <a:gd name="T6" fmla="*/ 2 w 335"/>
                  <a:gd name="T7" fmla="*/ 36 h 103"/>
                  <a:gd name="T8" fmla="*/ 42 w 335"/>
                  <a:gd name="T9" fmla="*/ 2 h 103"/>
                  <a:gd name="T10" fmla="*/ 299 w 335"/>
                  <a:gd name="T11" fmla="*/ 28 h 103"/>
                  <a:gd name="T12" fmla="*/ 333 w 335"/>
                  <a:gd name="T13" fmla="*/ 69 h 103"/>
                  <a:gd name="T14" fmla="*/ 295 w 335"/>
                  <a:gd name="T15" fmla="*/ 103 h 10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35" h="103">
                    <a:moveTo>
                      <a:pt x="295" y="103"/>
                    </a:moveTo>
                    <a:cubicBezTo>
                      <a:pt x="294" y="103"/>
                      <a:pt x="293" y="103"/>
                      <a:pt x="292" y="103"/>
                    </a:cubicBezTo>
                    <a:cubicBezTo>
                      <a:pt x="36" y="77"/>
                      <a:pt x="36" y="77"/>
                      <a:pt x="36" y="77"/>
                    </a:cubicBezTo>
                    <a:cubicBezTo>
                      <a:pt x="15" y="75"/>
                      <a:pt x="0" y="56"/>
                      <a:pt x="2" y="36"/>
                    </a:cubicBezTo>
                    <a:cubicBezTo>
                      <a:pt x="4" y="15"/>
                      <a:pt x="22" y="0"/>
                      <a:pt x="42" y="2"/>
                    </a:cubicBezTo>
                    <a:cubicBezTo>
                      <a:pt x="299" y="28"/>
                      <a:pt x="299" y="28"/>
                      <a:pt x="299" y="28"/>
                    </a:cubicBezTo>
                    <a:cubicBezTo>
                      <a:pt x="319" y="30"/>
                      <a:pt x="335" y="48"/>
                      <a:pt x="333" y="69"/>
                    </a:cubicBezTo>
                    <a:cubicBezTo>
                      <a:pt x="331" y="88"/>
                      <a:pt x="315" y="103"/>
                      <a:pt x="295" y="103"/>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zh-CN" altLang="en-US"/>
              </a:p>
            </p:txBody>
          </p:sp>
        </p:grpSp>
        <p:grpSp>
          <p:nvGrpSpPr>
            <p:cNvPr id="28" name="组合 27"/>
            <p:cNvGrpSpPr/>
            <p:nvPr/>
          </p:nvGrpSpPr>
          <p:grpSpPr>
            <a:xfrm>
              <a:off x="1173412" y="2780941"/>
              <a:ext cx="993096" cy="933411"/>
              <a:chOff x="1048805" y="2786098"/>
              <a:chExt cx="993096" cy="933411"/>
            </a:xfrm>
          </p:grpSpPr>
          <p:sp>
            <p:nvSpPr>
              <p:cNvPr id="5" name="矩形 4"/>
              <p:cNvSpPr/>
              <p:nvPr/>
            </p:nvSpPr>
            <p:spPr>
              <a:xfrm>
                <a:off x="1048805" y="2786098"/>
                <a:ext cx="993096" cy="304005"/>
              </a:xfrm>
              <a:prstGeom prst="rect">
                <a:avLst/>
              </a:prstGeom>
              <a:noFill/>
              <a:ln w="19050">
                <a:noFill/>
              </a:ln>
            </p:spPr>
            <p:txBody>
              <a:bodyPr wrap="square">
                <a:normAutofit fontScale="85000" lnSpcReduction="10000"/>
              </a:bodyPr>
              <a:lstStyle/>
              <a:p>
                <a:pPr algn="ctr"/>
                <a:r>
                  <a:rPr lang="zh-CN" altLang="en-US" b="0" i="0" dirty="0">
                    <a:solidFill>
                      <a:schemeClr val="accent2"/>
                    </a:solidFill>
                    <a:effectLst/>
                    <a:latin typeface="Helvetica" panose="020B0604020202020204" pitchFamily="34" charset="0"/>
                  </a:rPr>
                  <a:t>媒体宣传</a:t>
                </a:r>
                <a:endParaRPr lang="zh-CN" altLang="en-US" dirty="0">
                  <a:solidFill>
                    <a:schemeClr val="accent2"/>
                  </a:solidFill>
                </a:endParaRPr>
              </a:p>
            </p:txBody>
          </p:sp>
          <p:sp>
            <p:nvSpPr>
              <p:cNvPr id="77" name="矩形 76"/>
              <p:cNvSpPr/>
              <p:nvPr/>
            </p:nvSpPr>
            <p:spPr>
              <a:xfrm>
                <a:off x="1055318" y="3136833"/>
                <a:ext cx="960835" cy="582676"/>
              </a:xfrm>
              <a:prstGeom prst="rect">
                <a:avLst/>
              </a:prstGeom>
            </p:spPr>
            <p:txBody>
              <a:bodyPr wrap="none">
                <a:normAutofit fontScale="92500" lnSpcReduction="20000"/>
              </a:bodyPr>
              <a:lstStyle/>
              <a:p>
                <a:pPr algn="ctr"/>
                <a:r>
                  <a:rPr lang="en-US" altLang="zh-CN" sz="4000" b="1" i="0" dirty="0">
                    <a:solidFill>
                      <a:schemeClr val="accent2">
                        <a:lumMod val="60000"/>
                        <a:lumOff val="40000"/>
                      </a:schemeClr>
                    </a:solidFill>
                    <a:effectLst/>
                    <a:latin typeface="Impact" panose="020B0806030902050204" pitchFamily="34" charset="0"/>
                  </a:rPr>
                  <a:t>8.2%</a:t>
                </a:r>
                <a:endParaRPr lang="zh-CN" altLang="en-US" sz="4000" b="1" i="0" dirty="0">
                  <a:solidFill>
                    <a:schemeClr val="accent2">
                      <a:lumMod val="60000"/>
                      <a:lumOff val="40000"/>
                    </a:schemeClr>
                  </a:solidFill>
                  <a:effectLst/>
                  <a:latin typeface="Impact" panose="020B0806030902050204" pitchFamily="34" charset="0"/>
                </a:endParaRPr>
              </a:p>
            </p:txBody>
          </p:sp>
          <p:sp>
            <p:nvSpPr>
              <p:cNvPr id="10" name="任意多边形 9"/>
              <p:cNvSpPr/>
              <p:nvPr/>
            </p:nvSpPr>
            <p:spPr>
              <a:xfrm>
                <a:off x="1131357" y="3058041"/>
                <a:ext cx="828006" cy="37632"/>
              </a:xfrm>
              <a:custGeom>
                <a:avLst/>
                <a:gdLst>
                  <a:gd name="connsiteX0" fmla="*/ 0 w 1814286"/>
                  <a:gd name="connsiteY0" fmla="*/ 0 h 0"/>
                  <a:gd name="connsiteX1" fmla="*/ 1814286 w 1814286"/>
                  <a:gd name="connsiteY1" fmla="*/ 0 h 0"/>
                </a:gdLst>
                <a:ahLst/>
                <a:cxnLst>
                  <a:cxn ang="0">
                    <a:pos x="connsiteX0" y="connsiteY0"/>
                  </a:cxn>
                  <a:cxn ang="0">
                    <a:pos x="connsiteX1" y="connsiteY1"/>
                  </a:cxn>
                </a:cxnLst>
                <a:rect l="l" t="t" r="r" b="b"/>
                <a:pathLst>
                  <a:path w="1814286">
                    <a:moveTo>
                      <a:pt x="0" y="0"/>
                    </a:moveTo>
                    <a:lnTo>
                      <a:pt x="1814286" y="0"/>
                    </a:lnTo>
                  </a:path>
                </a:pathLst>
              </a:custGeom>
              <a:noFill/>
              <a:ln>
                <a:solidFill>
                  <a:schemeClr val="accent2">
                    <a:lumMod val="60000"/>
                    <a:lumOff val="4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zh-CN" altLang="en-US"/>
              </a:p>
            </p:txBody>
          </p:sp>
        </p:grpSp>
      </p:grpSp>
      <p:grpSp>
        <p:nvGrpSpPr>
          <p:cNvPr id="31" name="组合 30"/>
          <p:cNvGrpSpPr/>
          <p:nvPr/>
        </p:nvGrpSpPr>
        <p:grpSpPr>
          <a:xfrm>
            <a:off x="2671555" y="2302154"/>
            <a:ext cx="1710709" cy="3369303"/>
            <a:chOff x="2671555" y="2302154"/>
            <a:chExt cx="1710709" cy="3369303"/>
          </a:xfrm>
        </p:grpSpPr>
        <p:sp>
          <p:nvSpPr>
            <p:cNvPr id="95" name="圆角矩形 94"/>
            <p:cNvSpPr/>
            <p:nvPr/>
          </p:nvSpPr>
          <p:spPr>
            <a:xfrm>
              <a:off x="2671555" y="2302154"/>
              <a:ext cx="1710709" cy="3369303"/>
            </a:xfrm>
            <a:prstGeom prst="roundRect">
              <a:avLst/>
            </a:prstGeom>
            <a:solidFill>
              <a:schemeClr val="accent4">
                <a:lumMod val="75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51" name="组合 50"/>
            <p:cNvGrpSpPr/>
            <p:nvPr/>
          </p:nvGrpSpPr>
          <p:grpSpPr>
            <a:xfrm>
              <a:off x="2861426" y="3793548"/>
              <a:ext cx="1306440" cy="1441384"/>
              <a:chOff x="4991100" y="2859088"/>
              <a:chExt cx="1774134" cy="1957387"/>
            </a:xfrm>
          </p:grpSpPr>
          <p:sp>
            <p:nvSpPr>
              <p:cNvPr id="36" name="Freeform 24"/>
              <p:cNvSpPr>
                <a:spLocks/>
              </p:cNvSpPr>
              <p:nvPr/>
            </p:nvSpPr>
            <p:spPr bwMode="auto">
              <a:xfrm>
                <a:off x="6000750" y="3363913"/>
                <a:ext cx="274638" cy="115888"/>
              </a:xfrm>
              <a:custGeom>
                <a:avLst/>
                <a:gdLst>
                  <a:gd name="T0" fmla="*/ 13 w 26"/>
                  <a:gd name="T1" fmla="*/ 11 h 11"/>
                  <a:gd name="T2" fmla="*/ 2 w 26"/>
                  <a:gd name="T3" fmla="*/ 6 h 11"/>
                  <a:gd name="T4" fmla="*/ 2 w 26"/>
                  <a:gd name="T5" fmla="*/ 2 h 11"/>
                  <a:gd name="T6" fmla="*/ 6 w 26"/>
                  <a:gd name="T7" fmla="*/ 2 h 11"/>
                  <a:gd name="T8" fmla="*/ 20 w 26"/>
                  <a:gd name="T9" fmla="*/ 2 h 11"/>
                  <a:gd name="T10" fmla="*/ 24 w 26"/>
                  <a:gd name="T11" fmla="*/ 2 h 11"/>
                  <a:gd name="T12" fmla="*/ 24 w 26"/>
                  <a:gd name="T13" fmla="*/ 6 h 11"/>
                  <a:gd name="T14" fmla="*/ 13 w 26"/>
                  <a:gd name="T15" fmla="*/ 1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6" h="11">
                    <a:moveTo>
                      <a:pt x="13" y="11"/>
                    </a:moveTo>
                    <a:cubicBezTo>
                      <a:pt x="9" y="11"/>
                      <a:pt x="5" y="9"/>
                      <a:pt x="2" y="6"/>
                    </a:cubicBezTo>
                    <a:cubicBezTo>
                      <a:pt x="0" y="5"/>
                      <a:pt x="0" y="3"/>
                      <a:pt x="2" y="2"/>
                    </a:cubicBezTo>
                    <a:cubicBezTo>
                      <a:pt x="3" y="0"/>
                      <a:pt x="5" y="0"/>
                      <a:pt x="6" y="2"/>
                    </a:cubicBezTo>
                    <a:cubicBezTo>
                      <a:pt x="10" y="5"/>
                      <a:pt x="16" y="5"/>
                      <a:pt x="20" y="2"/>
                    </a:cubicBezTo>
                    <a:cubicBezTo>
                      <a:pt x="21" y="0"/>
                      <a:pt x="23" y="0"/>
                      <a:pt x="24" y="2"/>
                    </a:cubicBezTo>
                    <a:cubicBezTo>
                      <a:pt x="26" y="3"/>
                      <a:pt x="26" y="5"/>
                      <a:pt x="24" y="6"/>
                    </a:cubicBezTo>
                    <a:cubicBezTo>
                      <a:pt x="21" y="9"/>
                      <a:pt x="17" y="11"/>
                      <a:pt x="13" y="11"/>
                    </a:cubicBezTo>
                  </a:path>
                </a:pathLst>
              </a:custGeom>
              <a:solidFill>
                <a:srgbClr val="4C403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7" name="Freeform 25"/>
              <p:cNvSpPr>
                <a:spLocks noEditPoints="1"/>
              </p:cNvSpPr>
              <p:nvPr/>
            </p:nvSpPr>
            <p:spPr bwMode="auto">
              <a:xfrm>
                <a:off x="4991100" y="2859088"/>
                <a:ext cx="1568450" cy="1862138"/>
              </a:xfrm>
              <a:custGeom>
                <a:avLst/>
                <a:gdLst>
                  <a:gd name="T0" fmla="*/ 129 w 149"/>
                  <a:gd name="T1" fmla="*/ 128 h 177"/>
                  <a:gd name="T2" fmla="*/ 129 w 149"/>
                  <a:gd name="T3" fmla="*/ 115 h 177"/>
                  <a:gd name="T4" fmla="*/ 149 w 149"/>
                  <a:gd name="T5" fmla="*/ 106 h 177"/>
                  <a:gd name="T6" fmla="*/ 131 w 149"/>
                  <a:gd name="T7" fmla="*/ 83 h 177"/>
                  <a:gd name="T8" fmla="*/ 107 w 149"/>
                  <a:gd name="T9" fmla="*/ 67 h 177"/>
                  <a:gd name="T10" fmla="*/ 104 w 149"/>
                  <a:gd name="T11" fmla="*/ 65 h 177"/>
                  <a:gd name="T12" fmla="*/ 100 w 149"/>
                  <a:gd name="T13" fmla="*/ 48 h 177"/>
                  <a:gd name="T14" fmla="*/ 98 w 149"/>
                  <a:gd name="T15" fmla="*/ 33 h 177"/>
                  <a:gd name="T16" fmla="*/ 98 w 149"/>
                  <a:gd name="T17" fmla="*/ 28 h 177"/>
                  <a:gd name="T18" fmla="*/ 99 w 149"/>
                  <a:gd name="T19" fmla="*/ 24 h 177"/>
                  <a:gd name="T20" fmla="*/ 100 w 149"/>
                  <a:gd name="T21" fmla="*/ 22 h 177"/>
                  <a:gd name="T22" fmla="*/ 104 w 149"/>
                  <a:gd name="T23" fmla="*/ 15 h 177"/>
                  <a:gd name="T24" fmla="*/ 106 w 149"/>
                  <a:gd name="T25" fmla="*/ 13 h 177"/>
                  <a:gd name="T26" fmla="*/ 104 w 149"/>
                  <a:gd name="T27" fmla="*/ 2 h 177"/>
                  <a:gd name="T28" fmla="*/ 96 w 149"/>
                  <a:gd name="T29" fmla="*/ 1 h 177"/>
                  <a:gd name="T30" fmla="*/ 95 w 149"/>
                  <a:gd name="T31" fmla="*/ 1 h 177"/>
                  <a:gd name="T32" fmla="*/ 93 w 149"/>
                  <a:gd name="T33" fmla="*/ 1 h 177"/>
                  <a:gd name="T34" fmla="*/ 82 w 149"/>
                  <a:gd name="T35" fmla="*/ 5 h 177"/>
                  <a:gd name="T36" fmla="*/ 79 w 149"/>
                  <a:gd name="T37" fmla="*/ 6 h 177"/>
                  <a:gd name="T38" fmla="*/ 75 w 149"/>
                  <a:gd name="T39" fmla="*/ 5 h 177"/>
                  <a:gd name="T40" fmla="*/ 61 w 149"/>
                  <a:gd name="T41" fmla="*/ 1 h 177"/>
                  <a:gd name="T42" fmla="*/ 53 w 149"/>
                  <a:gd name="T43" fmla="*/ 2 h 177"/>
                  <a:gd name="T44" fmla="*/ 51 w 149"/>
                  <a:gd name="T45" fmla="*/ 13 h 177"/>
                  <a:gd name="T46" fmla="*/ 52 w 149"/>
                  <a:gd name="T47" fmla="*/ 14 h 177"/>
                  <a:gd name="T48" fmla="*/ 53 w 149"/>
                  <a:gd name="T49" fmla="*/ 14 h 177"/>
                  <a:gd name="T50" fmla="*/ 54 w 149"/>
                  <a:gd name="T51" fmla="*/ 16 h 177"/>
                  <a:gd name="T52" fmla="*/ 58 w 149"/>
                  <a:gd name="T53" fmla="*/ 24 h 177"/>
                  <a:gd name="T54" fmla="*/ 59 w 149"/>
                  <a:gd name="T55" fmla="*/ 30 h 177"/>
                  <a:gd name="T56" fmla="*/ 59 w 149"/>
                  <a:gd name="T57" fmla="*/ 33 h 177"/>
                  <a:gd name="T58" fmla="*/ 59 w 149"/>
                  <a:gd name="T59" fmla="*/ 45 h 177"/>
                  <a:gd name="T60" fmla="*/ 57 w 149"/>
                  <a:gd name="T61" fmla="*/ 64 h 177"/>
                  <a:gd name="T62" fmla="*/ 53 w 149"/>
                  <a:gd name="T63" fmla="*/ 67 h 177"/>
                  <a:gd name="T64" fmla="*/ 30 w 149"/>
                  <a:gd name="T65" fmla="*/ 83 h 177"/>
                  <a:gd name="T66" fmla="*/ 13 w 149"/>
                  <a:gd name="T67" fmla="*/ 156 h 177"/>
                  <a:gd name="T68" fmla="*/ 35 w 149"/>
                  <a:gd name="T69" fmla="*/ 177 h 177"/>
                  <a:gd name="T70" fmla="*/ 37 w 149"/>
                  <a:gd name="T71" fmla="*/ 177 h 177"/>
                  <a:gd name="T72" fmla="*/ 100 w 149"/>
                  <a:gd name="T73" fmla="*/ 177 h 177"/>
                  <a:gd name="T74" fmla="*/ 98 w 149"/>
                  <a:gd name="T75" fmla="*/ 172 h 177"/>
                  <a:gd name="T76" fmla="*/ 99 w 149"/>
                  <a:gd name="T77" fmla="*/ 172 h 177"/>
                  <a:gd name="T78" fmla="*/ 129 w 149"/>
                  <a:gd name="T79" fmla="*/ 139 h 177"/>
                  <a:gd name="T80" fmla="*/ 129 w 149"/>
                  <a:gd name="T81" fmla="*/ 128 h 177"/>
                  <a:gd name="T82" fmla="*/ 129 w 149"/>
                  <a:gd name="T83" fmla="*/ 128 h 177"/>
                  <a:gd name="T84" fmla="*/ 129 w 149"/>
                  <a:gd name="T85" fmla="*/ 128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9" h="177">
                    <a:moveTo>
                      <a:pt x="129" y="128"/>
                    </a:moveTo>
                    <a:cubicBezTo>
                      <a:pt x="129" y="115"/>
                      <a:pt x="129" y="115"/>
                      <a:pt x="129" y="115"/>
                    </a:cubicBezTo>
                    <a:cubicBezTo>
                      <a:pt x="129" y="112"/>
                      <a:pt x="137" y="107"/>
                      <a:pt x="149" y="106"/>
                    </a:cubicBezTo>
                    <a:cubicBezTo>
                      <a:pt x="145" y="97"/>
                      <a:pt x="139" y="89"/>
                      <a:pt x="131" y="83"/>
                    </a:cubicBezTo>
                    <a:cubicBezTo>
                      <a:pt x="107" y="67"/>
                      <a:pt x="107" y="67"/>
                      <a:pt x="107" y="67"/>
                    </a:cubicBezTo>
                    <a:cubicBezTo>
                      <a:pt x="106" y="66"/>
                      <a:pt x="105" y="65"/>
                      <a:pt x="104" y="65"/>
                    </a:cubicBezTo>
                    <a:cubicBezTo>
                      <a:pt x="102" y="59"/>
                      <a:pt x="101" y="54"/>
                      <a:pt x="100" y="48"/>
                    </a:cubicBezTo>
                    <a:cubicBezTo>
                      <a:pt x="98" y="33"/>
                      <a:pt x="98" y="33"/>
                      <a:pt x="98" y="33"/>
                    </a:cubicBezTo>
                    <a:cubicBezTo>
                      <a:pt x="98" y="31"/>
                      <a:pt x="98" y="30"/>
                      <a:pt x="98" y="28"/>
                    </a:cubicBezTo>
                    <a:cubicBezTo>
                      <a:pt x="99" y="27"/>
                      <a:pt x="99" y="24"/>
                      <a:pt x="99" y="24"/>
                    </a:cubicBezTo>
                    <a:cubicBezTo>
                      <a:pt x="99" y="23"/>
                      <a:pt x="99" y="23"/>
                      <a:pt x="100" y="22"/>
                    </a:cubicBezTo>
                    <a:cubicBezTo>
                      <a:pt x="101" y="19"/>
                      <a:pt x="103" y="17"/>
                      <a:pt x="104" y="15"/>
                    </a:cubicBezTo>
                    <a:cubicBezTo>
                      <a:pt x="105" y="14"/>
                      <a:pt x="105" y="13"/>
                      <a:pt x="106" y="13"/>
                    </a:cubicBezTo>
                    <a:cubicBezTo>
                      <a:pt x="110" y="10"/>
                      <a:pt x="109" y="4"/>
                      <a:pt x="104" y="2"/>
                    </a:cubicBezTo>
                    <a:cubicBezTo>
                      <a:pt x="102" y="1"/>
                      <a:pt x="99" y="1"/>
                      <a:pt x="96" y="1"/>
                    </a:cubicBezTo>
                    <a:cubicBezTo>
                      <a:pt x="96" y="1"/>
                      <a:pt x="96" y="1"/>
                      <a:pt x="95" y="1"/>
                    </a:cubicBezTo>
                    <a:cubicBezTo>
                      <a:pt x="95" y="1"/>
                      <a:pt x="94" y="1"/>
                      <a:pt x="93" y="1"/>
                    </a:cubicBezTo>
                    <a:cubicBezTo>
                      <a:pt x="90" y="1"/>
                      <a:pt x="86" y="2"/>
                      <a:pt x="82" y="5"/>
                    </a:cubicBezTo>
                    <a:cubicBezTo>
                      <a:pt x="81" y="6"/>
                      <a:pt x="80" y="6"/>
                      <a:pt x="79" y="6"/>
                    </a:cubicBezTo>
                    <a:cubicBezTo>
                      <a:pt x="77" y="6"/>
                      <a:pt x="76" y="6"/>
                      <a:pt x="75" y="5"/>
                    </a:cubicBezTo>
                    <a:cubicBezTo>
                      <a:pt x="70" y="1"/>
                      <a:pt x="66" y="0"/>
                      <a:pt x="61" y="1"/>
                    </a:cubicBezTo>
                    <a:cubicBezTo>
                      <a:pt x="58" y="1"/>
                      <a:pt x="55" y="1"/>
                      <a:pt x="53" y="2"/>
                    </a:cubicBezTo>
                    <a:cubicBezTo>
                      <a:pt x="48" y="4"/>
                      <a:pt x="47" y="10"/>
                      <a:pt x="51" y="13"/>
                    </a:cubicBezTo>
                    <a:cubicBezTo>
                      <a:pt x="51" y="13"/>
                      <a:pt x="52" y="14"/>
                      <a:pt x="52" y="14"/>
                    </a:cubicBezTo>
                    <a:cubicBezTo>
                      <a:pt x="52" y="14"/>
                      <a:pt x="53" y="14"/>
                      <a:pt x="53" y="14"/>
                    </a:cubicBezTo>
                    <a:cubicBezTo>
                      <a:pt x="53" y="15"/>
                      <a:pt x="54" y="16"/>
                      <a:pt x="54" y="16"/>
                    </a:cubicBezTo>
                    <a:cubicBezTo>
                      <a:pt x="56" y="19"/>
                      <a:pt x="57" y="22"/>
                      <a:pt x="58" y="24"/>
                    </a:cubicBezTo>
                    <a:cubicBezTo>
                      <a:pt x="58" y="25"/>
                      <a:pt x="59" y="28"/>
                      <a:pt x="59" y="30"/>
                    </a:cubicBezTo>
                    <a:cubicBezTo>
                      <a:pt x="59" y="31"/>
                      <a:pt x="59" y="32"/>
                      <a:pt x="59" y="33"/>
                    </a:cubicBezTo>
                    <a:cubicBezTo>
                      <a:pt x="59" y="45"/>
                      <a:pt x="59" y="45"/>
                      <a:pt x="59" y="45"/>
                    </a:cubicBezTo>
                    <a:cubicBezTo>
                      <a:pt x="59" y="51"/>
                      <a:pt x="59" y="58"/>
                      <a:pt x="57" y="64"/>
                    </a:cubicBezTo>
                    <a:cubicBezTo>
                      <a:pt x="55" y="65"/>
                      <a:pt x="54" y="66"/>
                      <a:pt x="53" y="67"/>
                    </a:cubicBezTo>
                    <a:cubicBezTo>
                      <a:pt x="30" y="83"/>
                      <a:pt x="30" y="83"/>
                      <a:pt x="30" y="83"/>
                    </a:cubicBezTo>
                    <a:cubicBezTo>
                      <a:pt x="8" y="100"/>
                      <a:pt x="0" y="131"/>
                      <a:pt x="13" y="156"/>
                    </a:cubicBezTo>
                    <a:cubicBezTo>
                      <a:pt x="19" y="167"/>
                      <a:pt x="26" y="176"/>
                      <a:pt x="35" y="177"/>
                    </a:cubicBezTo>
                    <a:cubicBezTo>
                      <a:pt x="35" y="177"/>
                      <a:pt x="36" y="177"/>
                      <a:pt x="37" y="177"/>
                    </a:cubicBezTo>
                    <a:cubicBezTo>
                      <a:pt x="100" y="177"/>
                      <a:pt x="100" y="177"/>
                      <a:pt x="100" y="177"/>
                    </a:cubicBezTo>
                    <a:cubicBezTo>
                      <a:pt x="99" y="175"/>
                      <a:pt x="99" y="174"/>
                      <a:pt x="98" y="172"/>
                    </a:cubicBezTo>
                    <a:cubicBezTo>
                      <a:pt x="98" y="172"/>
                      <a:pt x="99" y="172"/>
                      <a:pt x="99" y="172"/>
                    </a:cubicBezTo>
                    <a:cubicBezTo>
                      <a:pt x="120" y="171"/>
                      <a:pt x="133" y="158"/>
                      <a:pt x="129" y="139"/>
                    </a:cubicBezTo>
                    <a:lnTo>
                      <a:pt x="129" y="128"/>
                    </a:lnTo>
                    <a:close/>
                    <a:moveTo>
                      <a:pt x="129" y="128"/>
                    </a:moveTo>
                    <a:cubicBezTo>
                      <a:pt x="129" y="128"/>
                      <a:pt x="129" y="128"/>
                      <a:pt x="129" y="128"/>
                    </a:cubicBezTo>
                  </a:path>
                </a:pathLst>
              </a:custGeom>
              <a:solidFill>
                <a:srgbClr val="C7B6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1" name="Freeform 29"/>
              <p:cNvSpPr>
                <a:spLocks/>
              </p:cNvSpPr>
              <p:nvPr/>
            </p:nvSpPr>
            <p:spPr bwMode="auto">
              <a:xfrm>
                <a:off x="5568950" y="3375025"/>
                <a:ext cx="506413" cy="63500"/>
              </a:xfrm>
              <a:custGeom>
                <a:avLst/>
                <a:gdLst>
                  <a:gd name="T0" fmla="*/ 45 w 48"/>
                  <a:gd name="T1" fmla="*/ 6 h 6"/>
                  <a:gd name="T2" fmla="*/ 3 w 48"/>
                  <a:gd name="T3" fmla="*/ 6 h 6"/>
                  <a:gd name="T4" fmla="*/ 0 w 48"/>
                  <a:gd name="T5" fmla="*/ 3 h 6"/>
                  <a:gd name="T6" fmla="*/ 3 w 48"/>
                  <a:gd name="T7" fmla="*/ 0 h 6"/>
                  <a:gd name="T8" fmla="*/ 45 w 48"/>
                  <a:gd name="T9" fmla="*/ 0 h 6"/>
                  <a:gd name="T10" fmla="*/ 48 w 48"/>
                  <a:gd name="T11" fmla="*/ 3 h 6"/>
                  <a:gd name="T12" fmla="*/ 45 w 48"/>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48" h="6">
                    <a:moveTo>
                      <a:pt x="45" y="6"/>
                    </a:moveTo>
                    <a:cubicBezTo>
                      <a:pt x="3" y="6"/>
                      <a:pt x="3" y="6"/>
                      <a:pt x="3" y="6"/>
                    </a:cubicBezTo>
                    <a:cubicBezTo>
                      <a:pt x="2" y="6"/>
                      <a:pt x="0" y="5"/>
                      <a:pt x="0" y="3"/>
                    </a:cubicBezTo>
                    <a:cubicBezTo>
                      <a:pt x="0" y="1"/>
                      <a:pt x="2" y="0"/>
                      <a:pt x="3" y="0"/>
                    </a:cubicBezTo>
                    <a:cubicBezTo>
                      <a:pt x="45" y="0"/>
                      <a:pt x="45" y="0"/>
                      <a:pt x="45" y="0"/>
                    </a:cubicBezTo>
                    <a:cubicBezTo>
                      <a:pt x="47" y="0"/>
                      <a:pt x="48" y="1"/>
                      <a:pt x="48" y="3"/>
                    </a:cubicBezTo>
                    <a:cubicBezTo>
                      <a:pt x="48" y="5"/>
                      <a:pt x="47" y="6"/>
                      <a:pt x="45" y="6"/>
                    </a:cubicBezTo>
                  </a:path>
                </a:pathLst>
              </a:custGeom>
              <a:solidFill>
                <a:srgbClr val="6B5B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2" name="Freeform 30"/>
              <p:cNvSpPr>
                <a:spLocks/>
              </p:cNvSpPr>
              <p:nvPr/>
            </p:nvSpPr>
            <p:spPr bwMode="auto">
              <a:xfrm>
                <a:off x="5568950" y="3270250"/>
                <a:ext cx="506413" cy="63500"/>
              </a:xfrm>
              <a:custGeom>
                <a:avLst/>
                <a:gdLst>
                  <a:gd name="T0" fmla="*/ 45 w 48"/>
                  <a:gd name="T1" fmla="*/ 6 h 6"/>
                  <a:gd name="T2" fmla="*/ 3 w 48"/>
                  <a:gd name="T3" fmla="*/ 6 h 6"/>
                  <a:gd name="T4" fmla="*/ 0 w 48"/>
                  <a:gd name="T5" fmla="*/ 3 h 6"/>
                  <a:gd name="T6" fmla="*/ 3 w 48"/>
                  <a:gd name="T7" fmla="*/ 0 h 6"/>
                  <a:gd name="T8" fmla="*/ 45 w 48"/>
                  <a:gd name="T9" fmla="*/ 0 h 6"/>
                  <a:gd name="T10" fmla="*/ 48 w 48"/>
                  <a:gd name="T11" fmla="*/ 3 h 6"/>
                  <a:gd name="T12" fmla="*/ 45 w 48"/>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48" h="6">
                    <a:moveTo>
                      <a:pt x="45" y="6"/>
                    </a:moveTo>
                    <a:cubicBezTo>
                      <a:pt x="3" y="6"/>
                      <a:pt x="3" y="6"/>
                      <a:pt x="3" y="6"/>
                    </a:cubicBezTo>
                    <a:cubicBezTo>
                      <a:pt x="2" y="6"/>
                      <a:pt x="0" y="5"/>
                      <a:pt x="0" y="3"/>
                    </a:cubicBezTo>
                    <a:cubicBezTo>
                      <a:pt x="0" y="1"/>
                      <a:pt x="2" y="0"/>
                      <a:pt x="3" y="0"/>
                    </a:cubicBezTo>
                    <a:cubicBezTo>
                      <a:pt x="45" y="0"/>
                      <a:pt x="45" y="0"/>
                      <a:pt x="45" y="0"/>
                    </a:cubicBezTo>
                    <a:cubicBezTo>
                      <a:pt x="47" y="0"/>
                      <a:pt x="48" y="1"/>
                      <a:pt x="48" y="3"/>
                    </a:cubicBezTo>
                    <a:cubicBezTo>
                      <a:pt x="48" y="5"/>
                      <a:pt x="47" y="6"/>
                      <a:pt x="45" y="6"/>
                    </a:cubicBezTo>
                  </a:path>
                </a:pathLst>
              </a:custGeom>
              <a:solidFill>
                <a:srgbClr val="6B5B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3" name="Freeform 31"/>
              <p:cNvSpPr>
                <a:spLocks/>
              </p:cNvSpPr>
              <p:nvPr/>
            </p:nvSpPr>
            <p:spPr bwMode="auto">
              <a:xfrm>
                <a:off x="5568950" y="3165475"/>
                <a:ext cx="506413" cy="73025"/>
              </a:xfrm>
              <a:custGeom>
                <a:avLst/>
                <a:gdLst>
                  <a:gd name="T0" fmla="*/ 45 w 48"/>
                  <a:gd name="T1" fmla="*/ 7 h 7"/>
                  <a:gd name="T2" fmla="*/ 3 w 48"/>
                  <a:gd name="T3" fmla="*/ 7 h 7"/>
                  <a:gd name="T4" fmla="*/ 0 w 48"/>
                  <a:gd name="T5" fmla="*/ 4 h 7"/>
                  <a:gd name="T6" fmla="*/ 3 w 48"/>
                  <a:gd name="T7" fmla="*/ 0 h 7"/>
                  <a:gd name="T8" fmla="*/ 45 w 48"/>
                  <a:gd name="T9" fmla="*/ 0 h 7"/>
                  <a:gd name="T10" fmla="*/ 48 w 48"/>
                  <a:gd name="T11" fmla="*/ 4 h 7"/>
                  <a:gd name="T12" fmla="*/ 45 w 48"/>
                  <a:gd name="T13" fmla="*/ 7 h 7"/>
                </a:gdLst>
                <a:ahLst/>
                <a:cxnLst>
                  <a:cxn ang="0">
                    <a:pos x="T0" y="T1"/>
                  </a:cxn>
                  <a:cxn ang="0">
                    <a:pos x="T2" y="T3"/>
                  </a:cxn>
                  <a:cxn ang="0">
                    <a:pos x="T4" y="T5"/>
                  </a:cxn>
                  <a:cxn ang="0">
                    <a:pos x="T6" y="T7"/>
                  </a:cxn>
                  <a:cxn ang="0">
                    <a:pos x="T8" y="T9"/>
                  </a:cxn>
                  <a:cxn ang="0">
                    <a:pos x="T10" y="T11"/>
                  </a:cxn>
                  <a:cxn ang="0">
                    <a:pos x="T12" y="T13"/>
                  </a:cxn>
                </a:cxnLst>
                <a:rect l="0" t="0" r="r" b="b"/>
                <a:pathLst>
                  <a:path w="48" h="7">
                    <a:moveTo>
                      <a:pt x="45" y="7"/>
                    </a:moveTo>
                    <a:cubicBezTo>
                      <a:pt x="3" y="7"/>
                      <a:pt x="3" y="7"/>
                      <a:pt x="3" y="7"/>
                    </a:cubicBezTo>
                    <a:cubicBezTo>
                      <a:pt x="2" y="7"/>
                      <a:pt x="0" y="5"/>
                      <a:pt x="0" y="4"/>
                    </a:cubicBezTo>
                    <a:cubicBezTo>
                      <a:pt x="0" y="2"/>
                      <a:pt x="2" y="0"/>
                      <a:pt x="3" y="0"/>
                    </a:cubicBezTo>
                    <a:cubicBezTo>
                      <a:pt x="45" y="0"/>
                      <a:pt x="45" y="0"/>
                      <a:pt x="45" y="0"/>
                    </a:cubicBezTo>
                    <a:cubicBezTo>
                      <a:pt x="47" y="0"/>
                      <a:pt x="48" y="2"/>
                      <a:pt x="48" y="4"/>
                    </a:cubicBezTo>
                    <a:cubicBezTo>
                      <a:pt x="48" y="5"/>
                      <a:pt x="47" y="7"/>
                      <a:pt x="45" y="7"/>
                    </a:cubicBezTo>
                  </a:path>
                </a:pathLst>
              </a:custGeom>
              <a:solidFill>
                <a:srgbClr val="6B5B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nvGrpSpPr>
              <p:cNvPr id="49" name="组合 48"/>
              <p:cNvGrpSpPr/>
              <p:nvPr/>
            </p:nvGrpSpPr>
            <p:grpSpPr>
              <a:xfrm>
                <a:off x="5828609" y="3963988"/>
                <a:ext cx="936625" cy="852487"/>
                <a:chOff x="6011863" y="3963988"/>
                <a:chExt cx="936625" cy="852487"/>
              </a:xfrm>
            </p:grpSpPr>
            <p:sp>
              <p:nvSpPr>
                <p:cNvPr id="38" name="Freeform 26"/>
                <p:cNvSpPr>
                  <a:spLocks/>
                </p:cNvSpPr>
                <p:nvPr/>
              </p:nvSpPr>
              <p:spPr bwMode="auto">
                <a:xfrm>
                  <a:off x="6348413" y="4205288"/>
                  <a:ext cx="600075" cy="190500"/>
                </a:xfrm>
                <a:custGeom>
                  <a:avLst/>
                  <a:gdLst>
                    <a:gd name="T0" fmla="*/ 29 w 57"/>
                    <a:gd name="T1" fmla="*/ 6 h 18"/>
                    <a:gd name="T2" fmla="*/ 0 w 57"/>
                    <a:gd name="T3" fmla="*/ 0 h 18"/>
                    <a:gd name="T4" fmla="*/ 0 w 57"/>
                    <a:gd name="T5" fmla="*/ 12 h 18"/>
                    <a:gd name="T6" fmla="*/ 29 w 57"/>
                    <a:gd name="T7" fmla="*/ 18 h 18"/>
                    <a:gd name="T8" fmla="*/ 57 w 57"/>
                    <a:gd name="T9" fmla="*/ 12 h 18"/>
                    <a:gd name="T10" fmla="*/ 57 w 57"/>
                    <a:gd name="T11" fmla="*/ 0 h 18"/>
                    <a:gd name="T12" fmla="*/ 29 w 57"/>
                    <a:gd name="T13" fmla="*/ 6 h 18"/>
                  </a:gdLst>
                  <a:ahLst/>
                  <a:cxnLst>
                    <a:cxn ang="0">
                      <a:pos x="T0" y="T1"/>
                    </a:cxn>
                    <a:cxn ang="0">
                      <a:pos x="T2" y="T3"/>
                    </a:cxn>
                    <a:cxn ang="0">
                      <a:pos x="T4" y="T5"/>
                    </a:cxn>
                    <a:cxn ang="0">
                      <a:pos x="T6" y="T7"/>
                    </a:cxn>
                    <a:cxn ang="0">
                      <a:pos x="T8" y="T9"/>
                    </a:cxn>
                    <a:cxn ang="0">
                      <a:pos x="T10" y="T11"/>
                    </a:cxn>
                    <a:cxn ang="0">
                      <a:pos x="T12" y="T13"/>
                    </a:cxn>
                  </a:cxnLst>
                  <a:rect l="0" t="0" r="r" b="b"/>
                  <a:pathLst>
                    <a:path w="57" h="18">
                      <a:moveTo>
                        <a:pt x="29" y="6"/>
                      </a:moveTo>
                      <a:cubicBezTo>
                        <a:pt x="13" y="6"/>
                        <a:pt x="0" y="3"/>
                        <a:pt x="0" y="0"/>
                      </a:cubicBezTo>
                      <a:cubicBezTo>
                        <a:pt x="0" y="12"/>
                        <a:pt x="0" y="12"/>
                        <a:pt x="0" y="12"/>
                      </a:cubicBezTo>
                      <a:cubicBezTo>
                        <a:pt x="0" y="16"/>
                        <a:pt x="13" y="18"/>
                        <a:pt x="29" y="18"/>
                      </a:cubicBezTo>
                      <a:cubicBezTo>
                        <a:pt x="45" y="18"/>
                        <a:pt x="57" y="16"/>
                        <a:pt x="57" y="12"/>
                      </a:cubicBezTo>
                      <a:cubicBezTo>
                        <a:pt x="57" y="0"/>
                        <a:pt x="57" y="0"/>
                        <a:pt x="57" y="0"/>
                      </a:cubicBezTo>
                      <a:cubicBezTo>
                        <a:pt x="57" y="3"/>
                        <a:pt x="45" y="6"/>
                        <a:pt x="29" y="6"/>
                      </a:cubicBezTo>
                    </a:path>
                  </a:pathLst>
                </a:custGeom>
                <a:solidFill>
                  <a:srgbClr val="D19D1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9" name="Oval 27"/>
                <p:cNvSpPr>
                  <a:spLocks noChangeArrowheads="1"/>
                </p:cNvSpPr>
                <p:nvPr/>
              </p:nvSpPr>
              <p:spPr bwMode="auto">
                <a:xfrm>
                  <a:off x="6348413" y="3963988"/>
                  <a:ext cx="600075" cy="168275"/>
                </a:xfrm>
                <a:prstGeom prst="ellipse">
                  <a:avLst/>
                </a:prstGeom>
                <a:solidFill>
                  <a:srgbClr val="FCC62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0" name="Freeform 28"/>
                <p:cNvSpPr>
                  <a:spLocks/>
                </p:cNvSpPr>
                <p:nvPr/>
              </p:nvSpPr>
              <p:spPr bwMode="auto">
                <a:xfrm>
                  <a:off x="6348413" y="4068763"/>
                  <a:ext cx="600075" cy="200025"/>
                </a:xfrm>
                <a:custGeom>
                  <a:avLst/>
                  <a:gdLst>
                    <a:gd name="T0" fmla="*/ 29 w 57"/>
                    <a:gd name="T1" fmla="*/ 6 h 19"/>
                    <a:gd name="T2" fmla="*/ 0 w 57"/>
                    <a:gd name="T3" fmla="*/ 0 h 19"/>
                    <a:gd name="T4" fmla="*/ 0 w 57"/>
                    <a:gd name="T5" fmla="*/ 13 h 19"/>
                    <a:gd name="T6" fmla="*/ 29 w 57"/>
                    <a:gd name="T7" fmla="*/ 19 h 19"/>
                    <a:gd name="T8" fmla="*/ 57 w 57"/>
                    <a:gd name="T9" fmla="*/ 13 h 19"/>
                    <a:gd name="T10" fmla="*/ 57 w 57"/>
                    <a:gd name="T11" fmla="*/ 0 h 19"/>
                    <a:gd name="T12" fmla="*/ 29 w 57"/>
                    <a:gd name="T13" fmla="*/ 6 h 19"/>
                  </a:gdLst>
                  <a:ahLst/>
                  <a:cxnLst>
                    <a:cxn ang="0">
                      <a:pos x="T0" y="T1"/>
                    </a:cxn>
                    <a:cxn ang="0">
                      <a:pos x="T2" y="T3"/>
                    </a:cxn>
                    <a:cxn ang="0">
                      <a:pos x="T4" y="T5"/>
                    </a:cxn>
                    <a:cxn ang="0">
                      <a:pos x="T6" y="T7"/>
                    </a:cxn>
                    <a:cxn ang="0">
                      <a:pos x="T8" y="T9"/>
                    </a:cxn>
                    <a:cxn ang="0">
                      <a:pos x="T10" y="T11"/>
                    </a:cxn>
                    <a:cxn ang="0">
                      <a:pos x="T12" y="T13"/>
                    </a:cxn>
                  </a:cxnLst>
                  <a:rect l="0" t="0" r="r" b="b"/>
                  <a:pathLst>
                    <a:path w="57" h="19">
                      <a:moveTo>
                        <a:pt x="29" y="6"/>
                      </a:moveTo>
                      <a:cubicBezTo>
                        <a:pt x="13" y="6"/>
                        <a:pt x="0" y="3"/>
                        <a:pt x="0" y="0"/>
                      </a:cubicBezTo>
                      <a:cubicBezTo>
                        <a:pt x="0" y="13"/>
                        <a:pt x="0" y="13"/>
                        <a:pt x="0" y="13"/>
                      </a:cubicBezTo>
                      <a:cubicBezTo>
                        <a:pt x="0" y="16"/>
                        <a:pt x="13" y="19"/>
                        <a:pt x="29" y="19"/>
                      </a:cubicBezTo>
                      <a:cubicBezTo>
                        <a:pt x="45" y="19"/>
                        <a:pt x="57" y="16"/>
                        <a:pt x="57" y="13"/>
                      </a:cubicBezTo>
                      <a:cubicBezTo>
                        <a:pt x="57" y="0"/>
                        <a:pt x="57" y="0"/>
                        <a:pt x="57" y="0"/>
                      </a:cubicBezTo>
                      <a:cubicBezTo>
                        <a:pt x="57" y="3"/>
                        <a:pt x="45" y="6"/>
                        <a:pt x="29" y="6"/>
                      </a:cubicBezTo>
                    </a:path>
                  </a:pathLst>
                </a:custGeom>
                <a:solidFill>
                  <a:srgbClr val="E4AF1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4" name="Freeform 32"/>
                <p:cNvSpPr>
                  <a:spLocks/>
                </p:cNvSpPr>
                <p:nvPr/>
              </p:nvSpPr>
              <p:spPr bwMode="auto">
                <a:xfrm>
                  <a:off x="6391275" y="4605338"/>
                  <a:ext cx="557213" cy="200025"/>
                </a:xfrm>
                <a:custGeom>
                  <a:avLst/>
                  <a:gdLst>
                    <a:gd name="T0" fmla="*/ 25 w 53"/>
                    <a:gd name="T1" fmla="*/ 6 h 19"/>
                    <a:gd name="T2" fmla="*/ 7 w 53"/>
                    <a:gd name="T3" fmla="*/ 5 h 19"/>
                    <a:gd name="T4" fmla="*/ 0 w 53"/>
                    <a:gd name="T5" fmla="*/ 16 h 19"/>
                    <a:gd name="T6" fmla="*/ 25 w 53"/>
                    <a:gd name="T7" fmla="*/ 19 h 19"/>
                    <a:gd name="T8" fmla="*/ 53 w 53"/>
                    <a:gd name="T9" fmla="*/ 13 h 19"/>
                    <a:gd name="T10" fmla="*/ 53 w 53"/>
                    <a:gd name="T11" fmla="*/ 0 h 19"/>
                    <a:gd name="T12" fmla="*/ 25 w 53"/>
                    <a:gd name="T13" fmla="*/ 6 h 19"/>
                  </a:gdLst>
                  <a:ahLst/>
                  <a:cxnLst>
                    <a:cxn ang="0">
                      <a:pos x="T0" y="T1"/>
                    </a:cxn>
                    <a:cxn ang="0">
                      <a:pos x="T2" y="T3"/>
                    </a:cxn>
                    <a:cxn ang="0">
                      <a:pos x="T4" y="T5"/>
                    </a:cxn>
                    <a:cxn ang="0">
                      <a:pos x="T6" y="T7"/>
                    </a:cxn>
                    <a:cxn ang="0">
                      <a:pos x="T8" y="T9"/>
                    </a:cxn>
                    <a:cxn ang="0">
                      <a:pos x="T10" y="T11"/>
                    </a:cxn>
                    <a:cxn ang="0">
                      <a:pos x="T12" y="T13"/>
                    </a:cxn>
                  </a:cxnLst>
                  <a:rect l="0" t="0" r="r" b="b"/>
                  <a:pathLst>
                    <a:path w="53" h="19">
                      <a:moveTo>
                        <a:pt x="25" y="6"/>
                      </a:moveTo>
                      <a:cubicBezTo>
                        <a:pt x="18" y="6"/>
                        <a:pt x="12" y="6"/>
                        <a:pt x="7" y="5"/>
                      </a:cubicBezTo>
                      <a:cubicBezTo>
                        <a:pt x="6" y="9"/>
                        <a:pt x="3" y="13"/>
                        <a:pt x="0" y="16"/>
                      </a:cubicBezTo>
                      <a:cubicBezTo>
                        <a:pt x="4" y="18"/>
                        <a:pt x="14" y="19"/>
                        <a:pt x="25" y="19"/>
                      </a:cubicBezTo>
                      <a:cubicBezTo>
                        <a:pt x="41" y="19"/>
                        <a:pt x="53" y="16"/>
                        <a:pt x="53" y="13"/>
                      </a:cubicBezTo>
                      <a:cubicBezTo>
                        <a:pt x="53" y="0"/>
                        <a:pt x="53" y="0"/>
                        <a:pt x="53" y="0"/>
                      </a:cubicBezTo>
                      <a:cubicBezTo>
                        <a:pt x="53" y="3"/>
                        <a:pt x="41" y="6"/>
                        <a:pt x="25" y="6"/>
                      </a:cubicBezTo>
                    </a:path>
                  </a:pathLst>
                </a:custGeom>
                <a:solidFill>
                  <a:srgbClr val="E4AF1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5" name="Freeform 33"/>
                <p:cNvSpPr>
                  <a:spLocks/>
                </p:cNvSpPr>
                <p:nvPr/>
              </p:nvSpPr>
              <p:spPr bwMode="auto">
                <a:xfrm>
                  <a:off x="6348413" y="4332288"/>
                  <a:ext cx="600075" cy="200025"/>
                </a:xfrm>
                <a:custGeom>
                  <a:avLst/>
                  <a:gdLst>
                    <a:gd name="T0" fmla="*/ 29 w 57"/>
                    <a:gd name="T1" fmla="*/ 6 h 19"/>
                    <a:gd name="T2" fmla="*/ 0 w 57"/>
                    <a:gd name="T3" fmla="*/ 0 h 19"/>
                    <a:gd name="T4" fmla="*/ 0 w 57"/>
                    <a:gd name="T5" fmla="*/ 4 h 19"/>
                    <a:gd name="T6" fmla="*/ 12 w 57"/>
                    <a:gd name="T7" fmla="*/ 18 h 19"/>
                    <a:gd name="T8" fmla="*/ 29 w 57"/>
                    <a:gd name="T9" fmla="*/ 19 h 19"/>
                    <a:gd name="T10" fmla="*/ 57 w 57"/>
                    <a:gd name="T11" fmla="*/ 13 h 19"/>
                    <a:gd name="T12" fmla="*/ 57 w 57"/>
                    <a:gd name="T13" fmla="*/ 0 h 19"/>
                    <a:gd name="T14" fmla="*/ 29 w 57"/>
                    <a:gd name="T15" fmla="*/ 6 h 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 h="19">
                      <a:moveTo>
                        <a:pt x="29" y="6"/>
                      </a:moveTo>
                      <a:cubicBezTo>
                        <a:pt x="13" y="6"/>
                        <a:pt x="0" y="4"/>
                        <a:pt x="0" y="0"/>
                      </a:cubicBezTo>
                      <a:cubicBezTo>
                        <a:pt x="0" y="4"/>
                        <a:pt x="0" y="4"/>
                        <a:pt x="0" y="4"/>
                      </a:cubicBezTo>
                      <a:cubicBezTo>
                        <a:pt x="6" y="6"/>
                        <a:pt x="10" y="12"/>
                        <a:pt x="12" y="18"/>
                      </a:cubicBezTo>
                      <a:cubicBezTo>
                        <a:pt x="17" y="19"/>
                        <a:pt x="22" y="19"/>
                        <a:pt x="29" y="19"/>
                      </a:cubicBezTo>
                      <a:cubicBezTo>
                        <a:pt x="45" y="19"/>
                        <a:pt x="57" y="17"/>
                        <a:pt x="57" y="13"/>
                      </a:cubicBezTo>
                      <a:cubicBezTo>
                        <a:pt x="57" y="0"/>
                        <a:pt x="57" y="0"/>
                        <a:pt x="57" y="0"/>
                      </a:cubicBezTo>
                      <a:cubicBezTo>
                        <a:pt x="57" y="4"/>
                        <a:pt x="45" y="6"/>
                        <a:pt x="29" y="6"/>
                      </a:cubicBezTo>
                    </a:path>
                  </a:pathLst>
                </a:custGeom>
                <a:solidFill>
                  <a:srgbClr val="E4AF1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6" name="Freeform 34"/>
                <p:cNvSpPr>
                  <a:spLocks/>
                </p:cNvSpPr>
                <p:nvPr/>
              </p:nvSpPr>
              <p:spPr bwMode="auto">
                <a:xfrm>
                  <a:off x="6464300" y="4468813"/>
                  <a:ext cx="484188" cy="200025"/>
                </a:xfrm>
                <a:custGeom>
                  <a:avLst/>
                  <a:gdLst>
                    <a:gd name="T0" fmla="*/ 18 w 46"/>
                    <a:gd name="T1" fmla="*/ 6 h 19"/>
                    <a:gd name="T2" fmla="*/ 1 w 46"/>
                    <a:gd name="T3" fmla="*/ 5 h 19"/>
                    <a:gd name="T4" fmla="*/ 2 w 46"/>
                    <a:gd name="T5" fmla="*/ 11 h 19"/>
                    <a:gd name="T6" fmla="*/ 0 w 46"/>
                    <a:gd name="T7" fmla="*/ 18 h 19"/>
                    <a:gd name="T8" fmla="*/ 18 w 46"/>
                    <a:gd name="T9" fmla="*/ 19 h 19"/>
                    <a:gd name="T10" fmla="*/ 46 w 46"/>
                    <a:gd name="T11" fmla="*/ 13 h 19"/>
                    <a:gd name="T12" fmla="*/ 46 w 46"/>
                    <a:gd name="T13" fmla="*/ 0 h 19"/>
                    <a:gd name="T14" fmla="*/ 18 w 46"/>
                    <a:gd name="T15" fmla="*/ 6 h 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6" h="19">
                      <a:moveTo>
                        <a:pt x="18" y="6"/>
                      </a:moveTo>
                      <a:cubicBezTo>
                        <a:pt x="11" y="6"/>
                        <a:pt x="6" y="6"/>
                        <a:pt x="1" y="5"/>
                      </a:cubicBezTo>
                      <a:cubicBezTo>
                        <a:pt x="1" y="7"/>
                        <a:pt x="2" y="9"/>
                        <a:pt x="2" y="11"/>
                      </a:cubicBezTo>
                      <a:cubicBezTo>
                        <a:pt x="2" y="13"/>
                        <a:pt x="1" y="16"/>
                        <a:pt x="0" y="18"/>
                      </a:cubicBezTo>
                      <a:cubicBezTo>
                        <a:pt x="5" y="19"/>
                        <a:pt x="11" y="19"/>
                        <a:pt x="18" y="19"/>
                      </a:cubicBezTo>
                      <a:cubicBezTo>
                        <a:pt x="34" y="19"/>
                        <a:pt x="46" y="16"/>
                        <a:pt x="46" y="13"/>
                      </a:cubicBezTo>
                      <a:cubicBezTo>
                        <a:pt x="46" y="0"/>
                        <a:pt x="46" y="0"/>
                        <a:pt x="46" y="0"/>
                      </a:cubicBezTo>
                      <a:cubicBezTo>
                        <a:pt x="46" y="4"/>
                        <a:pt x="34" y="6"/>
                        <a:pt x="18" y="6"/>
                      </a:cubicBezTo>
                    </a:path>
                  </a:pathLst>
                </a:custGeom>
                <a:solidFill>
                  <a:srgbClr val="D19D1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7" name="Oval 35"/>
                <p:cNvSpPr>
                  <a:spLocks noChangeArrowheads="1"/>
                </p:cNvSpPr>
                <p:nvPr/>
              </p:nvSpPr>
              <p:spPr bwMode="auto">
                <a:xfrm>
                  <a:off x="6011863" y="4343400"/>
                  <a:ext cx="474663" cy="473075"/>
                </a:xfrm>
                <a:prstGeom prst="ellipse">
                  <a:avLst/>
                </a:prstGeom>
                <a:solidFill>
                  <a:srgbClr val="FCC62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sp>
            <p:nvSpPr>
              <p:cNvPr id="48" name="Freeform 36"/>
              <p:cNvSpPr>
                <a:spLocks/>
              </p:cNvSpPr>
              <p:nvPr/>
            </p:nvSpPr>
            <p:spPr bwMode="auto">
              <a:xfrm>
                <a:off x="5264150" y="3711575"/>
                <a:ext cx="504825" cy="536575"/>
              </a:xfrm>
              <a:custGeom>
                <a:avLst/>
                <a:gdLst>
                  <a:gd name="T0" fmla="*/ 4 w 48"/>
                  <a:gd name="T1" fmla="*/ 51 h 51"/>
                  <a:gd name="T2" fmla="*/ 0 w 48"/>
                  <a:gd name="T3" fmla="*/ 48 h 51"/>
                  <a:gd name="T4" fmla="*/ 45 w 48"/>
                  <a:gd name="T5" fmla="*/ 0 h 51"/>
                  <a:gd name="T6" fmla="*/ 48 w 48"/>
                  <a:gd name="T7" fmla="*/ 3 h 51"/>
                  <a:gd name="T8" fmla="*/ 45 w 48"/>
                  <a:gd name="T9" fmla="*/ 6 h 51"/>
                  <a:gd name="T10" fmla="*/ 7 w 48"/>
                  <a:gd name="T11" fmla="*/ 48 h 51"/>
                  <a:gd name="T12" fmla="*/ 4 w 48"/>
                  <a:gd name="T13" fmla="*/ 51 h 51"/>
                </a:gdLst>
                <a:ahLst/>
                <a:cxnLst>
                  <a:cxn ang="0">
                    <a:pos x="T0" y="T1"/>
                  </a:cxn>
                  <a:cxn ang="0">
                    <a:pos x="T2" y="T3"/>
                  </a:cxn>
                  <a:cxn ang="0">
                    <a:pos x="T4" y="T5"/>
                  </a:cxn>
                  <a:cxn ang="0">
                    <a:pos x="T6" y="T7"/>
                  </a:cxn>
                  <a:cxn ang="0">
                    <a:pos x="T8" y="T9"/>
                  </a:cxn>
                  <a:cxn ang="0">
                    <a:pos x="T10" y="T11"/>
                  </a:cxn>
                  <a:cxn ang="0">
                    <a:pos x="T12" y="T13"/>
                  </a:cxn>
                </a:cxnLst>
                <a:rect l="0" t="0" r="r" b="b"/>
                <a:pathLst>
                  <a:path w="48" h="51">
                    <a:moveTo>
                      <a:pt x="4" y="51"/>
                    </a:moveTo>
                    <a:cubicBezTo>
                      <a:pt x="2" y="51"/>
                      <a:pt x="0" y="49"/>
                      <a:pt x="0" y="48"/>
                    </a:cubicBezTo>
                    <a:cubicBezTo>
                      <a:pt x="0" y="26"/>
                      <a:pt x="25" y="0"/>
                      <a:pt x="45" y="0"/>
                    </a:cubicBezTo>
                    <a:cubicBezTo>
                      <a:pt x="47" y="0"/>
                      <a:pt x="48" y="1"/>
                      <a:pt x="48" y="3"/>
                    </a:cubicBezTo>
                    <a:cubicBezTo>
                      <a:pt x="48" y="5"/>
                      <a:pt x="47" y="6"/>
                      <a:pt x="45" y="6"/>
                    </a:cubicBezTo>
                    <a:cubicBezTo>
                      <a:pt x="28" y="6"/>
                      <a:pt x="7" y="29"/>
                      <a:pt x="7" y="48"/>
                    </a:cubicBezTo>
                    <a:cubicBezTo>
                      <a:pt x="7" y="49"/>
                      <a:pt x="5" y="51"/>
                      <a:pt x="4" y="51"/>
                    </a:cubicBezTo>
                  </a:path>
                </a:pathLst>
              </a:custGeom>
              <a:solidFill>
                <a:srgbClr val="DBCCB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27" name="组合 26"/>
            <p:cNvGrpSpPr/>
            <p:nvPr/>
          </p:nvGrpSpPr>
          <p:grpSpPr>
            <a:xfrm>
              <a:off x="2972866" y="2780941"/>
              <a:ext cx="1108086" cy="933411"/>
              <a:chOff x="2832552" y="2786098"/>
              <a:chExt cx="1108086" cy="933411"/>
            </a:xfrm>
          </p:grpSpPr>
          <p:sp>
            <p:nvSpPr>
              <p:cNvPr id="7" name="矩形 6"/>
              <p:cNvSpPr/>
              <p:nvPr/>
            </p:nvSpPr>
            <p:spPr>
              <a:xfrm>
                <a:off x="2832552" y="2786098"/>
                <a:ext cx="1108086" cy="304005"/>
              </a:xfrm>
              <a:prstGeom prst="rect">
                <a:avLst/>
              </a:prstGeom>
              <a:noFill/>
              <a:ln w="19050">
                <a:noFill/>
              </a:ln>
            </p:spPr>
            <p:txBody>
              <a:bodyPr wrap="square">
                <a:normAutofit fontScale="77500" lnSpcReduction="20000"/>
              </a:bodyPr>
              <a:lstStyle/>
              <a:p>
                <a:pPr algn="ctr"/>
                <a:r>
                  <a:rPr lang="zh-CN" altLang="en-US" dirty="0">
                    <a:solidFill>
                      <a:schemeClr val="accent4">
                        <a:lumMod val="20000"/>
                        <a:lumOff val="80000"/>
                      </a:schemeClr>
                    </a:solidFill>
                  </a:rPr>
                  <a:t>提高烟草税</a:t>
                </a:r>
              </a:p>
            </p:txBody>
          </p:sp>
          <p:sp>
            <p:nvSpPr>
              <p:cNvPr id="79" name="矩形 78"/>
              <p:cNvSpPr/>
              <p:nvPr/>
            </p:nvSpPr>
            <p:spPr>
              <a:xfrm>
                <a:off x="2879784" y="3136833"/>
                <a:ext cx="962155" cy="582676"/>
              </a:xfrm>
              <a:prstGeom prst="rect">
                <a:avLst/>
              </a:prstGeom>
            </p:spPr>
            <p:txBody>
              <a:bodyPr wrap="none">
                <a:normAutofit fontScale="92500" lnSpcReduction="20000"/>
              </a:bodyPr>
              <a:lstStyle/>
              <a:p>
                <a:pPr algn="ctr"/>
                <a:r>
                  <a:rPr lang="en-US" altLang="zh-CN" sz="4000" b="1" i="0" dirty="0">
                    <a:solidFill>
                      <a:schemeClr val="accent4">
                        <a:lumMod val="20000"/>
                        <a:lumOff val="80000"/>
                      </a:schemeClr>
                    </a:solidFill>
                    <a:effectLst/>
                    <a:latin typeface="Impact" panose="020B0806030902050204" pitchFamily="34" charset="0"/>
                  </a:rPr>
                  <a:t>4.9%</a:t>
                </a:r>
                <a:endParaRPr lang="zh-CN" altLang="en-US" sz="4000" b="1" i="0" dirty="0">
                  <a:solidFill>
                    <a:schemeClr val="accent4">
                      <a:lumMod val="20000"/>
                      <a:lumOff val="80000"/>
                    </a:schemeClr>
                  </a:solidFill>
                  <a:effectLst/>
                  <a:latin typeface="Impact" panose="020B0806030902050204" pitchFamily="34" charset="0"/>
                </a:endParaRPr>
              </a:p>
            </p:txBody>
          </p:sp>
          <p:sp>
            <p:nvSpPr>
              <p:cNvPr id="82" name="任意多边形 81"/>
              <p:cNvSpPr/>
              <p:nvPr/>
            </p:nvSpPr>
            <p:spPr>
              <a:xfrm>
                <a:off x="2945937" y="3058041"/>
                <a:ext cx="828006" cy="37632"/>
              </a:xfrm>
              <a:custGeom>
                <a:avLst/>
                <a:gdLst>
                  <a:gd name="connsiteX0" fmla="*/ 0 w 1814286"/>
                  <a:gd name="connsiteY0" fmla="*/ 0 h 0"/>
                  <a:gd name="connsiteX1" fmla="*/ 1814286 w 1814286"/>
                  <a:gd name="connsiteY1" fmla="*/ 0 h 0"/>
                </a:gdLst>
                <a:ahLst/>
                <a:cxnLst>
                  <a:cxn ang="0">
                    <a:pos x="connsiteX0" y="connsiteY0"/>
                  </a:cxn>
                  <a:cxn ang="0">
                    <a:pos x="connsiteX1" y="connsiteY1"/>
                  </a:cxn>
                </a:cxnLst>
                <a:rect l="l" t="t" r="r" b="b"/>
                <a:pathLst>
                  <a:path w="1814286">
                    <a:moveTo>
                      <a:pt x="0" y="0"/>
                    </a:moveTo>
                    <a:lnTo>
                      <a:pt x="1814286" y="0"/>
                    </a:lnTo>
                  </a:path>
                </a:pathLst>
              </a:custGeom>
              <a:noFill/>
              <a:ln>
                <a:solidFill>
                  <a:schemeClr val="accent2">
                    <a:lumMod val="60000"/>
                    <a:lumOff val="4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zh-CN" altLang="en-US">
                  <a:solidFill>
                    <a:schemeClr val="accent4">
                      <a:lumMod val="20000"/>
                      <a:lumOff val="80000"/>
                    </a:schemeClr>
                  </a:solidFill>
                </a:endParaRPr>
              </a:p>
            </p:txBody>
          </p:sp>
        </p:grpSp>
      </p:grpSp>
      <p:grpSp>
        <p:nvGrpSpPr>
          <p:cNvPr id="32" name="组合 31"/>
          <p:cNvGrpSpPr/>
          <p:nvPr/>
        </p:nvGrpSpPr>
        <p:grpSpPr>
          <a:xfrm>
            <a:off x="4528504" y="2302154"/>
            <a:ext cx="1710709" cy="3369303"/>
            <a:chOff x="4528504" y="2302154"/>
            <a:chExt cx="1710709" cy="3369303"/>
          </a:xfrm>
        </p:grpSpPr>
        <p:sp>
          <p:nvSpPr>
            <p:cNvPr id="96" name="圆角矩形 95"/>
            <p:cNvSpPr/>
            <p:nvPr/>
          </p:nvSpPr>
          <p:spPr>
            <a:xfrm>
              <a:off x="4528504" y="2302154"/>
              <a:ext cx="1710709" cy="3369303"/>
            </a:xfrm>
            <a:prstGeom prst="roundRect">
              <a:avLst/>
            </a:prstGeom>
            <a:solidFill>
              <a:schemeClr val="accent2">
                <a:lumMod val="75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76" name="组合 75"/>
            <p:cNvGrpSpPr/>
            <p:nvPr/>
          </p:nvGrpSpPr>
          <p:grpSpPr>
            <a:xfrm>
              <a:off x="4668852" y="3871048"/>
              <a:ext cx="1460089" cy="1382934"/>
              <a:chOff x="7248526" y="2957513"/>
              <a:chExt cx="1982787" cy="1878012"/>
            </a:xfrm>
          </p:grpSpPr>
          <p:sp>
            <p:nvSpPr>
              <p:cNvPr id="64" name="Freeform 47"/>
              <p:cNvSpPr>
                <a:spLocks noEditPoints="1"/>
              </p:cNvSpPr>
              <p:nvPr/>
            </p:nvSpPr>
            <p:spPr bwMode="auto">
              <a:xfrm>
                <a:off x="8285163" y="3235325"/>
                <a:ext cx="946150" cy="1600200"/>
              </a:xfrm>
              <a:custGeom>
                <a:avLst/>
                <a:gdLst>
                  <a:gd name="T0" fmla="*/ 453 w 538"/>
                  <a:gd name="T1" fmla="*/ 452 h 910"/>
                  <a:gd name="T2" fmla="*/ 217 w 538"/>
                  <a:gd name="T3" fmla="*/ 80 h 910"/>
                  <a:gd name="T4" fmla="*/ 33 w 538"/>
                  <a:gd name="T5" fmla="*/ 198 h 910"/>
                  <a:gd name="T6" fmla="*/ 57 w 538"/>
                  <a:gd name="T7" fmla="*/ 622 h 910"/>
                  <a:gd name="T8" fmla="*/ 161 w 538"/>
                  <a:gd name="T9" fmla="*/ 782 h 910"/>
                  <a:gd name="T10" fmla="*/ 302 w 538"/>
                  <a:gd name="T11" fmla="*/ 815 h 910"/>
                  <a:gd name="T12" fmla="*/ 519 w 538"/>
                  <a:gd name="T13" fmla="*/ 839 h 910"/>
                  <a:gd name="T14" fmla="*/ 453 w 538"/>
                  <a:gd name="T15" fmla="*/ 452 h 910"/>
                  <a:gd name="T16" fmla="*/ 453 w 538"/>
                  <a:gd name="T17" fmla="*/ 452 h 910"/>
                  <a:gd name="T18" fmla="*/ 453 w 538"/>
                  <a:gd name="T19" fmla="*/ 452 h 9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38" h="910">
                    <a:moveTo>
                      <a:pt x="453" y="452"/>
                    </a:moveTo>
                    <a:cubicBezTo>
                      <a:pt x="392" y="179"/>
                      <a:pt x="217" y="80"/>
                      <a:pt x="217" y="80"/>
                    </a:cubicBezTo>
                    <a:cubicBezTo>
                      <a:pt x="109" y="0"/>
                      <a:pt x="33" y="198"/>
                      <a:pt x="33" y="198"/>
                    </a:cubicBezTo>
                    <a:cubicBezTo>
                      <a:pt x="0" y="283"/>
                      <a:pt x="57" y="622"/>
                      <a:pt x="57" y="622"/>
                    </a:cubicBezTo>
                    <a:cubicBezTo>
                      <a:pt x="95" y="754"/>
                      <a:pt x="161" y="782"/>
                      <a:pt x="161" y="782"/>
                    </a:cubicBezTo>
                    <a:cubicBezTo>
                      <a:pt x="217" y="797"/>
                      <a:pt x="302" y="815"/>
                      <a:pt x="302" y="815"/>
                    </a:cubicBezTo>
                    <a:cubicBezTo>
                      <a:pt x="448" y="910"/>
                      <a:pt x="519" y="839"/>
                      <a:pt x="519" y="839"/>
                    </a:cubicBezTo>
                    <a:cubicBezTo>
                      <a:pt x="538" y="735"/>
                      <a:pt x="453" y="452"/>
                      <a:pt x="453" y="452"/>
                    </a:cubicBezTo>
                    <a:close/>
                    <a:moveTo>
                      <a:pt x="453" y="452"/>
                    </a:moveTo>
                    <a:cubicBezTo>
                      <a:pt x="453" y="452"/>
                      <a:pt x="453" y="452"/>
                      <a:pt x="453" y="452"/>
                    </a:cubicBezTo>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65" name="Freeform 48"/>
              <p:cNvSpPr>
                <a:spLocks noEditPoints="1"/>
              </p:cNvSpPr>
              <p:nvPr/>
            </p:nvSpPr>
            <p:spPr bwMode="auto">
              <a:xfrm>
                <a:off x="8285163" y="3235325"/>
                <a:ext cx="808037" cy="1420812"/>
              </a:xfrm>
              <a:custGeom>
                <a:avLst/>
                <a:gdLst>
                  <a:gd name="T0" fmla="*/ 217 w 460"/>
                  <a:gd name="T1" fmla="*/ 80 h 808"/>
                  <a:gd name="T2" fmla="*/ 33 w 460"/>
                  <a:gd name="T3" fmla="*/ 198 h 808"/>
                  <a:gd name="T4" fmla="*/ 57 w 460"/>
                  <a:gd name="T5" fmla="*/ 622 h 808"/>
                  <a:gd name="T6" fmla="*/ 161 w 460"/>
                  <a:gd name="T7" fmla="*/ 782 h 808"/>
                  <a:gd name="T8" fmla="*/ 255 w 460"/>
                  <a:gd name="T9" fmla="*/ 805 h 808"/>
                  <a:gd name="T10" fmla="*/ 390 w 460"/>
                  <a:gd name="T11" fmla="*/ 636 h 808"/>
                  <a:gd name="T12" fmla="*/ 460 w 460"/>
                  <a:gd name="T13" fmla="*/ 445 h 808"/>
                  <a:gd name="T14" fmla="*/ 217 w 460"/>
                  <a:gd name="T15" fmla="*/ 80 h 808"/>
                  <a:gd name="T16" fmla="*/ 217 w 460"/>
                  <a:gd name="T17" fmla="*/ 80 h 808"/>
                  <a:gd name="T18" fmla="*/ 217 w 460"/>
                  <a:gd name="T19" fmla="*/ 80 h 8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60" h="808">
                    <a:moveTo>
                      <a:pt x="217" y="80"/>
                    </a:moveTo>
                    <a:cubicBezTo>
                      <a:pt x="109" y="0"/>
                      <a:pt x="33" y="198"/>
                      <a:pt x="33" y="198"/>
                    </a:cubicBezTo>
                    <a:cubicBezTo>
                      <a:pt x="0" y="283"/>
                      <a:pt x="57" y="622"/>
                      <a:pt x="57" y="622"/>
                    </a:cubicBezTo>
                    <a:cubicBezTo>
                      <a:pt x="95" y="754"/>
                      <a:pt x="161" y="782"/>
                      <a:pt x="161" y="782"/>
                    </a:cubicBezTo>
                    <a:cubicBezTo>
                      <a:pt x="190" y="790"/>
                      <a:pt x="227" y="798"/>
                      <a:pt x="255" y="805"/>
                    </a:cubicBezTo>
                    <a:cubicBezTo>
                      <a:pt x="268" y="808"/>
                      <a:pt x="344" y="724"/>
                      <a:pt x="390" y="636"/>
                    </a:cubicBezTo>
                    <a:cubicBezTo>
                      <a:pt x="439" y="543"/>
                      <a:pt x="460" y="445"/>
                      <a:pt x="460" y="445"/>
                    </a:cubicBezTo>
                    <a:cubicBezTo>
                      <a:pt x="399" y="172"/>
                      <a:pt x="217" y="80"/>
                      <a:pt x="217" y="80"/>
                    </a:cubicBezTo>
                    <a:close/>
                    <a:moveTo>
                      <a:pt x="217" y="80"/>
                    </a:moveTo>
                    <a:cubicBezTo>
                      <a:pt x="217" y="80"/>
                      <a:pt x="217" y="80"/>
                      <a:pt x="217" y="80"/>
                    </a:cubicBezTo>
                  </a:path>
                </a:pathLst>
              </a:custGeom>
              <a:solidFill>
                <a:srgbClr val="EAEFE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6" name="Freeform 49"/>
              <p:cNvSpPr>
                <a:spLocks noEditPoints="1"/>
              </p:cNvSpPr>
              <p:nvPr/>
            </p:nvSpPr>
            <p:spPr bwMode="auto">
              <a:xfrm>
                <a:off x="8366125" y="3500438"/>
                <a:ext cx="442912" cy="444500"/>
              </a:xfrm>
              <a:custGeom>
                <a:avLst/>
                <a:gdLst>
                  <a:gd name="T0" fmla="*/ 247 w 252"/>
                  <a:gd name="T1" fmla="*/ 135 h 253"/>
                  <a:gd name="T2" fmla="*/ 176 w 252"/>
                  <a:gd name="T3" fmla="*/ 108 h 253"/>
                  <a:gd name="T4" fmla="*/ 156 w 252"/>
                  <a:gd name="T5" fmla="*/ 107 h 253"/>
                  <a:gd name="T6" fmla="*/ 160 w 252"/>
                  <a:gd name="T7" fmla="*/ 104 h 253"/>
                  <a:gd name="T8" fmla="*/ 164 w 252"/>
                  <a:gd name="T9" fmla="*/ 99 h 253"/>
                  <a:gd name="T10" fmla="*/ 231 w 252"/>
                  <a:gd name="T11" fmla="*/ 19 h 253"/>
                  <a:gd name="T12" fmla="*/ 236 w 252"/>
                  <a:gd name="T13" fmla="*/ 7 h 253"/>
                  <a:gd name="T14" fmla="*/ 223 w 252"/>
                  <a:gd name="T15" fmla="*/ 2 h 253"/>
                  <a:gd name="T16" fmla="*/ 148 w 252"/>
                  <a:gd name="T17" fmla="*/ 89 h 253"/>
                  <a:gd name="T18" fmla="*/ 20 w 252"/>
                  <a:gd name="T19" fmla="*/ 140 h 253"/>
                  <a:gd name="T20" fmla="*/ 12 w 252"/>
                  <a:gd name="T21" fmla="*/ 145 h 253"/>
                  <a:gd name="T22" fmla="*/ 11 w 252"/>
                  <a:gd name="T23" fmla="*/ 196 h 253"/>
                  <a:gd name="T24" fmla="*/ 83 w 252"/>
                  <a:gd name="T25" fmla="*/ 252 h 253"/>
                  <a:gd name="T26" fmla="*/ 86 w 252"/>
                  <a:gd name="T27" fmla="*/ 253 h 253"/>
                  <a:gd name="T28" fmla="*/ 95 w 252"/>
                  <a:gd name="T29" fmla="*/ 246 h 253"/>
                  <a:gd name="T30" fmla="*/ 89 w 252"/>
                  <a:gd name="T31" fmla="*/ 234 h 253"/>
                  <a:gd name="T32" fmla="*/ 29 w 252"/>
                  <a:gd name="T33" fmla="*/ 189 h 253"/>
                  <a:gd name="T34" fmla="*/ 27 w 252"/>
                  <a:gd name="T35" fmla="*/ 158 h 253"/>
                  <a:gd name="T36" fmla="*/ 63 w 252"/>
                  <a:gd name="T37" fmla="*/ 150 h 253"/>
                  <a:gd name="T38" fmla="*/ 161 w 252"/>
                  <a:gd name="T39" fmla="*/ 204 h 253"/>
                  <a:gd name="T40" fmla="*/ 163 w 252"/>
                  <a:gd name="T41" fmla="*/ 204 h 253"/>
                  <a:gd name="T42" fmla="*/ 172 w 252"/>
                  <a:gd name="T43" fmla="*/ 197 h 253"/>
                  <a:gd name="T44" fmla="*/ 165 w 252"/>
                  <a:gd name="T45" fmla="*/ 185 h 253"/>
                  <a:gd name="T46" fmla="*/ 82 w 252"/>
                  <a:gd name="T47" fmla="*/ 143 h 253"/>
                  <a:gd name="T48" fmla="*/ 131 w 252"/>
                  <a:gd name="T49" fmla="*/ 121 h 253"/>
                  <a:gd name="T50" fmla="*/ 176 w 252"/>
                  <a:gd name="T51" fmla="*/ 127 h 253"/>
                  <a:gd name="T52" fmla="*/ 237 w 252"/>
                  <a:gd name="T53" fmla="*/ 151 h 253"/>
                  <a:gd name="T54" fmla="*/ 242 w 252"/>
                  <a:gd name="T55" fmla="*/ 152 h 253"/>
                  <a:gd name="T56" fmla="*/ 250 w 252"/>
                  <a:gd name="T57" fmla="*/ 148 h 253"/>
                  <a:gd name="T58" fmla="*/ 247 w 252"/>
                  <a:gd name="T59" fmla="*/ 135 h 253"/>
                  <a:gd name="T60" fmla="*/ 247 w 252"/>
                  <a:gd name="T61" fmla="*/ 135 h 253"/>
                  <a:gd name="T62" fmla="*/ 247 w 252"/>
                  <a:gd name="T63" fmla="*/ 135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52" h="253">
                    <a:moveTo>
                      <a:pt x="247" y="135"/>
                    </a:moveTo>
                    <a:cubicBezTo>
                      <a:pt x="245" y="134"/>
                      <a:pt x="207" y="110"/>
                      <a:pt x="176" y="108"/>
                    </a:cubicBezTo>
                    <a:cubicBezTo>
                      <a:pt x="176" y="108"/>
                      <a:pt x="167" y="108"/>
                      <a:pt x="156" y="107"/>
                    </a:cubicBezTo>
                    <a:cubicBezTo>
                      <a:pt x="158" y="105"/>
                      <a:pt x="160" y="104"/>
                      <a:pt x="160" y="104"/>
                    </a:cubicBezTo>
                    <a:cubicBezTo>
                      <a:pt x="162" y="103"/>
                      <a:pt x="163" y="101"/>
                      <a:pt x="164" y="99"/>
                    </a:cubicBezTo>
                    <a:cubicBezTo>
                      <a:pt x="187" y="40"/>
                      <a:pt x="231" y="20"/>
                      <a:pt x="231" y="19"/>
                    </a:cubicBezTo>
                    <a:cubicBezTo>
                      <a:pt x="236" y="17"/>
                      <a:pt x="238" y="12"/>
                      <a:pt x="236" y="7"/>
                    </a:cubicBezTo>
                    <a:cubicBezTo>
                      <a:pt x="234" y="2"/>
                      <a:pt x="228" y="0"/>
                      <a:pt x="223" y="2"/>
                    </a:cubicBezTo>
                    <a:cubicBezTo>
                      <a:pt x="221" y="3"/>
                      <a:pt x="174" y="26"/>
                      <a:pt x="148" y="89"/>
                    </a:cubicBezTo>
                    <a:cubicBezTo>
                      <a:pt x="144" y="91"/>
                      <a:pt x="61" y="137"/>
                      <a:pt x="20" y="140"/>
                    </a:cubicBezTo>
                    <a:cubicBezTo>
                      <a:pt x="16" y="140"/>
                      <a:pt x="13" y="142"/>
                      <a:pt x="12" y="145"/>
                    </a:cubicBezTo>
                    <a:cubicBezTo>
                      <a:pt x="11" y="146"/>
                      <a:pt x="0" y="169"/>
                      <a:pt x="11" y="196"/>
                    </a:cubicBezTo>
                    <a:cubicBezTo>
                      <a:pt x="21" y="220"/>
                      <a:pt x="45" y="239"/>
                      <a:pt x="83" y="252"/>
                    </a:cubicBezTo>
                    <a:cubicBezTo>
                      <a:pt x="84" y="253"/>
                      <a:pt x="85" y="253"/>
                      <a:pt x="86" y="253"/>
                    </a:cubicBezTo>
                    <a:cubicBezTo>
                      <a:pt x="90" y="253"/>
                      <a:pt x="94" y="250"/>
                      <a:pt x="95" y="246"/>
                    </a:cubicBezTo>
                    <a:cubicBezTo>
                      <a:pt x="97" y="241"/>
                      <a:pt x="94" y="236"/>
                      <a:pt x="89" y="234"/>
                    </a:cubicBezTo>
                    <a:cubicBezTo>
                      <a:pt x="57" y="223"/>
                      <a:pt x="37" y="208"/>
                      <a:pt x="29" y="189"/>
                    </a:cubicBezTo>
                    <a:cubicBezTo>
                      <a:pt x="23" y="176"/>
                      <a:pt x="25" y="164"/>
                      <a:pt x="27" y="158"/>
                    </a:cubicBezTo>
                    <a:cubicBezTo>
                      <a:pt x="38" y="157"/>
                      <a:pt x="51" y="154"/>
                      <a:pt x="63" y="150"/>
                    </a:cubicBezTo>
                    <a:cubicBezTo>
                      <a:pt x="101" y="189"/>
                      <a:pt x="158" y="203"/>
                      <a:pt x="161" y="204"/>
                    </a:cubicBezTo>
                    <a:cubicBezTo>
                      <a:pt x="162" y="204"/>
                      <a:pt x="162" y="204"/>
                      <a:pt x="163" y="204"/>
                    </a:cubicBezTo>
                    <a:cubicBezTo>
                      <a:pt x="167" y="204"/>
                      <a:pt x="171" y="201"/>
                      <a:pt x="172" y="197"/>
                    </a:cubicBezTo>
                    <a:cubicBezTo>
                      <a:pt x="173" y="192"/>
                      <a:pt x="170" y="187"/>
                      <a:pt x="165" y="185"/>
                    </a:cubicBezTo>
                    <a:cubicBezTo>
                      <a:pt x="165" y="185"/>
                      <a:pt x="117" y="174"/>
                      <a:pt x="82" y="143"/>
                    </a:cubicBezTo>
                    <a:cubicBezTo>
                      <a:pt x="101" y="136"/>
                      <a:pt x="118" y="128"/>
                      <a:pt x="131" y="121"/>
                    </a:cubicBezTo>
                    <a:cubicBezTo>
                      <a:pt x="153" y="127"/>
                      <a:pt x="175" y="127"/>
                      <a:pt x="176" y="127"/>
                    </a:cubicBezTo>
                    <a:cubicBezTo>
                      <a:pt x="201" y="128"/>
                      <a:pt x="236" y="151"/>
                      <a:pt x="237" y="151"/>
                    </a:cubicBezTo>
                    <a:cubicBezTo>
                      <a:pt x="238" y="152"/>
                      <a:pt x="240" y="152"/>
                      <a:pt x="242" y="152"/>
                    </a:cubicBezTo>
                    <a:cubicBezTo>
                      <a:pt x="245" y="152"/>
                      <a:pt x="248" y="151"/>
                      <a:pt x="250" y="148"/>
                    </a:cubicBezTo>
                    <a:cubicBezTo>
                      <a:pt x="252" y="143"/>
                      <a:pt x="251" y="138"/>
                      <a:pt x="247" y="135"/>
                    </a:cubicBezTo>
                    <a:close/>
                    <a:moveTo>
                      <a:pt x="247" y="135"/>
                    </a:moveTo>
                    <a:cubicBezTo>
                      <a:pt x="247" y="135"/>
                      <a:pt x="247" y="135"/>
                      <a:pt x="247" y="135"/>
                    </a:cubicBezTo>
                  </a:path>
                </a:pathLst>
              </a:custGeom>
              <a:solidFill>
                <a:schemeClr val="accent1">
                  <a:lumMod val="25000"/>
                  <a:lumOff val="7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67" name="Freeform 50"/>
              <p:cNvSpPr>
                <a:spLocks noEditPoints="1"/>
              </p:cNvSpPr>
              <p:nvPr/>
            </p:nvSpPr>
            <p:spPr bwMode="auto">
              <a:xfrm>
                <a:off x="8420100" y="3873500"/>
                <a:ext cx="615950" cy="585787"/>
              </a:xfrm>
              <a:custGeom>
                <a:avLst/>
                <a:gdLst>
                  <a:gd name="T0" fmla="*/ 346 w 350"/>
                  <a:gd name="T1" fmla="*/ 63 h 333"/>
                  <a:gd name="T2" fmla="*/ 51 w 350"/>
                  <a:gd name="T3" fmla="*/ 22 h 333"/>
                  <a:gd name="T4" fmla="*/ 43 w 350"/>
                  <a:gd name="T5" fmla="*/ 32 h 333"/>
                  <a:gd name="T6" fmla="*/ 43 w 350"/>
                  <a:gd name="T7" fmla="*/ 33 h 333"/>
                  <a:gd name="T8" fmla="*/ 14 w 350"/>
                  <a:gd name="T9" fmla="*/ 170 h 333"/>
                  <a:gd name="T10" fmla="*/ 13 w 350"/>
                  <a:gd name="T11" fmla="*/ 172 h 333"/>
                  <a:gd name="T12" fmla="*/ 1 w 350"/>
                  <a:gd name="T13" fmla="*/ 227 h 333"/>
                  <a:gd name="T14" fmla="*/ 9 w 350"/>
                  <a:gd name="T15" fmla="*/ 238 h 333"/>
                  <a:gd name="T16" fmla="*/ 11 w 350"/>
                  <a:gd name="T17" fmla="*/ 238 h 333"/>
                  <a:gd name="T18" fmla="*/ 20 w 350"/>
                  <a:gd name="T19" fmla="*/ 230 h 333"/>
                  <a:gd name="T20" fmla="*/ 29 w 350"/>
                  <a:gd name="T21" fmla="*/ 189 h 333"/>
                  <a:gd name="T22" fmla="*/ 109 w 350"/>
                  <a:gd name="T23" fmla="*/ 323 h 333"/>
                  <a:gd name="T24" fmla="*/ 118 w 350"/>
                  <a:gd name="T25" fmla="*/ 333 h 333"/>
                  <a:gd name="T26" fmla="*/ 118 w 350"/>
                  <a:gd name="T27" fmla="*/ 333 h 333"/>
                  <a:gd name="T28" fmla="*/ 128 w 350"/>
                  <a:gd name="T29" fmla="*/ 324 h 333"/>
                  <a:gd name="T30" fmla="*/ 33 w 350"/>
                  <a:gd name="T31" fmla="*/ 169 h 333"/>
                  <a:gd name="T32" fmla="*/ 45 w 350"/>
                  <a:gd name="T33" fmla="*/ 114 h 333"/>
                  <a:gd name="T34" fmla="*/ 201 w 350"/>
                  <a:gd name="T35" fmla="*/ 283 h 333"/>
                  <a:gd name="T36" fmla="*/ 209 w 350"/>
                  <a:gd name="T37" fmla="*/ 287 h 333"/>
                  <a:gd name="T38" fmla="*/ 214 w 350"/>
                  <a:gd name="T39" fmla="*/ 286 h 333"/>
                  <a:gd name="T40" fmla="*/ 218 w 350"/>
                  <a:gd name="T41" fmla="*/ 273 h 333"/>
                  <a:gd name="T42" fmla="*/ 129 w 350"/>
                  <a:gd name="T43" fmla="*/ 146 h 333"/>
                  <a:gd name="T44" fmla="*/ 271 w 350"/>
                  <a:gd name="T45" fmla="*/ 156 h 333"/>
                  <a:gd name="T46" fmla="*/ 277 w 350"/>
                  <a:gd name="T47" fmla="*/ 159 h 333"/>
                  <a:gd name="T48" fmla="*/ 284 w 350"/>
                  <a:gd name="T49" fmla="*/ 156 h 333"/>
                  <a:gd name="T50" fmla="*/ 283 w 350"/>
                  <a:gd name="T51" fmla="*/ 142 h 333"/>
                  <a:gd name="T52" fmla="*/ 115 w 350"/>
                  <a:gd name="T53" fmla="*/ 132 h 333"/>
                  <a:gd name="T54" fmla="*/ 49 w 350"/>
                  <a:gd name="T55" fmla="*/ 95 h 333"/>
                  <a:gd name="T56" fmla="*/ 61 w 350"/>
                  <a:gd name="T57" fmla="*/ 40 h 333"/>
                  <a:gd name="T58" fmla="*/ 334 w 350"/>
                  <a:gd name="T59" fmla="*/ 78 h 333"/>
                  <a:gd name="T60" fmla="*/ 340 w 350"/>
                  <a:gd name="T61" fmla="*/ 80 h 333"/>
                  <a:gd name="T62" fmla="*/ 347 w 350"/>
                  <a:gd name="T63" fmla="*/ 76 h 333"/>
                  <a:gd name="T64" fmla="*/ 346 w 350"/>
                  <a:gd name="T65" fmla="*/ 63 h 333"/>
                  <a:gd name="T66" fmla="*/ 346 w 350"/>
                  <a:gd name="T67" fmla="*/ 63 h 333"/>
                  <a:gd name="T68" fmla="*/ 346 w 350"/>
                  <a:gd name="T69" fmla="*/ 63 h 3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50" h="333">
                    <a:moveTo>
                      <a:pt x="346" y="63"/>
                    </a:moveTo>
                    <a:cubicBezTo>
                      <a:pt x="342" y="61"/>
                      <a:pt x="263" y="0"/>
                      <a:pt x="51" y="22"/>
                    </a:cubicBezTo>
                    <a:cubicBezTo>
                      <a:pt x="46" y="23"/>
                      <a:pt x="42" y="27"/>
                      <a:pt x="43" y="32"/>
                    </a:cubicBezTo>
                    <a:cubicBezTo>
                      <a:pt x="43" y="32"/>
                      <a:pt x="43" y="33"/>
                      <a:pt x="43" y="33"/>
                    </a:cubicBezTo>
                    <a:cubicBezTo>
                      <a:pt x="14" y="170"/>
                      <a:pt x="14" y="170"/>
                      <a:pt x="14" y="170"/>
                    </a:cubicBezTo>
                    <a:cubicBezTo>
                      <a:pt x="13" y="171"/>
                      <a:pt x="13" y="171"/>
                      <a:pt x="13" y="172"/>
                    </a:cubicBezTo>
                    <a:cubicBezTo>
                      <a:pt x="1" y="227"/>
                      <a:pt x="1" y="227"/>
                      <a:pt x="1" y="227"/>
                    </a:cubicBezTo>
                    <a:cubicBezTo>
                      <a:pt x="0" y="232"/>
                      <a:pt x="4" y="237"/>
                      <a:pt x="9" y="238"/>
                    </a:cubicBezTo>
                    <a:cubicBezTo>
                      <a:pt x="9" y="238"/>
                      <a:pt x="10" y="238"/>
                      <a:pt x="11" y="238"/>
                    </a:cubicBezTo>
                    <a:cubicBezTo>
                      <a:pt x="15" y="238"/>
                      <a:pt x="19" y="235"/>
                      <a:pt x="20" y="230"/>
                    </a:cubicBezTo>
                    <a:cubicBezTo>
                      <a:pt x="29" y="189"/>
                      <a:pt x="29" y="189"/>
                      <a:pt x="29" y="189"/>
                    </a:cubicBezTo>
                    <a:cubicBezTo>
                      <a:pt x="113" y="249"/>
                      <a:pt x="109" y="320"/>
                      <a:pt x="109" y="323"/>
                    </a:cubicBezTo>
                    <a:cubicBezTo>
                      <a:pt x="108" y="328"/>
                      <a:pt x="112" y="333"/>
                      <a:pt x="118" y="333"/>
                    </a:cubicBezTo>
                    <a:cubicBezTo>
                      <a:pt x="118" y="333"/>
                      <a:pt x="118" y="333"/>
                      <a:pt x="118" y="333"/>
                    </a:cubicBezTo>
                    <a:cubicBezTo>
                      <a:pt x="123" y="333"/>
                      <a:pt x="127" y="329"/>
                      <a:pt x="128" y="324"/>
                    </a:cubicBezTo>
                    <a:cubicBezTo>
                      <a:pt x="128" y="321"/>
                      <a:pt x="133" y="236"/>
                      <a:pt x="33" y="169"/>
                    </a:cubicBezTo>
                    <a:cubicBezTo>
                      <a:pt x="45" y="114"/>
                      <a:pt x="45" y="114"/>
                      <a:pt x="45" y="114"/>
                    </a:cubicBezTo>
                    <a:cubicBezTo>
                      <a:pt x="87" y="108"/>
                      <a:pt x="163" y="213"/>
                      <a:pt x="201" y="283"/>
                    </a:cubicBezTo>
                    <a:cubicBezTo>
                      <a:pt x="203" y="286"/>
                      <a:pt x="206" y="287"/>
                      <a:pt x="209" y="287"/>
                    </a:cubicBezTo>
                    <a:cubicBezTo>
                      <a:pt x="211" y="287"/>
                      <a:pt x="213" y="287"/>
                      <a:pt x="214" y="286"/>
                    </a:cubicBezTo>
                    <a:cubicBezTo>
                      <a:pt x="219" y="284"/>
                      <a:pt x="220" y="278"/>
                      <a:pt x="218" y="273"/>
                    </a:cubicBezTo>
                    <a:cubicBezTo>
                      <a:pt x="211" y="262"/>
                      <a:pt x="173" y="195"/>
                      <a:pt x="129" y="146"/>
                    </a:cubicBezTo>
                    <a:cubicBezTo>
                      <a:pt x="214" y="105"/>
                      <a:pt x="268" y="154"/>
                      <a:pt x="271" y="156"/>
                    </a:cubicBezTo>
                    <a:cubicBezTo>
                      <a:pt x="272" y="158"/>
                      <a:pt x="275" y="159"/>
                      <a:pt x="277" y="159"/>
                    </a:cubicBezTo>
                    <a:cubicBezTo>
                      <a:pt x="279" y="159"/>
                      <a:pt x="282" y="158"/>
                      <a:pt x="284" y="156"/>
                    </a:cubicBezTo>
                    <a:cubicBezTo>
                      <a:pt x="287" y="152"/>
                      <a:pt x="287" y="146"/>
                      <a:pt x="283" y="142"/>
                    </a:cubicBezTo>
                    <a:cubicBezTo>
                      <a:pt x="283" y="142"/>
                      <a:pt x="215" y="81"/>
                      <a:pt x="115" y="132"/>
                    </a:cubicBezTo>
                    <a:cubicBezTo>
                      <a:pt x="93" y="111"/>
                      <a:pt x="70" y="95"/>
                      <a:pt x="49" y="95"/>
                    </a:cubicBezTo>
                    <a:cubicBezTo>
                      <a:pt x="61" y="40"/>
                      <a:pt x="61" y="40"/>
                      <a:pt x="61" y="40"/>
                    </a:cubicBezTo>
                    <a:cubicBezTo>
                      <a:pt x="258" y="21"/>
                      <a:pt x="333" y="77"/>
                      <a:pt x="334" y="78"/>
                    </a:cubicBezTo>
                    <a:cubicBezTo>
                      <a:pt x="336" y="79"/>
                      <a:pt x="338" y="80"/>
                      <a:pt x="340" y="80"/>
                    </a:cubicBezTo>
                    <a:cubicBezTo>
                      <a:pt x="343" y="80"/>
                      <a:pt x="345" y="79"/>
                      <a:pt x="347" y="76"/>
                    </a:cubicBezTo>
                    <a:cubicBezTo>
                      <a:pt x="350" y="72"/>
                      <a:pt x="350" y="66"/>
                      <a:pt x="346" y="63"/>
                    </a:cubicBezTo>
                    <a:close/>
                    <a:moveTo>
                      <a:pt x="346" y="63"/>
                    </a:moveTo>
                    <a:cubicBezTo>
                      <a:pt x="346" y="63"/>
                      <a:pt x="346" y="63"/>
                      <a:pt x="346" y="63"/>
                    </a:cubicBezTo>
                  </a:path>
                </a:pathLst>
              </a:custGeom>
              <a:solidFill>
                <a:schemeClr val="accent1">
                  <a:lumMod val="25000"/>
                  <a:lumOff val="7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68" name="Freeform 51"/>
              <p:cNvSpPr>
                <a:spLocks noEditPoints="1"/>
              </p:cNvSpPr>
              <p:nvPr/>
            </p:nvSpPr>
            <p:spPr bwMode="auto">
              <a:xfrm>
                <a:off x="7248526" y="3235325"/>
                <a:ext cx="944562" cy="1600200"/>
              </a:xfrm>
              <a:custGeom>
                <a:avLst/>
                <a:gdLst>
                  <a:gd name="T0" fmla="*/ 504 w 537"/>
                  <a:gd name="T1" fmla="*/ 198 h 910"/>
                  <a:gd name="T2" fmla="*/ 320 w 537"/>
                  <a:gd name="T3" fmla="*/ 80 h 910"/>
                  <a:gd name="T4" fmla="*/ 85 w 537"/>
                  <a:gd name="T5" fmla="*/ 452 h 910"/>
                  <a:gd name="T6" fmla="*/ 19 w 537"/>
                  <a:gd name="T7" fmla="*/ 839 h 910"/>
                  <a:gd name="T8" fmla="*/ 236 w 537"/>
                  <a:gd name="T9" fmla="*/ 815 h 910"/>
                  <a:gd name="T10" fmla="*/ 377 w 537"/>
                  <a:gd name="T11" fmla="*/ 782 h 910"/>
                  <a:gd name="T12" fmla="*/ 481 w 537"/>
                  <a:gd name="T13" fmla="*/ 622 h 910"/>
                  <a:gd name="T14" fmla="*/ 504 w 537"/>
                  <a:gd name="T15" fmla="*/ 198 h 910"/>
                  <a:gd name="T16" fmla="*/ 504 w 537"/>
                  <a:gd name="T17" fmla="*/ 198 h 910"/>
                  <a:gd name="T18" fmla="*/ 504 w 537"/>
                  <a:gd name="T19" fmla="*/ 198 h 9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37" h="910">
                    <a:moveTo>
                      <a:pt x="504" y="198"/>
                    </a:moveTo>
                    <a:cubicBezTo>
                      <a:pt x="504" y="198"/>
                      <a:pt x="429" y="0"/>
                      <a:pt x="320" y="80"/>
                    </a:cubicBezTo>
                    <a:cubicBezTo>
                      <a:pt x="320" y="80"/>
                      <a:pt x="146" y="179"/>
                      <a:pt x="85" y="452"/>
                    </a:cubicBezTo>
                    <a:cubicBezTo>
                      <a:pt x="85" y="452"/>
                      <a:pt x="0" y="735"/>
                      <a:pt x="19" y="839"/>
                    </a:cubicBezTo>
                    <a:cubicBezTo>
                      <a:pt x="19" y="839"/>
                      <a:pt x="90" y="910"/>
                      <a:pt x="236" y="815"/>
                    </a:cubicBezTo>
                    <a:cubicBezTo>
                      <a:pt x="236" y="815"/>
                      <a:pt x="320" y="797"/>
                      <a:pt x="377" y="782"/>
                    </a:cubicBezTo>
                    <a:cubicBezTo>
                      <a:pt x="377" y="782"/>
                      <a:pt x="443" y="754"/>
                      <a:pt x="481" y="622"/>
                    </a:cubicBezTo>
                    <a:cubicBezTo>
                      <a:pt x="481" y="622"/>
                      <a:pt x="537" y="283"/>
                      <a:pt x="504" y="198"/>
                    </a:cubicBezTo>
                    <a:close/>
                    <a:moveTo>
                      <a:pt x="504" y="198"/>
                    </a:moveTo>
                    <a:cubicBezTo>
                      <a:pt x="504" y="198"/>
                      <a:pt x="504" y="198"/>
                      <a:pt x="504" y="198"/>
                    </a:cubicBezTo>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69" name="Freeform 52"/>
              <p:cNvSpPr>
                <a:spLocks noEditPoints="1"/>
              </p:cNvSpPr>
              <p:nvPr/>
            </p:nvSpPr>
            <p:spPr bwMode="auto">
              <a:xfrm>
                <a:off x="7386638" y="3235325"/>
                <a:ext cx="806450" cy="1420812"/>
              </a:xfrm>
              <a:custGeom>
                <a:avLst/>
                <a:gdLst>
                  <a:gd name="T0" fmla="*/ 426 w 459"/>
                  <a:gd name="T1" fmla="*/ 198 h 808"/>
                  <a:gd name="T2" fmla="*/ 242 w 459"/>
                  <a:gd name="T3" fmla="*/ 80 h 808"/>
                  <a:gd name="T4" fmla="*/ 0 w 459"/>
                  <a:gd name="T5" fmla="*/ 445 h 808"/>
                  <a:gd name="T6" fmla="*/ 70 w 459"/>
                  <a:gd name="T7" fmla="*/ 636 h 808"/>
                  <a:gd name="T8" fmla="*/ 204 w 459"/>
                  <a:gd name="T9" fmla="*/ 805 h 808"/>
                  <a:gd name="T10" fmla="*/ 299 w 459"/>
                  <a:gd name="T11" fmla="*/ 782 h 808"/>
                  <a:gd name="T12" fmla="*/ 403 w 459"/>
                  <a:gd name="T13" fmla="*/ 622 h 808"/>
                  <a:gd name="T14" fmla="*/ 426 w 459"/>
                  <a:gd name="T15" fmla="*/ 198 h 808"/>
                  <a:gd name="T16" fmla="*/ 426 w 459"/>
                  <a:gd name="T17" fmla="*/ 198 h 808"/>
                  <a:gd name="T18" fmla="*/ 426 w 459"/>
                  <a:gd name="T19" fmla="*/ 198 h 8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59" h="808">
                    <a:moveTo>
                      <a:pt x="426" y="198"/>
                    </a:moveTo>
                    <a:cubicBezTo>
                      <a:pt x="426" y="198"/>
                      <a:pt x="351" y="0"/>
                      <a:pt x="242" y="80"/>
                    </a:cubicBezTo>
                    <a:cubicBezTo>
                      <a:pt x="242" y="80"/>
                      <a:pt x="61" y="172"/>
                      <a:pt x="0" y="445"/>
                    </a:cubicBezTo>
                    <a:cubicBezTo>
                      <a:pt x="0" y="445"/>
                      <a:pt x="20" y="543"/>
                      <a:pt x="70" y="636"/>
                    </a:cubicBezTo>
                    <a:cubicBezTo>
                      <a:pt x="116" y="724"/>
                      <a:pt x="191" y="808"/>
                      <a:pt x="204" y="805"/>
                    </a:cubicBezTo>
                    <a:cubicBezTo>
                      <a:pt x="233" y="798"/>
                      <a:pt x="270" y="790"/>
                      <a:pt x="299" y="782"/>
                    </a:cubicBezTo>
                    <a:cubicBezTo>
                      <a:pt x="299" y="782"/>
                      <a:pt x="365" y="754"/>
                      <a:pt x="403" y="622"/>
                    </a:cubicBezTo>
                    <a:cubicBezTo>
                      <a:pt x="403" y="622"/>
                      <a:pt x="459" y="283"/>
                      <a:pt x="426" y="198"/>
                    </a:cubicBezTo>
                    <a:close/>
                    <a:moveTo>
                      <a:pt x="426" y="198"/>
                    </a:moveTo>
                    <a:cubicBezTo>
                      <a:pt x="426" y="198"/>
                      <a:pt x="426" y="198"/>
                      <a:pt x="426" y="198"/>
                    </a:cubicBezTo>
                  </a:path>
                </a:pathLst>
              </a:custGeom>
              <a:solidFill>
                <a:srgbClr val="EAEFE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0" name="Freeform 53"/>
              <p:cNvSpPr>
                <a:spLocks noEditPoints="1"/>
              </p:cNvSpPr>
              <p:nvPr/>
            </p:nvSpPr>
            <p:spPr bwMode="auto">
              <a:xfrm>
                <a:off x="7669213" y="3500438"/>
                <a:ext cx="444500" cy="444500"/>
              </a:xfrm>
              <a:custGeom>
                <a:avLst/>
                <a:gdLst>
                  <a:gd name="T0" fmla="*/ 241 w 253"/>
                  <a:gd name="T1" fmla="*/ 145 h 253"/>
                  <a:gd name="T2" fmla="*/ 233 w 253"/>
                  <a:gd name="T3" fmla="*/ 140 h 253"/>
                  <a:gd name="T4" fmla="*/ 105 w 253"/>
                  <a:gd name="T5" fmla="*/ 89 h 253"/>
                  <a:gd name="T6" fmla="*/ 29 w 253"/>
                  <a:gd name="T7" fmla="*/ 2 h 253"/>
                  <a:gd name="T8" fmla="*/ 17 w 253"/>
                  <a:gd name="T9" fmla="*/ 7 h 253"/>
                  <a:gd name="T10" fmla="*/ 21 w 253"/>
                  <a:gd name="T11" fmla="*/ 19 h 253"/>
                  <a:gd name="T12" fmla="*/ 89 w 253"/>
                  <a:gd name="T13" fmla="*/ 99 h 253"/>
                  <a:gd name="T14" fmla="*/ 92 w 253"/>
                  <a:gd name="T15" fmla="*/ 104 h 253"/>
                  <a:gd name="T16" fmla="*/ 97 w 253"/>
                  <a:gd name="T17" fmla="*/ 107 h 253"/>
                  <a:gd name="T18" fmla="*/ 77 w 253"/>
                  <a:gd name="T19" fmla="*/ 108 h 253"/>
                  <a:gd name="T20" fmla="*/ 6 w 253"/>
                  <a:gd name="T21" fmla="*/ 135 h 253"/>
                  <a:gd name="T22" fmla="*/ 3 w 253"/>
                  <a:gd name="T23" fmla="*/ 148 h 253"/>
                  <a:gd name="T24" fmla="*/ 11 w 253"/>
                  <a:gd name="T25" fmla="*/ 152 h 253"/>
                  <a:gd name="T26" fmla="*/ 16 w 253"/>
                  <a:gd name="T27" fmla="*/ 151 h 253"/>
                  <a:gd name="T28" fmla="*/ 77 w 253"/>
                  <a:gd name="T29" fmla="*/ 127 h 253"/>
                  <a:gd name="T30" fmla="*/ 122 w 253"/>
                  <a:gd name="T31" fmla="*/ 121 h 253"/>
                  <a:gd name="T32" fmla="*/ 170 w 253"/>
                  <a:gd name="T33" fmla="*/ 143 h 253"/>
                  <a:gd name="T34" fmla="*/ 88 w 253"/>
                  <a:gd name="T35" fmla="*/ 185 h 253"/>
                  <a:gd name="T36" fmla="*/ 80 w 253"/>
                  <a:gd name="T37" fmla="*/ 197 h 253"/>
                  <a:gd name="T38" fmla="*/ 90 w 253"/>
                  <a:gd name="T39" fmla="*/ 204 h 253"/>
                  <a:gd name="T40" fmla="*/ 92 w 253"/>
                  <a:gd name="T41" fmla="*/ 204 h 253"/>
                  <a:gd name="T42" fmla="*/ 190 w 253"/>
                  <a:gd name="T43" fmla="*/ 150 h 253"/>
                  <a:gd name="T44" fmla="*/ 226 w 253"/>
                  <a:gd name="T45" fmla="*/ 158 h 253"/>
                  <a:gd name="T46" fmla="*/ 224 w 253"/>
                  <a:gd name="T47" fmla="*/ 189 h 253"/>
                  <a:gd name="T48" fmla="*/ 164 w 253"/>
                  <a:gd name="T49" fmla="*/ 234 h 253"/>
                  <a:gd name="T50" fmla="*/ 158 w 253"/>
                  <a:gd name="T51" fmla="*/ 246 h 253"/>
                  <a:gd name="T52" fmla="*/ 167 w 253"/>
                  <a:gd name="T53" fmla="*/ 253 h 253"/>
                  <a:gd name="T54" fmla="*/ 170 w 253"/>
                  <a:gd name="T55" fmla="*/ 252 h 253"/>
                  <a:gd name="T56" fmla="*/ 241 w 253"/>
                  <a:gd name="T57" fmla="*/ 196 h 253"/>
                  <a:gd name="T58" fmla="*/ 241 w 253"/>
                  <a:gd name="T59" fmla="*/ 145 h 253"/>
                  <a:gd name="T60" fmla="*/ 241 w 253"/>
                  <a:gd name="T61" fmla="*/ 145 h 253"/>
                  <a:gd name="T62" fmla="*/ 241 w 253"/>
                  <a:gd name="T63" fmla="*/ 145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53" h="253">
                    <a:moveTo>
                      <a:pt x="241" y="145"/>
                    </a:moveTo>
                    <a:cubicBezTo>
                      <a:pt x="240" y="142"/>
                      <a:pt x="237" y="140"/>
                      <a:pt x="233" y="140"/>
                    </a:cubicBezTo>
                    <a:cubicBezTo>
                      <a:pt x="195" y="139"/>
                      <a:pt x="109" y="91"/>
                      <a:pt x="105" y="89"/>
                    </a:cubicBezTo>
                    <a:cubicBezTo>
                      <a:pt x="79" y="26"/>
                      <a:pt x="31" y="3"/>
                      <a:pt x="29" y="2"/>
                    </a:cubicBezTo>
                    <a:cubicBezTo>
                      <a:pt x="25" y="0"/>
                      <a:pt x="19" y="2"/>
                      <a:pt x="17" y="7"/>
                    </a:cubicBezTo>
                    <a:cubicBezTo>
                      <a:pt x="14" y="12"/>
                      <a:pt x="17" y="17"/>
                      <a:pt x="21" y="19"/>
                    </a:cubicBezTo>
                    <a:cubicBezTo>
                      <a:pt x="22" y="20"/>
                      <a:pt x="65" y="40"/>
                      <a:pt x="89" y="99"/>
                    </a:cubicBezTo>
                    <a:cubicBezTo>
                      <a:pt x="89" y="101"/>
                      <a:pt x="91" y="103"/>
                      <a:pt x="92" y="104"/>
                    </a:cubicBezTo>
                    <a:cubicBezTo>
                      <a:pt x="93" y="104"/>
                      <a:pt x="95" y="105"/>
                      <a:pt x="97" y="107"/>
                    </a:cubicBezTo>
                    <a:cubicBezTo>
                      <a:pt x="86" y="108"/>
                      <a:pt x="77" y="108"/>
                      <a:pt x="77" y="108"/>
                    </a:cubicBezTo>
                    <a:cubicBezTo>
                      <a:pt x="46" y="110"/>
                      <a:pt x="8" y="134"/>
                      <a:pt x="6" y="135"/>
                    </a:cubicBezTo>
                    <a:cubicBezTo>
                      <a:pt x="2" y="138"/>
                      <a:pt x="0" y="143"/>
                      <a:pt x="3" y="148"/>
                    </a:cubicBezTo>
                    <a:cubicBezTo>
                      <a:pt x="5" y="151"/>
                      <a:pt x="8" y="152"/>
                      <a:pt x="11" y="152"/>
                    </a:cubicBezTo>
                    <a:cubicBezTo>
                      <a:pt x="13" y="152"/>
                      <a:pt x="15" y="152"/>
                      <a:pt x="16" y="151"/>
                    </a:cubicBezTo>
                    <a:cubicBezTo>
                      <a:pt x="16" y="151"/>
                      <a:pt x="52" y="128"/>
                      <a:pt x="77" y="127"/>
                    </a:cubicBezTo>
                    <a:cubicBezTo>
                      <a:pt x="78" y="127"/>
                      <a:pt x="100" y="127"/>
                      <a:pt x="122" y="121"/>
                    </a:cubicBezTo>
                    <a:cubicBezTo>
                      <a:pt x="135" y="128"/>
                      <a:pt x="152" y="136"/>
                      <a:pt x="170" y="143"/>
                    </a:cubicBezTo>
                    <a:cubicBezTo>
                      <a:pt x="136" y="174"/>
                      <a:pt x="88" y="185"/>
                      <a:pt x="88" y="185"/>
                    </a:cubicBezTo>
                    <a:cubicBezTo>
                      <a:pt x="82" y="187"/>
                      <a:pt x="79" y="192"/>
                      <a:pt x="80" y="197"/>
                    </a:cubicBezTo>
                    <a:cubicBezTo>
                      <a:pt x="81" y="201"/>
                      <a:pt x="85" y="204"/>
                      <a:pt x="90" y="204"/>
                    </a:cubicBezTo>
                    <a:cubicBezTo>
                      <a:pt x="90" y="204"/>
                      <a:pt x="91" y="204"/>
                      <a:pt x="92" y="204"/>
                    </a:cubicBezTo>
                    <a:cubicBezTo>
                      <a:pt x="94" y="203"/>
                      <a:pt x="152" y="189"/>
                      <a:pt x="190" y="150"/>
                    </a:cubicBezTo>
                    <a:cubicBezTo>
                      <a:pt x="202" y="154"/>
                      <a:pt x="214" y="157"/>
                      <a:pt x="226" y="158"/>
                    </a:cubicBezTo>
                    <a:cubicBezTo>
                      <a:pt x="228" y="164"/>
                      <a:pt x="229" y="176"/>
                      <a:pt x="224" y="189"/>
                    </a:cubicBezTo>
                    <a:cubicBezTo>
                      <a:pt x="216" y="208"/>
                      <a:pt x="196" y="223"/>
                      <a:pt x="164" y="234"/>
                    </a:cubicBezTo>
                    <a:cubicBezTo>
                      <a:pt x="159" y="236"/>
                      <a:pt x="156" y="241"/>
                      <a:pt x="158" y="246"/>
                    </a:cubicBezTo>
                    <a:cubicBezTo>
                      <a:pt x="159" y="250"/>
                      <a:pt x="163" y="253"/>
                      <a:pt x="167" y="253"/>
                    </a:cubicBezTo>
                    <a:cubicBezTo>
                      <a:pt x="168" y="253"/>
                      <a:pt x="169" y="253"/>
                      <a:pt x="170" y="252"/>
                    </a:cubicBezTo>
                    <a:cubicBezTo>
                      <a:pt x="207" y="239"/>
                      <a:pt x="231" y="220"/>
                      <a:pt x="241" y="196"/>
                    </a:cubicBezTo>
                    <a:cubicBezTo>
                      <a:pt x="253" y="169"/>
                      <a:pt x="242" y="146"/>
                      <a:pt x="241" y="145"/>
                    </a:cubicBezTo>
                    <a:close/>
                    <a:moveTo>
                      <a:pt x="241" y="145"/>
                    </a:moveTo>
                    <a:cubicBezTo>
                      <a:pt x="241" y="145"/>
                      <a:pt x="241" y="145"/>
                      <a:pt x="241" y="145"/>
                    </a:cubicBezTo>
                  </a:path>
                </a:pathLst>
              </a:custGeom>
              <a:solidFill>
                <a:schemeClr val="accent1">
                  <a:lumMod val="25000"/>
                  <a:lumOff val="7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71" name="Freeform 54"/>
              <p:cNvSpPr>
                <a:spLocks noEditPoints="1"/>
              </p:cNvSpPr>
              <p:nvPr/>
            </p:nvSpPr>
            <p:spPr bwMode="auto">
              <a:xfrm>
                <a:off x="7442200" y="3873500"/>
                <a:ext cx="614362" cy="585787"/>
              </a:xfrm>
              <a:custGeom>
                <a:avLst/>
                <a:gdLst>
                  <a:gd name="T0" fmla="*/ 349 w 350"/>
                  <a:gd name="T1" fmla="*/ 227 h 333"/>
                  <a:gd name="T2" fmla="*/ 338 w 350"/>
                  <a:gd name="T3" fmla="*/ 172 h 333"/>
                  <a:gd name="T4" fmla="*/ 337 w 350"/>
                  <a:gd name="T5" fmla="*/ 170 h 333"/>
                  <a:gd name="T6" fmla="*/ 308 w 350"/>
                  <a:gd name="T7" fmla="*/ 33 h 333"/>
                  <a:gd name="T8" fmla="*/ 308 w 350"/>
                  <a:gd name="T9" fmla="*/ 32 h 333"/>
                  <a:gd name="T10" fmla="*/ 299 w 350"/>
                  <a:gd name="T11" fmla="*/ 22 h 333"/>
                  <a:gd name="T12" fmla="*/ 5 w 350"/>
                  <a:gd name="T13" fmla="*/ 63 h 333"/>
                  <a:gd name="T14" fmla="*/ 4 w 350"/>
                  <a:gd name="T15" fmla="*/ 76 h 333"/>
                  <a:gd name="T16" fmla="*/ 11 w 350"/>
                  <a:gd name="T17" fmla="*/ 80 h 333"/>
                  <a:gd name="T18" fmla="*/ 17 w 350"/>
                  <a:gd name="T19" fmla="*/ 78 h 333"/>
                  <a:gd name="T20" fmla="*/ 290 w 350"/>
                  <a:gd name="T21" fmla="*/ 40 h 333"/>
                  <a:gd name="T22" fmla="*/ 302 w 350"/>
                  <a:gd name="T23" fmla="*/ 95 h 333"/>
                  <a:gd name="T24" fmla="*/ 235 w 350"/>
                  <a:gd name="T25" fmla="*/ 132 h 333"/>
                  <a:gd name="T26" fmla="*/ 67 w 350"/>
                  <a:gd name="T27" fmla="*/ 142 h 333"/>
                  <a:gd name="T28" fmla="*/ 67 w 350"/>
                  <a:gd name="T29" fmla="*/ 156 h 333"/>
                  <a:gd name="T30" fmla="*/ 74 w 350"/>
                  <a:gd name="T31" fmla="*/ 159 h 333"/>
                  <a:gd name="T32" fmla="*/ 80 w 350"/>
                  <a:gd name="T33" fmla="*/ 156 h 333"/>
                  <a:gd name="T34" fmla="*/ 222 w 350"/>
                  <a:gd name="T35" fmla="*/ 146 h 333"/>
                  <a:gd name="T36" fmla="*/ 133 w 350"/>
                  <a:gd name="T37" fmla="*/ 273 h 333"/>
                  <a:gd name="T38" fmla="*/ 137 w 350"/>
                  <a:gd name="T39" fmla="*/ 286 h 333"/>
                  <a:gd name="T40" fmla="*/ 141 w 350"/>
                  <a:gd name="T41" fmla="*/ 287 h 333"/>
                  <a:gd name="T42" fmla="*/ 150 w 350"/>
                  <a:gd name="T43" fmla="*/ 283 h 333"/>
                  <a:gd name="T44" fmla="*/ 306 w 350"/>
                  <a:gd name="T45" fmla="*/ 114 h 333"/>
                  <a:gd name="T46" fmla="*/ 318 w 350"/>
                  <a:gd name="T47" fmla="*/ 169 h 333"/>
                  <a:gd name="T48" fmla="*/ 223 w 350"/>
                  <a:gd name="T49" fmla="*/ 324 h 333"/>
                  <a:gd name="T50" fmla="*/ 232 w 350"/>
                  <a:gd name="T51" fmla="*/ 333 h 333"/>
                  <a:gd name="T52" fmla="*/ 233 w 350"/>
                  <a:gd name="T53" fmla="*/ 333 h 333"/>
                  <a:gd name="T54" fmla="*/ 242 w 350"/>
                  <a:gd name="T55" fmla="*/ 323 h 333"/>
                  <a:gd name="T56" fmla="*/ 322 w 350"/>
                  <a:gd name="T57" fmla="*/ 189 h 333"/>
                  <a:gd name="T58" fmla="*/ 331 w 350"/>
                  <a:gd name="T59" fmla="*/ 230 h 333"/>
                  <a:gd name="T60" fmla="*/ 340 w 350"/>
                  <a:gd name="T61" fmla="*/ 238 h 333"/>
                  <a:gd name="T62" fmla="*/ 342 w 350"/>
                  <a:gd name="T63" fmla="*/ 238 h 333"/>
                  <a:gd name="T64" fmla="*/ 349 w 350"/>
                  <a:gd name="T65" fmla="*/ 227 h 333"/>
                  <a:gd name="T66" fmla="*/ 349 w 350"/>
                  <a:gd name="T67" fmla="*/ 227 h 333"/>
                  <a:gd name="T68" fmla="*/ 349 w 350"/>
                  <a:gd name="T69" fmla="*/ 227 h 3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50" h="333">
                    <a:moveTo>
                      <a:pt x="349" y="227"/>
                    </a:moveTo>
                    <a:cubicBezTo>
                      <a:pt x="338" y="172"/>
                      <a:pt x="338" y="172"/>
                      <a:pt x="338" y="172"/>
                    </a:cubicBezTo>
                    <a:cubicBezTo>
                      <a:pt x="338" y="171"/>
                      <a:pt x="337" y="171"/>
                      <a:pt x="337" y="170"/>
                    </a:cubicBezTo>
                    <a:cubicBezTo>
                      <a:pt x="308" y="33"/>
                      <a:pt x="308" y="33"/>
                      <a:pt x="308" y="33"/>
                    </a:cubicBezTo>
                    <a:cubicBezTo>
                      <a:pt x="308" y="33"/>
                      <a:pt x="308" y="32"/>
                      <a:pt x="308" y="32"/>
                    </a:cubicBezTo>
                    <a:cubicBezTo>
                      <a:pt x="308" y="27"/>
                      <a:pt x="305" y="23"/>
                      <a:pt x="299" y="22"/>
                    </a:cubicBezTo>
                    <a:cubicBezTo>
                      <a:pt x="88" y="0"/>
                      <a:pt x="8" y="61"/>
                      <a:pt x="5" y="63"/>
                    </a:cubicBezTo>
                    <a:cubicBezTo>
                      <a:pt x="1" y="66"/>
                      <a:pt x="0" y="72"/>
                      <a:pt x="4" y="76"/>
                    </a:cubicBezTo>
                    <a:cubicBezTo>
                      <a:pt x="5" y="79"/>
                      <a:pt x="8" y="80"/>
                      <a:pt x="11" y="80"/>
                    </a:cubicBezTo>
                    <a:cubicBezTo>
                      <a:pt x="13" y="80"/>
                      <a:pt x="15" y="79"/>
                      <a:pt x="17" y="78"/>
                    </a:cubicBezTo>
                    <a:cubicBezTo>
                      <a:pt x="18" y="77"/>
                      <a:pt x="93" y="21"/>
                      <a:pt x="290" y="40"/>
                    </a:cubicBezTo>
                    <a:cubicBezTo>
                      <a:pt x="302" y="95"/>
                      <a:pt x="302" y="95"/>
                      <a:pt x="302" y="95"/>
                    </a:cubicBezTo>
                    <a:cubicBezTo>
                      <a:pt x="281" y="95"/>
                      <a:pt x="258" y="111"/>
                      <a:pt x="235" y="132"/>
                    </a:cubicBezTo>
                    <a:cubicBezTo>
                      <a:pt x="136" y="81"/>
                      <a:pt x="68" y="142"/>
                      <a:pt x="67" y="142"/>
                    </a:cubicBezTo>
                    <a:cubicBezTo>
                      <a:pt x="64" y="146"/>
                      <a:pt x="63" y="152"/>
                      <a:pt x="67" y="156"/>
                    </a:cubicBezTo>
                    <a:cubicBezTo>
                      <a:pt x="69" y="158"/>
                      <a:pt x="71" y="159"/>
                      <a:pt x="74" y="159"/>
                    </a:cubicBezTo>
                    <a:cubicBezTo>
                      <a:pt x="76" y="159"/>
                      <a:pt x="78" y="158"/>
                      <a:pt x="80" y="156"/>
                    </a:cubicBezTo>
                    <a:cubicBezTo>
                      <a:pt x="83" y="154"/>
                      <a:pt x="137" y="105"/>
                      <a:pt x="222" y="146"/>
                    </a:cubicBezTo>
                    <a:cubicBezTo>
                      <a:pt x="178" y="195"/>
                      <a:pt x="140" y="262"/>
                      <a:pt x="133" y="273"/>
                    </a:cubicBezTo>
                    <a:cubicBezTo>
                      <a:pt x="131" y="278"/>
                      <a:pt x="132" y="284"/>
                      <a:pt x="137" y="286"/>
                    </a:cubicBezTo>
                    <a:cubicBezTo>
                      <a:pt x="138" y="287"/>
                      <a:pt x="140" y="287"/>
                      <a:pt x="141" y="287"/>
                    </a:cubicBezTo>
                    <a:cubicBezTo>
                      <a:pt x="145" y="287"/>
                      <a:pt x="148" y="286"/>
                      <a:pt x="150" y="283"/>
                    </a:cubicBezTo>
                    <a:cubicBezTo>
                      <a:pt x="188" y="213"/>
                      <a:pt x="264" y="108"/>
                      <a:pt x="306" y="114"/>
                    </a:cubicBezTo>
                    <a:cubicBezTo>
                      <a:pt x="318" y="169"/>
                      <a:pt x="318" y="169"/>
                      <a:pt x="318" y="169"/>
                    </a:cubicBezTo>
                    <a:cubicBezTo>
                      <a:pt x="218" y="236"/>
                      <a:pt x="223" y="321"/>
                      <a:pt x="223" y="324"/>
                    </a:cubicBezTo>
                    <a:cubicBezTo>
                      <a:pt x="223" y="329"/>
                      <a:pt x="228" y="333"/>
                      <a:pt x="232" y="333"/>
                    </a:cubicBezTo>
                    <a:cubicBezTo>
                      <a:pt x="233" y="333"/>
                      <a:pt x="233" y="333"/>
                      <a:pt x="233" y="333"/>
                    </a:cubicBezTo>
                    <a:cubicBezTo>
                      <a:pt x="238" y="333"/>
                      <a:pt x="242" y="328"/>
                      <a:pt x="242" y="323"/>
                    </a:cubicBezTo>
                    <a:cubicBezTo>
                      <a:pt x="242" y="320"/>
                      <a:pt x="238" y="249"/>
                      <a:pt x="322" y="189"/>
                    </a:cubicBezTo>
                    <a:cubicBezTo>
                      <a:pt x="331" y="230"/>
                      <a:pt x="331" y="230"/>
                      <a:pt x="331" y="230"/>
                    </a:cubicBezTo>
                    <a:cubicBezTo>
                      <a:pt x="332" y="235"/>
                      <a:pt x="336" y="238"/>
                      <a:pt x="340" y="238"/>
                    </a:cubicBezTo>
                    <a:cubicBezTo>
                      <a:pt x="341" y="238"/>
                      <a:pt x="341" y="238"/>
                      <a:pt x="342" y="238"/>
                    </a:cubicBezTo>
                    <a:cubicBezTo>
                      <a:pt x="347" y="237"/>
                      <a:pt x="350" y="232"/>
                      <a:pt x="349" y="227"/>
                    </a:cubicBezTo>
                    <a:close/>
                    <a:moveTo>
                      <a:pt x="349" y="227"/>
                    </a:moveTo>
                    <a:cubicBezTo>
                      <a:pt x="349" y="227"/>
                      <a:pt x="349" y="227"/>
                      <a:pt x="349" y="227"/>
                    </a:cubicBezTo>
                  </a:path>
                </a:pathLst>
              </a:custGeom>
              <a:solidFill>
                <a:schemeClr val="accent1">
                  <a:lumMod val="25000"/>
                  <a:lumOff val="7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72" name="Freeform 55"/>
              <p:cNvSpPr>
                <a:spLocks noEditPoints="1"/>
              </p:cNvSpPr>
              <p:nvPr/>
            </p:nvSpPr>
            <p:spPr bwMode="auto">
              <a:xfrm>
                <a:off x="8134350" y="2957513"/>
                <a:ext cx="211137" cy="847725"/>
              </a:xfrm>
              <a:custGeom>
                <a:avLst/>
                <a:gdLst>
                  <a:gd name="T0" fmla="*/ 0 w 120"/>
                  <a:gd name="T1" fmla="*/ 0 h 482"/>
                  <a:gd name="T2" fmla="*/ 8 w 120"/>
                  <a:gd name="T3" fmla="*/ 75 h 482"/>
                  <a:gd name="T4" fmla="*/ 8 w 120"/>
                  <a:gd name="T5" fmla="*/ 482 h 482"/>
                  <a:gd name="T6" fmla="*/ 61 w 120"/>
                  <a:gd name="T7" fmla="*/ 461 h 482"/>
                  <a:gd name="T8" fmla="*/ 112 w 120"/>
                  <a:gd name="T9" fmla="*/ 482 h 482"/>
                  <a:gd name="T10" fmla="*/ 112 w 120"/>
                  <a:gd name="T11" fmla="*/ 75 h 482"/>
                  <a:gd name="T12" fmla="*/ 120 w 120"/>
                  <a:gd name="T13" fmla="*/ 0 h 482"/>
                  <a:gd name="T14" fmla="*/ 0 w 120"/>
                  <a:gd name="T15" fmla="*/ 0 h 482"/>
                  <a:gd name="T16" fmla="*/ 0 w 120"/>
                  <a:gd name="T17" fmla="*/ 0 h 482"/>
                  <a:gd name="T18" fmla="*/ 0 w 120"/>
                  <a:gd name="T19" fmla="*/ 0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0" h="482">
                    <a:moveTo>
                      <a:pt x="0" y="0"/>
                    </a:moveTo>
                    <a:cubicBezTo>
                      <a:pt x="8" y="75"/>
                      <a:pt x="8" y="75"/>
                      <a:pt x="8" y="75"/>
                    </a:cubicBezTo>
                    <a:cubicBezTo>
                      <a:pt x="8" y="482"/>
                      <a:pt x="8" y="482"/>
                      <a:pt x="8" y="482"/>
                    </a:cubicBezTo>
                    <a:cubicBezTo>
                      <a:pt x="8" y="482"/>
                      <a:pt x="35" y="461"/>
                      <a:pt x="61" y="461"/>
                    </a:cubicBezTo>
                    <a:cubicBezTo>
                      <a:pt x="88" y="461"/>
                      <a:pt x="112" y="482"/>
                      <a:pt x="112" y="482"/>
                    </a:cubicBezTo>
                    <a:cubicBezTo>
                      <a:pt x="112" y="75"/>
                      <a:pt x="112" y="75"/>
                      <a:pt x="112" y="75"/>
                    </a:cubicBezTo>
                    <a:cubicBezTo>
                      <a:pt x="120" y="0"/>
                      <a:pt x="120" y="0"/>
                      <a:pt x="120" y="0"/>
                    </a:cubicBezTo>
                    <a:cubicBezTo>
                      <a:pt x="0" y="0"/>
                      <a:pt x="0" y="0"/>
                      <a:pt x="0" y="0"/>
                    </a:cubicBezTo>
                    <a:close/>
                    <a:moveTo>
                      <a:pt x="0" y="0"/>
                    </a:moveTo>
                    <a:cubicBezTo>
                      <a:pt x="0" y="0"/>
                      <a:pt x="0" y="0"/>
                      <a:pt x="0" y="0"/>
                    </a:cubicBezTo>
                  </a:path>
                </a:pathLst>
              </a:custGeom>
              <a:solidFill>
                <a:schemeClr val="accent1">
                  <a:lumMod val="25000"/>
                  <a:lumOff val="7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73" name="Freeform 56"/>
              <p:cNvSpPr>
                <a:spLocks noEditPoints="1"/>
              </p:cNvSpPr>
              <p:nvPr/>
            </p:nvSpPr>
            <p:spPr bwMode="auto">
              <a:xfrm>
                <a:off x="8148638" y="3470275"/>
                <a:ext cx="93662" cy="334962"/>
              </a:xfrm>
              <a:custGeom>
                <a:avLst/>
                <a:gdLst>
                  <a:gd name="T0" fmla="*/ 0 w 53"/>
                  <a:gd name="T1" fmla="*/ 0 h 190"/>
                  <a:gd name="T2" fmla="*/ 0 w 53"/>
                  <a:gd name="T3" fmla="*/ 190 h 190"/>
                  <a:gd name="T4" fmla="*/ 53 w 53"/>
                  <a:gd name="T5" fmla="*/ 169 h 190"/>
                  <a:gd name="T6" fmla="*/ 0 w 53"/>
                  <a:gd name="T7" fmla="*/ 0 h 190"/>
                  <a:gd name="T8" fmla="*/ 0 w 53"/>
                  <a:gd name="T9" fmla="*/ 0 h 190"/>
                  <a:gd name="T10" fmla="*/ 0 w 53"/>
                  <a:gd name="T11" fmla="*/ 0 h 190"/>
                </a:gdLst>
                <a:ahLst/>
                <a:cxnLst>
                  <a:cxn ang="0">
                    <a:pos x="T0" y="T1"/>
                  </a:cxn>
                  <a:cxn ang="0">
                    <a:pos x="T2" y="T3"/>
                  </a:cxn>
                  <a:cxn ang="0">
                    <a:pos x="T4" y="T5"/>
                  </a:cxn>
                  <a:cxn ang="0">
                    <a:pos x="T6" y="T7"/>
                  </a:cxn>
                  <a:cxn ang="0">
                    <a:pos x="T8" y="T9"/>
                  </a:cxn>
                  <a:cxn ang="0">
                    <a:pos x="T10" y="T11"/>
                  </a:cxn>
                </a:cxnLst>
                <a:rect l="0" t="0" r="r" b="b"/>
                <a:pathLst>
                  <a:path w="53" h="190">
                    <a:moveTo>
                      <a:pt x="0" y="0"/>
                    </a:moveTo>
                    <a:cubicBezTo>
                      <a:pt x="0" y="190"/>
                      <a:pt x="0" y="190"/>
                      <a:pt x="0" y="190"/>
                    </a:cubicBezTo>
                    <a:cubicBezTo>
                      <a:pt x="0" y="190"/>
                      <a:pt x="27" y="169"/>
                      <a:pt x="53" y="169"/>
                    </a:cubicBezTo>
                    <a:lnTo>
                      <a:pt x="0" y="0"/>
                    </a:lnTo>
                    <a:close/>
                    <a:moveTo>
                      <a:pt x="0" y="0"/>
                    </a:moveTo>
                    <a:cubicBezTo>
                      <a:pt x="0" y="0"/>
                      <a:pt x="0" y="0"/>
                      <a:pt x="0" y="0"/>
                    </a:cubicBezTo>
                  </a:path>
                </a:pathLst>
              </a:custGeom>
              <a:solidFill>
                <a:schemeClr val="accent1">
                  <a:lumMod val="25000"/>
                  <a:lumOff val="7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74" name="Freeform 57"/>
              <p:cNvSpPr>
                <a:spLocks noEditPoints="1"/>
              </p:cNvSpPr>
              <p:nvPr/>
            </p:nvSpPr>
            <p:spPr bwMode="auto">
              <a:xfrm>
                <a:off x="8331200" y="3617913"/>
                <a:ext cx="87312" cy="273050"/>
              </a:xfrm>
              <a:custGeom>
                <a:avLst/>
                <a:gdLst>
                  <a:gd name="T0" fmla="*/ 38 w 50"/>
                  <a:gd name="T1" fmla="*/ 73 h 155"/>
                  <a:gd name="T2" fmla="*/ 0 w 50"/>
                  <a:gd name="T3" fmla="*/ 0 h 155"/>
                  <a:gd name="T4" fmla="*/ 0 w 50"/>
                  <a:gd name="T5" fmla="*/ 106 h 155"/>
                  <a:gd name="T6" fmla="*/ 50 w 50"/>
                  <a:gd name="T7" fmla="*/ 155 h 155"/>
                  <a:gd name="T8" fmla="*/ 38 w 50"/>
                  <a:gd name="T9" fmla="*/ 73 h 155"/>
                  <a:gd name="T10" fmla="*/ 38 w 50"/>
                  <a:gd name="T11" fmla="*/ 73 h 155"/>
                  <a:gd name="T12" fmla="*/ 38 w 50"/>
                  <a:gd name="T13" fmla="*/ 73 h 155"/>
                </a:gdLst>
                <a:ahLst/>
                <a:cxnLst>
                  <a:cxn ang="0">
                    <a:pos x="T0" y="T1"/>
                  </a:cxn>
                  <a:cxn ang="0">
                    <a:pos x="T2" y="T3"/>
                  </a:cxn>
                  <a:cxn ang="0">
                    <a:pos x="T4" y="T5"/>
                  </a:cxn>
                  <a:cxn ang="0">
                    <a:pos x="T6" y="T7"/>
                  </a:cxn>
                  <a:cxn ang="0">
                    <a:pos x="T8" y="T9"/>
                  </a:cxn>
                  <a:cxn ang="0">
                    <a:pos x="T10" y="T11"/>
                  </a:cxn>
                  <a:cxn ang="0">
                    <a:pos x="T12" y="T13"/>
                  </a:cxn>
                </a:cxnLst>
                <a:rect l="0" t="0" r="r" b="b"/>
                <a:pathLst>
                  <a:path w="50" h="155">
                    <a:moveTo>
                      <a:pt x="38" y="73"/>
                    </a:moveTo>
                    <a:cubicBezTo>
                      <a:pt x="15" y="72"/>
                      <a:pt x="0" y="0"/>
                      <a:pt x="0" y="0"/>
                    </a:cubicBezTo>
                    <a:cubicBezTo>
                      <a:pt x="0" y="106"/>
                      <a:pt x="0" y="106"/>
                      <a:pt x="0" y="106"/>
                    </a:cubicBezTo>
                    <a:cubicBezTo>
                      <a:pt x="17" y="130"/>
                      <a:pt x="50" y="155"/>
                      <a:pt x="50" y="155"/>
                    </a:cubicBezTo>
                    <a:lnTo>
                      <a:pt x="38" y="73"/>
                    </a:lnTo>
                    <a:close/>
                    <a:moveTo>
                      <a:pt x="38" y="73"/>
                    </a:moveTo>
                    <a:cubicBezTo>
                      <a:pt x="38" y="73"/>
                      <a:pt x="38" y="73"/>
                      <a:pt x="38" y="73"/>
                    </a:cubicBezTo>
                  </a:path>
                </a:pathLst>
              </a:custGeom>
              <a:solidFill>
                <a:schemeClr val="accent1">
                  <a:lumMod val="25000"/>
                  <a:lumOff val="7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75" name="Freeform 58"/>
              <p:cNvSpPr>
                <a:spLocks noEditPoints="1"/>
              </p:cNvSpPr>
              <p:nvPr/>
            </p:nvSpPr>
            <p:spPr bwMode="auto">
              <a:xfrm>
                <a:off x="8062913" y="3617913"/>
                <a:ext cx="85725" cy="273050"/>
              </a:xfrm>
              <a:custGeom>
                <a:avLst/>
                <a:gdLst>
                  <a:gd name="T0" fmla="*/ 12 w 49"/>
                  <a:gd name="T1" fmla="*/ 73 h 155"/>
                  <a:gd name="T2" fmla="*/ 0 w 49"/>
                  <a:gd name="T3" fmla="*/ 155 h 155"/>
                  <a:gd name="T4" fmla="*/ 49 w 49"/>
                  <a:gd name="T5" fmla="*/ 106 h 155"/>
                  <a:gd name="T6" fmla="*/ 49 w 49"/>
                  <a:gd name="T7" fmla="*/ 0 h 155"/>
                  <a:gd name="T8" fmla="*/ 12 w 49"/>
                  <a:gd name="T9" fmla="*/ 73 h 155"/>
                  <a:gd name="T10" fmla="*/ 12 w 49"/>
                  <a:gd name="T11" fmla="*/ 73 h 155"/>
                  <a:gd name="T12" fmla="*/ 12 w 49"/>
                  <a:gd name="T13" fmla="*/ 73 h 155"/>
                </a:gdLst>
                <a:ahLst/>
                <a:cxnLst>
                  <a:cxn ang="0">
                    <a:pos x="T0" y="T1"/>
                  </a:cxn>
                  <a:cxn ang="0">
                    <a:pos x="T2" y="T3"/>
                  </a:cxn>
                  <a:cxn ang="0">
                    <a:pos x="T4" y="T5"/>
                  </a:cxn>
                  <a:cxn ang="0">
                    <a:pos x="T6" y="T7"/>
                  </a:cxn>
                  <a:cxn ang="0">
                    <a:pos x="T8" y="T9"/>
                  </a:cxn>
                  <a:cxn ang="0">
                    <a:pos x="T10" y="T11"/>
                  </a:cxn>
                  <a:cxn ang="0">
                    <a:pos x="T12" y="T13"/>
                  </a:cxn>
                </a:cxnLst>
                <a:rect l="0" t="0" r="r" b="b"/>
                <a:pathLst>
                  <a:path w="49" h="155">
                    <a:moveTo>
                      <a:pt x="12" y="73"/>
                    </a:moveTo>
                    <a:cubicBezTo>
                      <a:pt x="0" y="155"/>
                      <a:pt x="0" y="155"/>
                      <a:pt x="0" y="155"/>
                    </a:cubicBezTo>
                    <a:cubicBezTo>
                      <a:pt x="0" y="155"/>
                      <a:pt x="33" y="130"/>
                      <a:pt x="49" y="106"/>
                    </a:cubicBezTo>
                    <a:cubicBezTo>
                      <a:pt x="49" y="0"/>
                      <a:pt x="49" y="0"/>
                      <a:pt x="49" y="0"/>
                    </a:cubicBezTo>
                    <a:cubicBezTo>
                      <a:pt x="49" y="0"/>
                      <a:pt x="35" y="72"/>
                      <a:pt x="12" y="73"/>
                    </a:cubicBezTo>
                    <a:close/>
                    <a:moveTo>
                      <a:pt x="12" y="73"/>
                    </a:moveTo>
                    <a:cubicBezTo>
                      <a:pt x="12" y="73"/>
                      <a:pt x="12" y="73"/>
                      <a:pt x="12" y="73"/>
                    </a:cubicBezTo>
                  </a:path>
                </a:pathLst>
              </a:custGeom>
              <a:solidFill>
                <a:schemeClr val="accent1">
                  <a:lumMod val="25000"/>
                  <a:lumOff val="7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grpSp>
        <p:grpSp>
          <p:nvGrpSpPr>
            <p:cNvPr id="26" name="组合 25"/>
            <p:cNvGrpSpPr/>
            <p:nvPr/>
          </p:nvGrpSpPr>
          <p:grpSpPr>
            <a:xfrm>
              <a:off x="4806069" y="2552938"/>
              <a:ext cx="1155579" cy="1161414"/>
              <a:chOff x="4725092" y="2558095"/>
              <a:chExt cx="1155579" cy="1161414"/>
            </a:xfrm>
          </p:grpSpPr>
          <p:sp>
            <p:nvSpPr>
              <p:cNvPr id="8" name="矩形 7"/>
              <p:cNvSpPr/>
              <p:nvPr/>
            </p:nvSpPr>
            <p:spPr>
              <a:xfrm>
                <a:off x="4725092" y="2558095"/>
                <a:ext cx="1155579" cy="532009"/>
              </a:xfrm>
              <a:prstGeom prst="rect">
                <a:avLst/>
              </a:prstGeom>
              <a:noFill/>
              <a:ln w="19050">
                <a:noFill/>
              </a:ln>
            </p:spPr>
            <p:txBody>
              <a:bodyPr wrap="square">
                <a:normAutofit fontScale="85000" lnSpcReduction="10000"/>
              </a:bodyPr>
              <a:lstStyle/>
              <a:p>
                <a:pPr algn="ctr"/>
                <a:r>
                  <a:rPr lang="zh-CN" altLang="en-US" dirty="0">
                    <a:solidFill>
                      <a:schemeClr val="accent2"/>
                    </a:solidFill>
                  </a:rPr>
                  <a:t>烟盒印制吸烟危害图片</a:t>
                </a:r>
              </a:p>
            </p:txBody>
          </p:sp>
          <p:sp>
            <p:nvSpPr>
              <p:cNvPr id="80" name="矩形 79"/>
              <p:cNvSpPr/>
              <p:nvPr/>
            </p:nvSpPr>
            <p:spPr>
              <a:xfrm>
                <a:off x="4776280" y="3136833"/>
                <a:ext cx="979307" cy="582676"/>
              </a:xfrm>
              <a:prstGeom prst="rect">
                <a:avLst/>
              </a:prstGeom>
            </p:spPr>
            <p:txBody>
              <a:bodyPr wrap="none">
                <a:normAutofit fontScale="92500" lnSpcReduction="20000"/>
              </a:bodyPr>
              <a:lstStyle/>
              <a:p>
                <a:pPr algn="ctr"/>
                <a:r>
                  <a:rPr lang="en-US" altLang="zh-CN" sz="4000" b="1" i="0" dirty="0">
                    <a:solidFill>
                      <a:schemeClr val="accent2">
                        <a:lumMod val="60000"/>
                        <a:lumOff val="40000"/>
                      </a:schemeClr>
                    </a:solidFill>
                    <a:effectLst/>
                    <a:latin typeface="Impact" panose="020B0806030902050204" pitchFamily="34" charset="0"/>
                  </a:rPr>
                  <a:t>6.6%</a:t>
                </a:r>
                <a:endParaRPr lang="zh-CN" altLang="en-US" sz="4000" b="1" i="0" dirty="0">
                  <a:solidFill>
                    <a:schemeClr val="accent2">
                      <a:lumMod val="60000"/>
                      <a:lumOff val="40000"/>
                    </a:schemeClr>
                  </a:solidFill>
                  <a:effectLst/>
                  <a:latin typeface="Impact" panose="020B0806030902050204" pitchFamily="34" charset="0"/>
                </a:endParaRPr>
              </a:p>
            </p:txBody>
          </p:sp>
          <p:sp>
            <p:nvSpPr>
              <p:cNvPr id="83" name="任意多边形 82"/>
              <p:cNvSpPr/>
              <p:nvPr/>
            </p:nvSpPr>
            <p:spPr>
              <a:xfrm>
                <a:off x="4815464" y="3058041"/>
                <a:ext cx="937109" cy="49136"/>
              </a:xfrm>
              <a:custGeom>
                <a:avLst/>
                <a:gdLst>
                  <a:gd name="connsiteX0" fmla="*/ 0 w 1814286"/>
                  <a:gd name="connsiteY0" fmla="*/ 0 h 0"/>
                  <a:gd name="connsiteX1" fmla="*/ 1814286 w 1814286"/>
                  <a:gd name="connsiteY1" fmla="*/ 0 h 0"/>
                </a:gdLst>
                <a:ahLst/>
                <a:cxnLst>
                  <a:cxn ang="0">
                    <a:pos x="connsiteX0" y="connsiteY0"/>
                  </a:cxn>
                  <a:cxn ang="0">
                    <a:pos x="connsiteX1" y="connsiteY1"/>
                  </a:cxn>
                </a:cxnLst>
                <a:rect l="l" t="t" r="r" b="b"/>
                <a:pathLst>
                  <a:path w="1814286">
                    <a:moveTo>
                      <a:pt x="0" y="0"/>
                    </a:moveTo>
                    <a:lnTo>
                      <a:pt x="1814286" y="0"/>
                    </a:lnTo>
                  </a:path>
                </a:pathLst>
              </a:custGeom>
              <a:noFill/>
              <a:ln>
                <a:solidFill>
                  <a:schemeClr val="accent2">
                    <a:lumMod val="60000"/>
                    <a:lumOff val="4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zh-CN" altLang="en-US"/>
              </a:p>
            </p:txBody>
          </p:sp>
        </p:grpSp>
      </p:grpSp>
      <p:grpSp>
        <p:nvGrpSpPr>
          <p:cNvPr id="33" name="组合 32"/>
          <p:cNvGrpSpPr/>
          <p:nvPr/>
        </p:nvGrpSpPr>
        <p:grpSpPr>
          <a:xfrm>
            <a:off x="9673788" y="2302154"/>
            <a:ext cx="1710709" cy="3369303"/>
            <a:chOff x="9673788" y="2302154"/>
            <a:chExt cx="1710709" cy="3369303"/>
          </a:xfrm>
        </p:grpSpPr>
        <p:sp>
          <p:nvSpPr>
            <p:cNvPr id="99" name="圆角矩形 98"/>
            <p:cNvSpPr/>
            <p:nvPr/>
          </p:nvSpPr>
          <p:spPr>
            <a:xfrm>
              <a:off x="9673788" y="2302154"/>
              <a:ext cx="1710709" cy="3369303"/>
            </a:xfrm>
            <a:prstGeom prst="roundRect">
              <a:avLst/>
            </a:prstGeom>
            <a:solidFill>
              <a:schemeClr val="accent4">
                <a:lumMod val="75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60" name="组合 59"/>
            <p:cNvGrpSpPr/>
            <p:nvPr/>
          </p:nvGrpSpPr>
          <p:grpSpPr>
            <a:xfrm>
              <a:off x="9897344" y="3735897"/>
              <a:ext cx="1377089" cy="1377089"/>
              <a:chOff x="9531350" y="2925763"/>
              <a:chExt cx="1870075" cy="1870075"/>
            </a:xfrm>
          </p:grpSpPr>
          <p:sp>
            <p:nvSpPr>
              <p:cNvPr id="56" name="Rectangle 40"/>
              <p:cNvSpPr>
                <a:spLocks noChangeArrowheads="1"/>
              </p:cNvSpPr>
              <p:nvPr/>
            </p:nvSpPr>
            <p:spPr bwMode="auto">
              <a:xfrm>
                <a:off x="10133013" y="3851275"/>
                <a:ext cx="922338" cy="184150"/>
              </a:xfrm>
              <a:prstGeom prst="rect">
                <a:avLst/>
              </a:prstGeom>
              <a:solidFill>
                <a:srgbClr val="FFE6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7" name="Rectangle 41"/>
              <p:cNvSpPr>
                <a:spLocks noChangeArrowheads="1"/>
              </p:cNvSpPr>
              <p:nvPr/>
            </p:nvSpPr>
            <p:spPr bwMode="auto">
              <a:xfrm>
                <a:off x="9877425" y="3851275"/>
                <a:ext cx="346075" cy="184150"/>
              </a:xfrm>
              <a:prstGeom prst="rect">
                <a:avLst/>
              </a:prstGeom>
              <a:solidFill>
                <a:srgbClr val="FFAC5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8" name="Freeform 42"/>
              <p:cNvSpPr>
                <a:spLocks noEditPoints="1"/>
              </p:cNvSpPr>
              <p:nvPr/>
            </p:nvSpPr>
            <p:spPr bwMode="auto">
              <a:xfrm>
                <a:off x="9531350" y="2925763"/>
                <a:ext cx="1870075" cy="1870075"/>
              </a:xfrm>
              <a:custGeom>
                <a:avLst/>
                <a:gdLst>
                  <a:gd name="T0" fmla="*/ 1024 w 2048"/>
                  <a:gd name="T1" fmla="*/ 0 h 2048"/>
                  <a:gd name="T2" fmla="*/ 0 w 2048"/>
                  <a:gd name="T3" fmla="*/ 1024 h 2048"/>
                  <a:gd name="T4" fmla="*/ 1024 w 2048"/>
                  <a:gd name="T5" fmla="*/ 2048 h 2048"/>
                  <a:gd name="T6" fmla="*/ 2048 w 2048"/>
                  <a:gd name="T7" fmla="*/ 1024 h 2048"/>
                  <a:gd name="T8" fmla="*/ 1024 w 2048"/>
                  <a:gd name="T9" fmla="*/ 0 h 2048"/>
                  <a:gd name="T10" fmla="*/ 1024 w 2048"/>
                  <a:gd name="T11" fmla="*/ 1845 h 2048"/>
                  <a:gd name="T12" fmla="*/ 203 w 2048"/>
                  <a:gd name="T13" fmla="*/ 1024 h 2048"/>
                  <a:gd name="T14" fmla="*/ 376 w 2048"/>
                  <a:gd name="T15" fmla="*/ 520 h 2048"/>
                  <a:gd name="T16" fmla="*/ 1528 w 2048"/>
                  <a:gd name="T17" fmla="*/ 1672 h 2048"/>
                  <a:gd name="T18" fmla="*/ 1024 w 2048"/>
                  <a:gd name="T19" fmla="*/ 1845 h 2048"/>
                  <a:gd name="T20" fmla="*/ 1672 w 2048"/>
                  <a:gd name="T21" fmla="*/ 1528 h 2048"/>
                  <a:gd name="T22" fmla="*/ 520 w 2048"/>
                  <a:gd name="T23" fmla="*/ 376 h 2048"/>
                  <a:gd name="T24" fmla="*/ 1024 w 2048"/>
                  <a:gd name="T25" fmla="*/ 203 h 2048"/>
                  <a:gd name="T26" fmla="*/ 1845 w 2048"/>
                  <a:gd name="T27" fmla="*/ 1024 h 2048"/>
                  <a:gd name="T28" fmla="*/ 1672 w 2048"/>
                  <a:gd name="T29" fmla="*/ 1528 h 20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048" h="2048">
                    <a:moveTo>
                      <a:pt x="1024" y="0"/>
                    </a:moveTo>
                    <a:cubicBezTo>
                      <a:pt x="458" y="0"/>
                      <a:pt x="0" y="458"/>
                      <a:pt x="0" y="1024"/>
                    </a:cubicBezTo>
                    <a:cubicBezTo>
                      <a:pt x="0" y="1590"/>
                      <a:pt x="458" y="2048"/>
                      <a:pt x="1024" y="2048"/>
                    </a:cubicBezTo>
                    <a:cubicBezTo>
                      <a:pt x="1590" y="2048"/>
                      <a:pt x="2048" y="1590"/>
                      <a:pt x="2048" y="1024"/>
                    </a:cubicBezTo>
                    <a:cubicBezTo>
                      <a:pt x="2048" y="458"/>
                      <a:pt x="1590" y="0"/>
                      <a:pt x="1024" y="0"/>
                    </a:cubicBezTo>
                    <a:close/>
                    <a:moveTo>
                      <a:pt x="1024" y="1845"/>
                    </a:moveTo>
                    <a:cubicBezTo>
                      <a:pt x="571" y="1845"/>
                      <a:pt x="203" y="1477"/>
                      <a:pt x="203" y="1024"/>
                    </a:cubicBezTo>
                    <a:cubicBezTo>
                      <a:pt x="203" y="834"/>
                      <a:pt x="268" y="659"/>
                      <a:pt x="376" y="520"/>
                    </a:cubicBezTo>
                    <a:cubicBezTo>
                      <a:pt x="1528" y="1672"/>
                      <a:pt x="1528" y="1672"/>
                      <a:pt x="1528" y="1672"/>
                    </a:cubicBezTo>
                    <a:cubicBezTo>
                      <a:pt x="1389" y="1780"/>
                      <a:pt x="1214" y="1845"/>
                      <a:pt x="1024" y="1845"/>
                    </a:cubicBezTo>
                    <a:close/>
                    <a:moveTo>
                      <a:pt x="1672" y="1528"/>
                    </a:moveTo>
                    <a:cubicBezTo>
                      <a:pt x="520" y="376"/>
                      <a:pt x="520" y="376"/>
                      <a:pt x="520" y="376"/>
                    </a:cubicBezTo>
                    <a:cubicBezTo>
                      <a:pt x="659" y="268"/>
                      <a:pt x="834" y="203"/>
                      <a:pt x="1024" y="203"/>
                    </a:cubicBezTo>
                    <a:cubicBezTo>
                      <a:pt x="1477" y="203"/>
                      <a:pt x="1845" y="571"/>
                      <a:pt x="1845" y="1024"/>
                    </a:cubicBezTo>
                    <a:cubicBezTo>
                      <a:pt x="1845" y="1214"/>
                      <a:pt x="1780" y="1389"/>
                      <a:pt x="1672" y="1528"/>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59" name="Freeform 43"/>
              <p:cNvSpPr>
                <a:spLocks/>
              </p:cNvSpPr>
              <p:nvPr/>
            </p:nvSpPr>
            <p:spPr bwMode="auto">
              <a:xfrm>
                <a:off x="10510838" y="3316288"/>
                <a:ext cx="428625" cy="415925"/>
              </a:xfrm>
              <a:custGeom>
                <a:avLst/>
                <a:gdLst>
                  <a:gd name="T0" fmla="*/ 352 w 470"/>
                  <a:gd name="T1" fmla="*/ 219 h 455"/>
                  <a:gd name="T2" fmla="*/ 345 w 470"/>
                  <a:gd name="T3" fmla="*/ 219 h 455"/>
                  <a:gd name="T4" fmla="*/ 350 w 470"/>
                  <a:gd name="T5" fmla="*/ 175 h 455"/>
                  <a:gd name="T6" fmla="*/ 175 w 470"/>
                  <a:gd name="T7" fmla="*/ 0 h 455"/>
                  <a:gd name="T8" fmla="*/ 0 w 470"/>
                  <a:gd name="T9" fmla="*/ 175 h 455"/>
                  <a:gd name="T10" fmla="*/ 175 w 470"/>
                  <a:gd name="T11" fmla="*/ 350 h 455"/>
                  <a:gd name="T12" fmla="*/ 234 w 470"/>
                  <a:gd name="T13" fmla="*/ 340 h 455"/>
                  <a:gd name="T14" fmla="*/ 352 w 470"/>
                  <a:gd name="T15" fmla="*/ 455 h 455"/>
                  <a:gd name="T16" fmla="*/ 470 w 470"/>
                  <a:gd name="T17" fmla="*/ 337 h 455"/>
                  <a:gd name="T18" fmla="*/ 352 w 470"/>
                  <a:gd name="T19" fmla="*/ 219 h 4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70" h="455">
                    <a:moveTo>
                      <a:pt x="352" y="219"/>
                    </a:moveTo>
                    <a:cubicBezTo>
                      <a:pt x="350" y="219"/>
                      <a:pt x="347" y="219"/>
                      <a:pt x="345" y="219"/>
                    </a:cubicBezTo>
                    <a:cubicBezTo>
                      <a:pt x="348" y="205"/>
                      <a:pt x="350" y="190"/>
                      <a:pt x="350" y="175"/>
                    </a:cubicBezTo>
                    <a:cubicBezTo>
                      <a:pt x="350" y="78"/>
                      <a:pt x="272" y="0"/>
                      <a:pt x="175" y="0"/>
                    </a:cubicBezTo>
                    <a:cubicBezTo>
                      <a:pt x="78" y="0"/>
                      <a:pt x="0" y="78"/>
                      <a:pt x="0" y="175"/>
                    </a:cubicBezTo>
                    <a:cubicBezTo>
                      <a:pt x="0" y="272"/>
                      <a:pt x="78" y="350"/>
                      <a:pt x="175" y="350"/>
                    </a:cubicBezTo>
                    <a:cubicBezTo>
                      <a:pt x="196" y="350"/>
                      <a:pt x="216" y="346"/>
                      <a:pt x="234" y="340"/>
                    </a:cubicBezTo>
                    <a:cubicBezTo>
                      <a:pt x="236" y="404"/>
                      <a:pt x="288" y="455"/>
                      <a:pt x="352" y="455"/>
                    </a:cubicBezTo>
                    <a:cubicBezTo>
                      <a:pt x="417" y="455"/>
                      <a:pt x="470" y="402"/>
                      <a:pt x="470" y="337"/>
                    </a:cubicBezTo>
                    <a:cubicBezTo>
                      <a:pt x="470" y="272"/>
                      <a:pt x="417" y="219"/>
                      <a:pt x="352" y="219"/>
                    </a:cubicBezTo>
                    <a:close/>
                  </a:path>
                </a:pathLst>
              </a:custGeom>
              <a:solidFill>
                <a:srgbClr val="D9D9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25" name="组合 24"/>
            <p:cNvGrpSpPr/>
            <p:nvPr/>
          </p:nvGrpSpPr>
          <p:grpSpPr>
            <a:xfrm>
              <a:off x="9897344" y="2780941"/>
              <a:ext cx="1330226" cy="933411"/>
              <a:chOff x="9710562" y="2786098"/>
              <a:chExt cx="1330226" cy="933411"/>
            </a:xfrm>
          </p:grpSpPr>
          <p:sp>
            <p:nvSpPr>
              <p:cNvPr id="9" name="矩形 8"/>
              <p:cNvSpPr/>
              <p:nvPr/>
            </p:nvSpPr>
            <p:spPr>
              <a:xfrm>
                <a:off x="9710562" y="2786098"/>
                <a:ext cx="1330226" cy="304005"/>
              </a:xfrm>
              <a:prstGeom prst="rect">
                <a:avLst/>
              </a:prstGeom>
              <a:noFill/>
              <a:ln w="19050">
                <a:noFill/>
              </a:ln>
            </p:spPr>
            <p:txBody>
              <a:bodyPr wrap="square">
                <a:normAutofit fontScale="85000" lnSpcReduction="10000"/>
              </a:bodyPr>
              <a:lstStyle/>
              <a:p>
                <a:pPr algn="ctr"/>
                <a:r>
                  <a:rPr lang="zh-CN" altLang="en-US" dirty="0">
                    <a:solidFill>
                      <a:schemeClr val="accent4">
                        <a:lumMod val="20000"/>
                        <a:lumOff val="80000"/>
                      </a:schemeClr>
                    </a:solidFill>
                  </a:rPr>
                  <a:t>公共场所禁烟</a:t>
                </a:r>
              </a:p>
            </p:txBody>
          </p:sp>
          <p:sp>
            <p:nvSpPr>
              <p:cNvPr id="81" name="矩形 80"/>
              <p:cNvSpPr/>
              <p:nvPr/>
            </p:nvSpPr>
            <p:spPr>
              <a:xfrm>
                <a:off x="9814110" y="3136833"/>
                <a:ext cx="1123129" cy="582676"/>
              </a:xfrm>
              <a:prstGeom prst="rect">
                <a:avLst/>
              </a:prstGeom>
            </p:spPr>
            <p:txBody>
              <a:bodyPr wrap="none">
                <a:normAutofit fontScale="92500" lnSpcReduction="20000"/>
              </a:bodyPr>
              <a:lstStyle/>
              <a:p>
                <a:pPr algn="ctr"/>
                <a:r>
                  <a:rPr lang="en-US" altLang="zh-CN" sz="4000" b="1" i="0" dirty="0">
                    <a:solidFill>
                      <a:schemeClr val="accent4">
                        <a:lumMod val="20000"/>
                        <a:lumOff val="80000"/>
                      </a:schemeClr>
                    </a:solidFill>
                    <a:effectLst/>
                    <a:latin typeface="Impact" panose="020B0806030902050204" pitchFamily="34" charset="0"/>
                  </a:rPr>
                  <a:t>19.4%</a:t>
                </a:r>
                <a:endParaRPr lang="zh-CN" altLang="en-US" sz="4000" b="1" i="0" dirty="0">
                  <a:solidFill>
                    <a:schemeClr val="accent4">
                      <a:lumMod val="20000"/>
                      <a:lumOff val="80000"/>
                    </a:schemeClr>
                  </a:solidFill>
                  <a:effectLst/>
                  <a:latin typeface="Impact" panose="020B0806030902050204" pitchFamily="34" charset="0"/>
                </a:endParaRPr>
              </a:p>
            </p:txBody>
          </p:sp>
          <p:sp>
            <p:nvSpPr>
              <p:cNvPr id="84" name="任意多边形 83"/>
              <p:cNvSpPr/>
              <p:nvPr/>
            </p:nvSpPr>
            <p:spPr>
              <a:xfrm>
                <a:off x="9849299" y="3058041"/>
                <a:ext cx="1070111" cy="37632"/>
              </a:xfrm>
              <a:custGeom>
                <a:avLst/>
                <a:gdLst>
                  <a:gd name="connsiteX0" fmla="*/ 0 w 1814286"/>
                  <a:gd name="connsiteY0" fmla="*/ 0 h 0"/>
                  <a:gd name="connsiteX1" fmla="*/ 1814286 w 1814286"/>
                  <a:gd name="connsiteY1" fmla="*/ 0 h 0"/>
                </a:gdLst>
                <a:ahLst/>
                <a:cxnLst>
                  <a:cxn ang="0">
                    <a:pos x="connsiteX0" y="connsiteY0"/>
                  </a:cxn>
                  <a:cxn ang="0">
                    <a:pos x="connsiteX1" y="connsiteY1"/>
                  </a:cxn>
                </a:cxnLst>
                <a:rect l="l" t="t" r="r" b="b"/>
                <a:pathLst>
                  <a:path w="1814286">
                    <a:moveTo>
                      <a:pt x="0" y="0"/>
                    </a:moveTo>
                    <a:lnTo>
                      <a:pt x="1814286" y="0"/>
                    </a:lnTo>
                  </a:path>
                </a:pathLst>
              </a:custGeom>
              <a:noFill/>
              <a:ln>
                <a:solidFill>
                  <a:schemeClr val="accent2">
                    <a:lumMod val="60000"/>
                    <a:lumOff val="4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zh-CN" altLang="en-US">
                  <a:solidFill>
                    <a:schemeClr val="accent4">
                      <a:lumMod val="20000"/>
                      <a:lumOff val="80000"/>
                    </a:schemeClr>
                  </a:solidFill>
                </a:endParaRPr>
              </a:p>
            </p:txBody>
          </p:sp>
        </p:grpSp>
      </p:grpSp>
      <p:sp>
        <p:nvSpPr>
          <p:cNvPr id="63" name="矩形 62"/>
          <p:cNvSpPr/>
          <p:nvPr/>
        </p:nvSpPr>
        <p:spPr>
          <a:xfrm>
            <a:off x="6929992" y="5593348"/>
            <a:ext cx="1980029" cy="738664"/>
          </a:xfrm>
          <a:prstGeom prst="rect">
            <a:avLst/>
          </a:prstGeom>
        </p:spPr>
        <p:txBody>
          <a:bodyPr wrap="none">
            <a:spAutoFit/>
          </a:bodyPr>
          <a:lstStyle/>
          <a:p>
            <a:pPr algn="ctr">
              <a:lnSpc>
                <a:spcPct val="150000"/>
              </a:lnSpc>
            </a:pPr>
            <a:r>
              <a:rPr lang="zh-CN" altLang="en-US" sz="1400" dirty="0">
                <a:solidFill>
                  <a:schemeClr val="accent2"/>
                </a:solidFill>
                <a:latin typeface="Helvetica" panose="020B0604020202020204" pitchFamily="34" charset="0"/>
              </a:rPr>
              <a:t>六成调查对象认为立法</a:t>
            </a:r>
            <a:endParaRPr lang="en-US" altLang="zh-CN" sz="1400" dirty="0">
              <a:solidFill>
                <a:schemeClr val="accent2"/>
              </a:solidFill>
              <a:latin typeface="Helvetica" panose="020B0604020202020204" pitchFamily="34" charset="0"/>
            </a:endParaRPr>
          </a:p>
          <a:p>
            <a:pPr algn="ctr">
              <a:lnSpc>
                <a:spcPct val="150000"/>
              </a:lnSpc>
            </a:pPr>
            <a:r>
              <a:rPr lang="zh-CN" altLang="en-US" sz="1400" dirty="0">
                <a:solidFill>
                  <a:schemeClr val="accent2"/>
                </a:solidFill>
                <a:latin typeface="Helvetica" panose="020B0604020202020204" pitchFamily="34" charset="0"/>
              </a:rPr>
              <a:t>是控烟的最佳手段</a:t>
            </a:r>
            <a:endParaRPr lang="en-US" altLang="zh-CN" sz="1400" dirty="0">
              <a:solidFill>
                <a:schemeClr val="accent2"/>
              </a:solidFill>
              <a:latin typeface="Helvetica" panose="020B0604020202020204" pitchFamily="34" charset="0"/>
            </a:endParaRPr>
          </a:p>
        </p:txBody>
      </p:sp>
      <p:sp>
        <p:nvSpPr>
          <p:cNvPr id="6" name="矩形 5"/>
          <p:cNvSpPr/>
          <p:nvPr/>
        </p:nvSpPr>
        <p:spPr>
          <a:xfrm>
            <a:off x="7239704" y="1134480"/>
            <a:ext cx="461665" cy="707914"/>
          </a:xfrm>
          <a:prstGeom prst="rect">
            <a:avLst/>
          </a:prstGeom>
          <a:noFill/>
          <a:ln w="19050">
            <a:noFill/>
          </a:ln>
        </p:spPr>
        <p:txBody>
          <a:bodyPr vert="eaVert" wrap="square">
            <a:spAutoFit/>
          </a:bodyPr>
          <a:lstStyle/>
          <a:p>
            <a:pPr algn="ctr"/>
            <a:r>
              <a:rPr lang="zh-CN" altLang="en-US" b="0" i="0">
                <a:solidFill>
                  <a:schemeClr val="accent3"/>
                </a:solidFill>
                <a:effectLst/>
                <a:latin typeface="Helvetica" panose="020B0604020202020204" pitchFamily="34" charset="0"/>
              </a:rPr>
              <a:t> </a:t>
            </a:r>
            <a:endParaRPr lang="zh-CN" altLang="en-US" dirty="0">
              <a:solidFill>
                <a:schemeClr val="accent3"/>
              </a:solidFill>
            </a:endParaRPr>
          </a:p>
        </p:txBody>
      </p:sp>
      <p:sp>
        <p:nvSpPr>
          <p:cNvPr id="3" name="矩形 2"/>
          <p:cNvSpPr/>
          <p:nvPr/>
        </p:nvSpPr>
        <p:spPr>
          <a:xfrm>
            <a:off x="7366009" y="4980126"/>
            <a:ext cx="1107996" cy="369332"/>
          </a:xfrm>
          <a:prstGeom prst="rect">
            <a:avLst/>
          </a:prstGeom>
        </p:spPr>
        <p:txBody>
          <a:bodyPr wrap="none">
            <a:spAutoFit/>
          </a:bodyPr>
          <a:lstStyle/>
          <a:p>
            <a:pPr algn="ctr"/>
            <a:r>
              <a:rPr lang="zh-CN" altLang="en-US">
                <a:solidFill>
                  <a:schemeClr val="accent1"/>
                </a:solidFill>
                <a:latin typeface="Helvetica" panose="020B0604020202020204" pitchFamily="34" charset="0"/>
              </a:rPr>
              <a:t>成立法案</a:t>
            </a:r>
            <a:endParaRPr lang="zh-CN" altLang="en-US" dirty="0">
              <a:solidFill>
                <a:schemeClr val="accent1"/>
              </a:solidFill>
            </a:endParaRPr>
          </a:p>
        </p:txBody>
      </p:sp>
      <p:pic>
        <p:nvPicPr>
          <p:cNvPr id="4" name="图形 3"/>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888038" y="2167028"/>
            <a:ext cx="2063938" cy="2722642"/>
          </a:xfrm>
          <a:prstGeom prst="rect">
            <a:avLst/>
          </a:prstGeom>
        </p:spPr>
      </p:pic>
      <p:sp>
        <p:nvSpPr>
          <p:cNvPr id="102" name="矩形 101"/>
          <p:cNvSpPr/>
          <p:nvPr/>
        </p:nvSpPr>
        <p:spPr>
          <a:xfrm>
            <a:off x="7493109" y="1413599"/>
            <a:ext cx="1107201" cy="754053"/>
          </a:xfrm>
          <a:prstGeom prst="rect">
            <a:avLst/>
          </a:prstGeom>
        </p:spPr>
        <p:txBody>
          <a:bodyPr wrap="square">
            <a:spAutoFit/>
          </a:bodyPr>
          <a:lstStyle/>
          <a:p>
            <a:pPr algn="ctr"/>
            <a:r>
              <a:rPr lang="en-US" altLang="zh-CN" sz="4300" i="0" dirty="0">
                <a:solidFill>
                  <a:schemeClr val="accent2"/>
                </a:solidFill>
                <a:effectLst/>
                <a:latin typeface="Impact" panose="020B0806030902050204" pitchFamily="34" charset="0"/>
              </a:rPr>
              <a:t>61%</a:t>
            </a:r>
            <a:endParaRPr lang="zh-CN" altLang="en-US" sz="4300" i="0" dirty="0">
              <a:solidFill>
                <a:schemeClr val="accent2"/>
              </a:solidFill>
              <a:effectLst/>
              <a:latin typeface="Impact" panose="020B0806030902050204" pitchFamily="34" charset="0"/>
            </a:endParaRPr>
          </a:p>
        </p:txBody>
      </p:sp>
    </p:spTree>
    <p:extLst>
      <p:ext uri="{BB962C8B-B14F-4D97-AF65-F5344CB8AC3E}">
        <p14:creationId xmlns:p14="http://schemas.microsoft.com/office/powerpoint/2010/main" val="39976327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6" name="组合 55"/>
          <p:cNvGrpSpPr/>
          <p:nvPr/>
        </p:nvGrpSpPr>
        <p:grpSpPr>
          <a:xfrm>
            <a:off x="-78203" y="3331631"/>
            <a:ext cx="12314781" cy="2691831"/>
            <a:chOff x="-92717" y="4175969"/>
            <a:chExt cx="12314781" cy="2691831"/>
          </a:xfrm>
        </p:grpSpPr>
        <p:sp>
          <p:nvSpPr>
            <p:cNvPr id="57" name="Freeform 5"/>
            <p:cNvSpPr>
              <a:spLocks/>
            </p:cNvSpPr>
            <p:nvPr/>
          </p:nvSpPr>
          <p:spPr bwMode="auto">
            <a:xfrm>
              <a:off x="-92717" y="4924858"/>
              <a:ext cx="12284717" cy="1942942"/>
            </a:xfrm>
            <a:custGeom>
              <a:avLst/>
              <a:gdLst>
                <a:gd name="T0" fmla="*/ 6400 w 6400"/>
                <a:gd name="T1" fmla="*/ 440 h 1009"/>
                <a:gd name="T2" fmla="*/ 5924 w 6400"/>
                <a:gd name="T3" fmla="*/ 432 h 1009"/>
                <a:gd name="T4" fmla="*/ 5047 w 6400"/>
                <a:gd name="T5" fmla="*/ 432 h 1009"/>
                <a:gd name="T6" fmla="*/ 3991 w 6400"/>
                <a:gd name="T7" fmla="*/ 381 h 1009"/>
                <a:gd name="T8" fmla="*/ 3055 w 6400"/>
                <a:gd name="T9" fmla="*/ 320 h 1009"/>
                <a:gd name="T10" fmla="*/ 2239 w 6400"/>
                <a:gd name="T11" fmla="*/ 406 h 1009"/>
                <a:gd name="T12" fmla="*/ 1411 w 6400"/>
                <a:gd name="T13" fmla="*/ 406 h 1009"/>
                <a:gd name="T14" fmla="*/ 379 w 6400"/>
                <a:gd name="T15" fmla="*/ 372 h 1009"/>
                <a:gd name="T16" fmla="*/ 0 w 6400"/>
                <a:gd name="T17" fmla="*/ 359 h 1009"/>
                <a:gd name="T18" fmla="*/ 0 w 6400"/>
                <a:gd name="T19" fmla="*/ 1009 h 1009"/>
                <a:gd name="T20" fmla="*/ 6400 w 6400"/>
                <a:gd name="T21" fmla="*/ 1009 h 1009"/>
                <a:gd name="T22" fmla="*/ 6400 w 6400"/>
                <a:gd name="T23" fmla="*/ 440 h 10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400" h="1009">
                  <a:moveTo>
                    <a:pt x="6400" y="440"/>
                  </a:moveTo>
                  <a:cubicBezTo>
                    <a:pt x="6293" y="492"/>
                    <a:pt x="6165" y="589"/>
                    <a:pt x="5924" y="432"/>
                  </a:cubicBezTo>
                  <a:cubicBezTo>
                    <a:pt x="5480" y="144"/>
                    <a:pt x="5468" y="864"/>
                    <a:pt x="5047" y="432"/>
                  </a:cubicBezTo>
                  <a:cubicBezTo>
                    <a:pt x="4627" y="0"/>
                    <a:pt x="4375" y="696"/>
                    <a:pt x="3991" y="381"/>
                  </a:cubicBezTo>
                  <a:cubicBezTo>
                    <a:pt x="3607" y="66"/>
                    <a:pt x="3451" y="516"/>
                    <a:pt x="3055" y="320"/>
                  </a:cubicBezTo>
                  <a:cubicBezTo>
                    <a:pt x="2659" y="123"/>
                    <a:pt x="2647" y="588"/>
                    <a:pt x="2239" y="406"/>
                  </a:cubicBezTo>
                  <a:cubicBezTo>
                    <a:pt x="1831" y="224"/>
                    <a:pt x="1819" y="624"/>
                    <a:pt x="1411" y="406"/>
                  </a:cubicBezTo>
                  <a:cubicBezTo>
                    <a:pt x="1003" y="188"/>
                    <a:pt x="643" y="540"/>
                    <a:pt x="379" y="372"/>
                  </a:cubicBezTo>
                  <a:cubicBezTo>
                    <a:pt x="256" y="294"/>
                    <a:pt x="116" y="315"/>
                    <a:pt x="0" y="359"/>
                  </a:cubicBezTo>
                  <a:cubicBezTo>
                    <a:pt x="0" y="1009"/>
                    <a:pt x="0" y="1009"/>
                    <a:pt x="0" y="1009"/>
                  </a:cubicBezTo>
                  <a:cubicBezTo>
                    <a:pt x="6400" y="1009"/>
                    <a:pt x="6400" y="1009"/>
                    <a:pt x="6400" y="1009"/>
                  </a:cubicBezTo>
                  <a:lnTo>
                    <a:pt x="6400" y="44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58" name="Freeform 5"/>
            <p:cNvSpPr>
              <a:spLocks/>
            </p:cNvSpPr>
            <p:nvPr/>
          </p:nvSpPr>
          <p:spPr bwMode="auto">
            <a:xfrm>
              <a:off x="-62653" y="4175969"/>
              <a:ext cx="12284717" cy="1942942"/>
            </a:xfrm>
            <a:custGeom>
              <a:avLst/>
              <a:gdLst>
                <a:gd name="T0" fmla="*/ 6400 w 6400"/>
                <a:gd name="T1" fmla="*/ 440 h 1009"/>
                <a:gd name="T2" fmla="*/ 5924 w 6400"/>
                <a:gd name="T3" fmla="*/ 432 h 1009"/>
                <a:gd name="T4" fmla="*/ 5047 w 6400"/>
                <a:gd name="T5" fmla="*/ 432 h 1009"/>
                <a:gd name="T6" fmla="*/ 3991 w 6400"/>
                <a:gd name="T7" fmla="*/ 381 h 1009"/>
                <a:gd name="T8" fmla="*/ 3055 w 6400"/>
                <a:gd name="T9" fmla="*/ 320 h 1009"/>
                <a:gd name="T10" fmla="*/ 2239 w 6400"/>
                <a:gd name="T11" fmla="*/ 406 h 1009"/>
                <a:gd name="T12" fmla="*/ 1411 w 6400"/>
                <a:gd name="T13" fmla="*/ 406 h 1009"/>
                <a:gd name="T14" fmla="*/ 379 w 6400"/>
                <a:gd name="T15" fmla="*/ 372 h 1009"/>
                <a:gd name="T16" fmla="*/ 0 w 6400"/>
                <a:gd name="T17" fmla="*/ 359 h 1009"/>
                <a:gd name="T18" fmla="*/ 0 w 6400"/>
                <a:gd name="T19" fmla="*/ 1009 h 1009"/>
                <a:gd name="T20" fmla="*/ 6400 w 6400"/>
                <a:gd name="T21" fmla="*/ 1009 h 1009"/>
                <a:gd name="T22" fmla="*/ 6400 w 6400"/>
                <a:gd name="T23" fmla="*/ 440 h 10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400" h="1009">
                  <a:moveTo>
                    <a:pt x="6400" y="440"/>
                  </a:moveTo>
                  <a:cubicBezTo>
                    <a:pt x="6293" y="492"/>
                    <a:pt x="6165" y="589"/>
                    <a:pt x="5924" y="432"/>
                  </a:cubicBezTo>
                  <a:cubicBezTo>
                    <a:pt x="5480" y="144"/>
                    <a:pt x="5468" y="864"/>
                    <a:pt x="5047" y="432"/>
                  </a:cubicBezTo>
                  <a:cubicBezTo>
                    <a:pt x="4627" y="0"/>
                    <a:pt x="4375" y="696"/>
                    <a:pt x="3991" y="381"/>
                  </a:cubicBezTo>
                  <a:cubicBezTo>
                    <a:pt x="3607" y="66"/>
                    <a:pt x="3451" y="516"/>
                    <a:pt x="3055" y="320"/>
                  </a:cubicBezTo>
                  <a:cubicBezTo>
                    <a:pt x="2659" y="123"/>
                    <a:pt x="2647" y="588"/>
                    <a:pt x="2239" y="406"/>
                  </a:cubicBezTo>
                  <a:cubicBezTo>
                    <a:pt x="1831" y="224"/>
                    <a:pt x="1819" y="624"/>
                    <a:pt x="1411" y="406"/>
                  </a:cubicBezTo>
                  <a:cubicBezTo>
                    <a:pt x="1003" y="188"/>
                    <a:pt x="643" y="540"/>
                    <a:pt x="379" y="372"/>
                  </a:cubicBezTo>
                  <a:cubicBezTo>
                    <a:pt x="256" y="294"/>
                    <a:pt x="116" y="315"/>
                    <a:pt x="0" y="359"/>
                  </a:cubicBezTo>
                  <a:cubicBezTo>
                    <a:pt x="0" y="1009"/>
                    <a:pt x="0" y="1009"/>
                    <a:pt x="0" y="1009"/>
                  </a:cubicBezTo>
                  <a:cubicBezTo>
                    <a:pt x="6400" y="1009"/>
                    <a:pt x="6400" y="1009"/>
                    <a:pt x="6400" y="1009"/>
                  </a:cubicBezTo>
                  <a:lnTo>
                    <a:pt x="6400" y="44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zh-CN" altLang="en-US"/>
            </a:p>
          </p:txBody>
        </p:sp>
      </p:grpSp>
      <p:grpSp>
        <p:nvGrpSpPr>
          <p:cNvPr id="59" name="组合 58"/>
          <p:cNvGrpSpPr/>
          <p:nvPr/>
        </p:nvGrpSpPr>
        <p:grpSpPr>
          <a:xfrm>
            <a:off x="-78203" y="4548430"/>
            <a:ext cx="12314781" cy="2691831"/>
            <a:chOff x="-92717" y="4175969"/>
            <a:chExt cx="12314781" cy="2691831"/>
          </a:xfrm>
        </p:grpSpPr>
        <p:sp>
          <p:nvSpPr>
            <p:cNvPr id="60" name="Freeform 5"/>
            <p:cNvSpPr>
              <a:spLocks/>
            </p:cNvSpPr>
            <p:nvPr/>
          </p:nvSpPr>
          <p:spPr bwMode="auto">
            <a:xfrm>
              <a:off x="-92717" y="4924858"/>
              <a:ext cx="12284717" cy="1942942"/>
            </a:xfrm>
            <a:custGeom>
              <a:avLst/>
              <a:gdLst>
                <a:gd name="T0" fmla="*/ 6400 w 6400"/>
                <a:gd name="T1" fmla="*/ 440 h 1009"/>
                <a:gd name="T2" fmla="*/ 5924 w 6400"/>
                <a:gd name="T3" fmla="*/ 432 h 1009"/>
                <a:gd name="T4" fmla="*/ 5047 w 6400"/>
                <a:gd name="T5" fmla="*/ 432 h 1009"/>
                <a:gd name="T6" fmla="*/ 3991 w 6400"/>
                <a:gd name="T7" fmla="*/ 381 h 1009"/>
                <a:gd name="T8" fmla="*/ 3055 w 6400"/>
                <a:gd name="T9" fmla="*/ 320 h 1009"/>
                <a:gd name="T10" fmla="*/ 2239 w 6400"/>
                <a:gd name="T11" fmla="*/ 406 h 1009"/>
                <a:gd name="T12" fmla="*/ 1411 w 6400"/>
                <a:gd name="T13" fmla="*/ 406 h 1009"/>
                <a:gd name="T14" fmla="*/ 379 w 6400"/>
                <a:gd name="T15" fmla="*/ 372 h 1009"/>
                <a:gd name="T16" fmla="*/ 0 w 6400"/>
                <a:gd name="T17" fmla="*/ 359 h 1009"/>
                <a:gd name="T18" fmla="*/ 0 w 6400"/>
                <a:gd name="T19" fmla="*/ 1009 h 1009"/>
                <a:gd name="T20" fmla="*/ 6400 w 6400"/>
                <a:gd name="T21" fmla="*/ 1009 h 1009"/>
                <a:gd name="T22" fmla="*/ 6400 w 6400"/>
                <a:gd name="T23" fmla="*/ 440 h 10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400" h="1009">
                  <a:moveTo>
                    <a:pt x="6400" y="440"/>
                  </a:moveTo>
                  <a:cubicBezTo>
                    <a:pt x="6293" y="492"/>
                    <a:pt x="6165" y="589"/>
                    <a:pt x="5924" y="432"/>
                  </a:cubicBezTo>
                  <a:cubicBezTo>
                    <a:pt x="5480" y="144"/>
                    <a:pt x="5468" y="864"/>
                    <a:pt x="5047" y="432"/>
                  </a:cubicBezTo>
                  <a:cubicBezTo>
                    <a:pt x="4627" y="0"/>
                    <a:pt x="4375" y="696"/>
                    <a:pt x="3991" y="381"/>
                  </a:cubicBezTo>
                  <a:cubicBezTo>
                    <a:pt x="3607" y="66"/>
                    <a:pt x="3451" y="516"/>
                    <a:pt x="3055" y="320"/>
                  </a:cubicBezTo>
                  <a:cubicBezTo>
                    <a:pt x="2659" y="123"/>
                    <a:pt x="2647" y="588"/>
                    <a:pt x="2239" y="406"/>
                  </a:cubicBezTo>
                  <a:cubicBezTo>
                    <a:pt x="1831" y="224"/>
                    <a:pt x="1819" y="624"/>
                    <a:pt x="1411" y="406"/>
                  </a:cubicBezTo>
                  <a:cubicBezTo>
                    <a:pt x="1003" y="188"/>
                    <a:pt x="643" y="540"/>
                    <a:pt x="379" y="372"/>
                  </a:cubicBezTo>
                  <a:cubicBezTo>
                    <a:pt x="256" y="294"/>
                    <a:pt x="116" y="315"/>
                    <a:pt x="0" y="359"/>
                  </a:cubicBezTo>
                  <a:cubicBezTo>
                    <a:pt x="0" y="1009"/>
                    <a:pt x="0" y="1009"/>
                    <a:pt x="0" y="1009"/>
                  </a:cubicBezTo>
                  <a:cubicBezTo>
                    <a:pt x="6400" y="1009"/>
                    <a:pt x="6400" y="1009"/>
                    <a:pt x="6400" y="1009"/>
                  </a:cubicBezTo>
                  <a:lnTo>
                    <a:pt x="6400" y="44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61" name="Freeform 5"/>
            <p:cNvSpPr>
              <a:spLocks/>
            </p:cNvSpPr>
            <p:nvPr/>
          </p:nvSpPr>
          <p:spPr bwMode="auto">
            <a:xfrm>
              <a:off x="-62653" y="4175969"/>
              <a:ext cx="12284717" cy="1942942"/>
            </a:xfrm>
            <a:custGeom>
              <a:avLst/>
              <a:gdLst>
                <a:gd name="T0" fmla="*/ 6400 w 6400"/>
                <a:gd name="T1" fmla="*/ 440 h 1009"/>
                <a:gd name="T2" fmla="*/ 5924 w 6400"/>
                <a:gd name="T3" fmla="*/ 432 h 1009"/>
                <a:gd name="T4" fmla="*/ 5047 w 6400"/>
                <a:gd name="T5" fmla="*/ 432 h 1009"/>
                <a:gd name="T6" fmla="*/ 3991 w 6400"/>
                <a:gd name="T7" fmla="*/ 381 h 1009"/>
                <a:gd name="T8" fmla="*/ 3055 w 6400"/>
                <a:gd name="T9" fmla="*/ 320 h 1009"/>
                <a:gd name="T10" fmla="*/ 2239 w 6400"/>
                <a:gd name="T11" fmla="*/ 406 h 1009"/>
                <a:gd name="T12" fmla="*/ 1411 w 6400"/>
                <a:gd name="T13" fmla="*/ 406 h 1009"/>
                <a:gd name="T14" fmla="*/ 379 w 6400"/>
                <a:gd name="T15" fmla="*/ 372 h 1009"/>
                <a:gd name="T16" fmla="*/ 0 w 6400"/>
                <a:gd name="T17" fmla="*/ 359 h 1009"/>
                <a:gd name="T18" fmla="*/ 0 w 6400"/>
                <a:gd name="T19" fmla="*/ 1009 h 1009"/>
                <a:gd name="T20" fmla="*/ 6400 w 6400"/>
                <a:gd name="T21" fmla="*/ 1009 h 1009"/>
                <a:gd name="T22" fmla="*/ 6400 w 6400"/>
                <a:gd name="T23" fmla="*/ 440 h 10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400" h="1009">
                  <a:moveTo>
                    <a:pt x="6400" y="440"/>
                  </a:moveTo>
                  <a:cubicBezTo>
                    <a:pt x="6293" y="492"/>
                    <a:pt x="6165" y="589"/>
                    <a:pt x="5924" y="432"/>
                  </a:cubicBezTo>
                  <a:cubicBezTo>
                    <a:pt x="5480" y="144"/>
                    <a:pt x="5468" y="864"/>
                    <a:pt x="5047" y="432"/>
                  </a:cubicBezTo>
                  <a:cubicBezTo>
                    <a:pt x="4627" y="0"/>
                    <a:pt x="4375" y="696"/>
                    <a:pt x="3991" y="381"/>
                  </a:cubicBezTo>
                  <a:cubicBezTo>
                    <a:pt x="3607" y="66"/>
                    <a:pt x="3451" y="516"/>
                    <a:pt x="3055" y="320"/>
                  </a:cubicBezTo>
                  <a:cubicBezTo>
                    <a:pt x="2659" y="123"/>
                    <a:pt x="2647" y="588"/>
                    <a:pt x="2239" y="406"/>
                  </a:cubicBezTo>
                  <a:cubicBezTo>
                    <a:pt x="1831" y="224"/>
                    <a:pt x="1819" y="624"/>
                    <a:pt x="1411" y="406"/>
                  </a:cubicBezTo>
                  <a:cubicBezTo>
                    <a:pt x="1003" y="188"/>
                    <a:pt x="643" y="540"/>
                    <a:pt x="379" y="372"/>
                  </a:cubicBezTo>
                  <a:cubicBezTo>
                    <a:pt x="256" y="294"/>
                    <a:pt x="116" y="315"/>
                    <a:pt x="0" y="359"/>
                  </a:cubicBezTo>
                  <a:cubicBezTo>
                    <a:pt x="0" y="1009"/>
                    <a:pt x="0" y="1009"/>
                    <a:pt x="0" y="1009"/>
                  </a:cubicBezTo>
                  <a:cubicBezTo>
                    <a:pt x="6400" y="1009"/>
                    <a:pt x="6400" y="1009"/>
                    <a:pt x="6400" y="1009"/>
                  </a:cubicBezTo>
                  <a:lnTo>
                    <a:pt x="6400" y="44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zh-CN" altLang="en-US"/>
            </a:p>
          </p:txBody>
        </p:sp>
      </p:grpSp>
      <p:sp>
        <p:nvSpPr>
          <p:cNvPr id="7" name="Rectangle 55"/>
          <p:cNvSpPr>
            <a:spLocks noChangeArrowheads="1"/>
          </p:cNvSpPr>
          <p:nvPr/>
        </p:nvSpPr>
        <p:spPr bwMode="auto">
          <a:xfrm rot="5400000">
            <a:off x="6544106" y="692926"/>
            <a:ext cx="785950" cy="6869309"/>
          </a:xfrm>
          <a:prstGeom prst="rect">
            <a:avLst/>
          </a:prstGeom>
          <a:solidFill>
            <a:srgbClr val="F9F2E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 name="Freeform 57"/>
          <p:cNvSpPr>
            <a:spLocks/>
          </p:cNvSpPr>
          <p:nvPr/>
        </p:nvSpPr>
        <p:spPr bwMode="auto">
          <a:xfrm rot="5400000">
            <a:off x="10142987" y="3741544"/>
            <a:ext cx="785950" cy="772073"/>
          </a:xfrm>
          <a:custGeom>
            <a:avLst/>
            <a:gdLst>
              <a:gd name="T0" fmla="*/ 0 w 102"/>
              <a:gd name="T1" fmla="*/ 61 h 86"/>
              <a:gd name="T2" fmla="*/ 102 w 102"/>
              <a:gd name="T3" fmla="*/ 61 h 86"/>
              <a:gd name="T4" fmla="*/ 73 w 102"/>
              <a:gd name="T5" fmla="*/ 74 h 86"/>
              <a:gd name="T6" fmla="*/ 45 w 102"/>
              <a:gd name="T7" fmla="*/ 75 h 86"/>
              <a:gd name="T8" fmla="*/ 19 w 102"/>
              <a:gd name="T9" fmla="*/ 75 h 86"/>
              <a:gd name="T10" fmla="*/ 7 w 102"/>
              <a:gd name="T11" fmla="*/ 81 h 86"/>
              <a:gd name="T12" fmla="*/ 0 w 102"/>
              <a:gd name="T13" fmla="*/ 61 h 86"/>
            </a:gdLst>
            <a:ahLst/>
            <a:cxnLst>
              <a:cxn ang="0">
                <a:pos x="T0" y="T1"/>
              </a:cxn>
              <a:cxn ang="0">
                <a:pos x="T2" y="T3"/>
              </a:cxn>
              <a:cxn ang="0">
                <a:pos x="T4" y="T5"/>
              </a:cxn>
              <a:cxn ang="0">
                <a:pos x="T6" y="T7"/>
              </a:cxn>
              <a:cxn ang="0">
                <a:pos x="T8" y="T9"/>
              </a:cxn>
              <a:cxn ang="0">
                <a:pos x="T10" y="T11"/>
              </a:cxn>
              <a:cxn ang="0">
                <a:pos x="T12" y="T13"/>
              </a:cxn>
            </a:cxnLst>
            <a:rect l="0" t="0" r="r" b="b"/>
            <a:pathLst>
              <a:path w="102" h="86">
                <a:moveTo>
                  <a:pt x="0" y="61"/>
                </a:moveTo>
                <a:cubicBezTo>
                  <a:pt x="0" y="61"/>
                  <a:pt x="48" y="0"/>
                  <a:pt x="102" y="61"/>
                </a:cubicBezTo>
                <a:cubicBezTo>
                  <a:pt x="102" y="61"/>
                  <a:pt x="87" y="79"/>
                  <a:pt x="73" y="74"/>
                </a:cubicBezTo>
                <a:cubicBezTo>
                  <a:pt x="59" y="70"/>
                  <a:pt x="58" y="70"/>
                  <a:pt x="45" y="75"/>
                </a:cubicBezTo>
                <a:cubicBezTo>
                  <a:pt x="33" y="80"/>
                  <a:pt x="23" y="86"/>
                  <a:pt x="19" y="75"/>
                </a:cubicBezTo>
                <a:cubicBezTo>
                  <a:pt x="14" y="64"/>
                  <a:pt x="10" y="83"/>
                  <a:pt x="7" y="81"/>
                </a:cubicBezTo>
                <a:cubicBezTo>
                  <a:pt x="3" y="79"/>
                  <a:pt x="0" y="77"/>
                  <a:pt x="0" y="61"/>
                </a:cubicBezTo>
                <a:close/>
              </a:path>
            </a:pathLst>
          </a:custGeom>
          <a:solidFill>
            <a:srgbClr val="6752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 name="Rectangle 56"/>
          <p:cNvSpPr>
            <a:spLocks noChangeArrowheads="1"/>
          </p:cNvSpPr>
          <p:nvPr/>
        </p:nvSpPr>
        <p:spPr bwMode="auto">
          <a:xfrm rot="5400000">
            <a:off x="2046039" y="3064168"/>
            <a:ext cx="785950" cy="2126825"/>
          </a:xfrm>
          <a:prstGeom prst="rect">
            <a:avLst/>
          </a:prstGeom>
          <a:solidFill>
            <a:srgbClr val="E9602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nvGrpSpPr>
          <p:cNvPr id="3" name="组合 2"/>
          <p:cNvGrpSpPr/>
          <p:nvPr/>
        </p:nvGrpSpPr>
        <p:grpSpPr>
          <a:xfrm>
            <a:off x="1404218" y="3824443"/>
            <a:ext cx="2068144" cy="631807"/>
            <a:chOff x="1404218" y="3824443"/>
            <a:chExt cx="4426988" cy="631807"/>
          </a:xfrm>
        </p:grpSpPr>
        <p:sp>
          <p:nvSpPr>
            <p:cNvPr id="10" name="Freeform 58"/>
            <p:cNvSpPr>
              <a:spLocks/>
            </p:cNvSpPr>
            <p:nvPr/>
          </p:nvSpPr>
          <p:spPr bwMode="auto">
            <a:xfrm rot="5400000">
              <a:off x="3541680" y="3990381"/>
              <a:ext cx="163779" cy="271934"/>
            </a:xfrm>
            <a:custGeom>
              <a:avLst/>
              <a:gdLst>
                <a:gd name="T0" fmla="*/ 13 w 34"/>
                <a:gd name="T1" fmla="*/ 0 h 43"/>
                <a:gd name="T2" fmla="*/ 20 w 34"/>
                <a:gd name="T3" fmla="*/ 0 h 43"/>
                <a:gd name="T4" fmla="*/ 13 w 34"/>
                <a:gd name="T5" fmla="*/ 0 h 43"/>
              </a:gdLst>
              <a:ahLst/>
              <a:cxnLst>
                <a:cxn ang="0">
                  <a:pos x="T0" y="T1"/>
                </a:cxn>
                <a:cxn ang="0">
                  <a:pos x="T2" y="T3"/>
                </a:cxn>
                <a:cxn ang="0">
                  <a:pos x="T4" y="T5"/>
                </a:cxn>
              </a:cxnLst>
              <a:rect l="0" t="0" r="r" b="b"/>
              <a:pathLst>
                <a:path w="34" h="43">
                  <a:moveTo>
                    <a:pt x="13" y="0"/>
                  </a:moveTo>
                  <a:cubicBezTo>
                    <a:pt x="0" y="4"/>
                    <a:pt x="34" y="43"/>
                    <a:pt x="20" y="0"/>
                  </a:cubicBezTo>
                  <a:cubicBezTo>
                    <a:pt x="18" y="0"/>
                    <a:pt x="16" y="0"/>
                    <a:pt x="13" y="0"/>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 name="Freeform 59"/>
            <p:cNvSpPr>
              <a:spLocks/>
            </p:cNvSpPr>
            <p:nvPr/>
          </p:nvSpPr>
          <p:spPr bwMode="auto">
            <a:xfrm rot="5400000">
              <a:off x="1510747" y="4077242"/>
              <a:ext cx="70957" cy="122849"/>
            </a:xfrm>
            <a:custGeom>
              <a:avLst/>
              <a:gdLst>
                <a:gd name="T0" fmla="*/ 4 w 13"/>
                <a:gd name="T1" fmla="*/ 4 h 16"/>
                <a:gd name="T2" fmla="*/ 10 w 13"/>
                <a:gd name="T3" fmla="*/ 13 h 16"/>
                <a:gd name="T4" fmla="*/ 4 w 13"/>
                <a:gd name="T5" fmla="*/ 4 h 16"/>
              </a:gdLst>
              <a:ahLst/>
              <a:cxnLst>
                <a:cxn ang="0">
                  <a:pos x="T0" y="T1"/>
                </a:cxn>
                <a:cxn ang="0">
                  <a:pos x="T2" y="T3"/>
                </a:cxn>
                <a:cxn ang="0">
                  <a:pos x="T4" y="T5"/>
                </a:cxn>
              </a:cxnLst>
              <a:rect l="0" t="0" r="r" b="b"/>
              <a:pathLst>
                <a:path w="13" h="16">
                  <a:moveTo>
                    <a:pt x="4" y="4"/>
                  </a:moveTo>
                  <a:cubicBezTo>
                    <a:pt x="0" y="8"/>
                    <a:pt x="6" y="16"/>
                    <a:pt x="10" y="13"/>
                  </a:cubicBezTo>
                  <a:cubicBezTo>
                    <a:pt x="13" y="10"/>
                    <a:pt x="9" y="0"/>
                    <a:pt x="4" y="4"/>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 name="Freeform 60"/>
            <p:cNvSpPr>
              <a:spLocks/>
            </p:cNvSpPr>
            <p:nvPr/>
          </p:nvSpPr>
          <p:spPr bwMode="auto">
            <a:xfrm rot="5400000">
              <a:off x="1552015" y="3865355"/>
              <a:ext cx="86527" cy="122849"/>
            </a:xfrm>
            <a:custGeom>
              <a:avLst/>
              <a:gdLst>
                <a:gd name="T0" fmla="*/ 14 w 18"/>
                <a:gd name="T1" fmla="*/ 4 h 19"/>
                <a:gd name="T2" fmla="*/ 3 w 18"/>
                <a:gd name="T3" fmla="*/ 14 h 19"/>
                <a:gd name="T4" fmla="*/ 14 w 18"/>
                <a:gd name="T5" fmla="*/ 4 h 19"/>
              </a:gdLst>
              <a:ahLst/>
              <a:cxnLst>
                <a:cxn ang="0">
                  <a:pos x="T0" y="T1"/>
                </a:cxn>
                <a:cxn ang="0">
                  <a:pos x="T2" y="T3"/>
                </a:cxn>
                <a:cxn ang="0">
                  <a:pos x="T4" y="T5"/>
                </a:cxn>
              </a:cxnLst>
              <a:rect l="0" t="0" r="r" b="b"/>
              <a:pathLst>
                <a:path w="18" h="19">
                  <a:moveTo>
                    <a:pt x="14" y="4"/>
                  </a:moveTo>
                  <a:cubicBezTo>
                    <a:pt x="10" y="0"/>
                    <a:pt x="0" y="10"/>
                    <a:pt x="3" y="14"/>
                  </a:cubicBezTo>
                  <a:cubicBezTo>
                    <a:pt x="6" y="19"/>
                    <a:pt x="18" y="8"/>
                    <a:pt x="14" y="4"/>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 name="Freeform 61"/>
            <p:cNvSpPr>
              <a:spLocks/>
            </p:cNvSpPr>
            <p:nvPr/>
          </p:nvSpPr>
          <p:spPr bwMode="auto">
            <a:xfrm rot="5400000">
              <a:off x="1805049" y="3955723"/>
              <a:ext cx="88070" cy="126901"/>
            </a:xfrm>
            <a:custGeom>
              <a:avLst/>
              <a:gdLst>
                <a:gd name="T0" fmla="*/ 16 w 18"/>
                <a:gd name="T1" fmla="*/ 15 h 20"/>
                <a:gd name="T2" fmla="*/ 4 w 18"/>
                <a:gd name="T3" fmla="*/ 2 h 20"/>
                <a:gd name="T4" fmla="*/ 16 w 18"/>
                <a:gd name="T5" fmla="*/ 15 h 20"/>
              </a:gdLst>
              <a:ahLst/>
              <a:cxnLst>
                <a:cxn ang="0">
                  <a:pos x="T0" y="T1"/>
                </a:cxn>
                <a:cxn ang="0">
                  <a:pos x="T2" y="T3"/>
                </a:cxn>
                <a:cxn ang="0">
                  <a:pos x="T4" y="T5"/>
                </a:cxn>
              </a:cxnLst>
              <a:rect l="0" t="0" r="r" b="b"/>
              <a:pathLst>
                <a:path w="18" h="20">
                  <a:moveTo>
                    <a:pt x="16" y="15"/>
                  </a:moveTo>
                  <a:cubicBezTo>
                    <a:pt x="18" y="12"/>
                    <a:pt x="7" y="0"/>
                    <a:pt x="4" y="2"/>
                  </a:cubicBezTo>
                  <a:cubicBezTo>
                    <a:pt x="0" y="5"/>
                    <a:pt x="12" y="20"/>
                    <a:pt x="16" y="15"/>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 name="Freeform 62"/>
            <p:cNvSpPr>
              <a:spLocks/>
            </p:cNvSpPr>
            <p:nvPr/>
          </p:nvSpPr>
          <p:spPr bwMode="auto">
            <a:xfrm rot="5400000">
              <a:off x="1435084" y="4335264"/>
              <a:ext cx="77255" cy="138987"/>
            </a:xfrm>
            <a:custGeom>
              <a:avLst/>
              <a:gdLst>
                <a:gd name="T0" fmla="*/ 3 w 16"/>
                <a:gd name="T1" fmla="*/ 12 h 22"/>
                <a:gd name="T2" fmla="*/ 3 w 16"/>
                <a:gd name="T3" fmla="*/ 3 h 22"/>
                <a:gd name="T4" fmla="*/ 3 w 16"/>
                <a:gd name="T5" fmla="*/ 12 h 22"/>
              </a:gdLst>
              <a:ahLst/>
              <a:cxnLst>
                <a:cxn ang="0">
                  <a:pos x="T0" y="T1"/>
                </a:cxn>
                <a:cxn ang="0">
                  <a:pos x="T2" y="T3"/>
                </a:cxn>
                <a:cxn ang="0">
                  <a:pos x="T4" y="T5"/>
                </a:cxn>
              </a:cxnLst>
              <a:rect l="0" t="0" r="r" b="b"/>
              <a:pathLst>
                <a:path w="16" h="22">
                  <a:moveTo>
                    <a:pt x="3" y="12"/>
                  </a:moveTo>
                  <a:cubicBezTo>
                    <a:pt x="16" y="22"/>
                    <a:pt x="6" y="0"/>
                    <a:pt x="3" y="3"/>
                  </a:cubicBezTo>
                  <a:cubicBezTo>
                    <a:pt x="0" y="7"/>
                    <a:pt x="1" y="10"/>
                    <a:pt x="3" y="12"/>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5" name="Freeform 63"/>
            <p:cNvSpPr>
              <a:spLocks/>
            </p:cNvSpPr>
            <p:nvPr/>
          </p:nvSpPr>
          <p:spPr bwMode="auto">
            <a:xfrm rot="5400000">
              <a:off x="1832801" y="4296520"/>
              <a:ext cx="70957" cy="122849"/>
            </a:xfrm>
            <a:custGeom>
              <a:avLst/>
              <a:gdLst>
                <a:gd name="T0" fmla="*/ 2 w 12"/>
                <a:gd name="T1" fmla="*/ 6 h 16"/>
                <a:gd name="T2" fmla="*/ 3 w 12"/>
                <a:gd name="T3" fmla="*/ 16 h 16"/>
                <a:gd name="T4" fmla="*/ 9 w 12"/>
                <a:gd name="T5" fmla="*/ 2 h 16"/>
                <a:gd name="T6" fmla="*/ 2 w 12"/>
                <a:gd name="T7" fmla="*/ 6 h 16"/>
              </a:gdLst>
              <a:ahLst/>
              <a:cxnLst>
                <a:cxn ang="0">
                  <a:pos x="T0" y="T1"/>
                </a:cxn>
                <a:cxn ang="0">
                  <a:pos x="T2" y="T3"/>
                </a:cxn>
                <a:cxn ang="0">
                  <a:pos x="T4" y="T5"/>
                </a:cxn>
                <a:cxn ang="0">
                  <a:pos x="T6" y="T7"/>
                </a:cxn>
              </a:cxnLst>
              <a:rect l="0" t="0" r="r" b="b"/>
              <a:pathLst>
                <a:path w="12" h="16">
                  <a:moveTo>
                    <a:pt x="2" y="6"/>
                  </a:moveTo>
                  <a:cubicBezTo>
                    <a:pt x="1" y="10"/>
                    <a:pt x="0" y="14"/>
                    <a:pt x="3" y="16"/>
                  </a:cubicBezTo>
                  <a:cubicBezTo>
                    <a:pt x="5" y="16"/>
                    <a:pt x="12" y="3"/>
                    <a:pt x="9" y="2"/>
                  </a:cubicBezTo>
                  <a:cubicBezTo>
                    <a:pt x="5" y="0"/>
                    <a:pt x="3" y="3"/>
                    <a:pt x="2" y="6"/>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 name="Freeform 64"/>
            <p:cNvSpPr>
              <a:spLocks/>
            </p:cNvSpPr>
            <p:nvPr/>
          </p:nvSpPr>
          <p:spPr bwMode="auto">
            <a:xfrm rot="5400000">
              <a:off x="3063422" y="4285433"/>
              <a:ext cx="70957" cy="122849"/>
            </a:xfrm>
            <a:custGeom>
              <a:avLst/>
              <a:gdLst>
                <a:gd name="T0" fmla="*/ 2 w 11"/>
                <a:gd name="T1" fmla="*/ 7 h 16"/>
                <a:gd name="T2" fmla="*/ 2 w 11"/>
                <a:gd name="T3" fmla="*/ 16 h 16"/>
                <a:gd name="T4" fmla="*/ 8 w 11"/>
                <a:gd name="T5" fmla="*/ 2 h 16"/>
                <a:gd name="T6" fmla="*/ 2 w 11"/>
                <a:gd name="T7" fmla="*/ 7 h 16"/>
              </a:gdLst>
              <a:ahLst/>
              <a:cxnLst>
                <a:cxn ang="0">
                  <a:pos x="T0" y="T1"/>
                </a:cxn>
                <a:cxn ang="0">
                  <a:pos x="T2" y="T3"/>
                </a:cxn>
                <a:cxn ang="0">
                  <a:pos x="T4" y="T5"/>
                </a:cxn>
                <a:cxn ang="0">
                  <a:pos x="T6" y="T7"/>
                </a:cxn>
              </a:cxnLst>
              <a:rect l="0" t="0" r="r" b="b"/>
              <a:pathLst>
                <a:path w="11" h="16">
                  <a:moveTo>
                    <a:pt x="2" y="7"/>
                  </a:moveTo>
                  <a:cubicBezTo>
                    <a:pt x="0" y="10"/>
                    <a:pt x="0" y="14"/>
                    <a:pt x="2" y="16"/>
                  </a:cubicBezTo>
                  <a:cubicBezTo>
                    <a:pt x="4" y="16"/>
                    <a:pt x="11" y="3"/>
                    <a:pt x="8" y="2"/>
                  </a:cubicBezTo>
                  <a:cubicBezTo>
                    <a:pt x="5" y="0"/>
                    <a:pt x="3" y="3"/>
                    <a:pt x="2" y="7"/>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 name="Freeform 65"/>
            <p:cNvSpPr>
              <a:spLocks/>
            </p:cNvSpPr>
            <p:nvPr/>
          </p:nvSpPr>
          <p:spPr bwMode="auto">
            <a:xfrm rot="5400000">
              <a:off x="2069540" y="3798713"/>
              <a:ext cx="70957" cy="132947"/>
            </a:xfrm>
            <a:custGeom>
              <a:avLst/>
              <a:gdLst>
                <a:gd name="T0" fmla="*/ 9 w 10"/>
                <a:gd name="T1" fmla="*/ 19 h 21"/>
                <a:gd name="T2" fmla="*/ 0 w 10"/>
                <a:gd name="T3" fmla="*/ 10 h 21"/>
                <a:gd name="T4" fmla="*/ 9 w 10"/>
                <a:gd name="T5" fmla="*/ 19 h 21"/>
              </a:gdLst>
              <a:ahLst/>
              <a:cxnLst>
                <a:cxn ang="0">
                  <a:pos x="T0" y="T1"/>
                </a:cxn>
                <a:cxn ang="0">
                  <a:pos x="T2" y="T3"/>
                </a:cxn>
                <a:cxn ang="0">
                  <a:pos x="T4" y="T5"/>
                </a:cxn>
              </a:cxnLst>
              <a:rect l="0" t="0" r="r" b="b"/>
              <a:pathLst>
                <a:path w="10" h="21">
                  <a:moveTo>
                    <a:pt x="9" y="19"/>
                  </a:moveTo>
                  <a:cubicBezTo>
                    <a:pt x="10" y="15"/>
                    <a:pt x="2" y="0"/>
                    <a:pt x="0" y="10"/>
                  </a:cubicBezTo>
                  <a:cubicBezTo>
                    <a:pt x="0" y="15"/>
                    <a:pt x="9" y="21"/>
                    <a:pt x="9" y="19"/>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8" name="Freeform 66"/>
            <p:cNvSpPr>
              <a:spLocks/>
            </p:cNvSpPr>
            <p:nvPr/>
          </p:nvSpPr>
          <p:spPr bwMode="auto">
            <a:xfrm rot="5400000">
              <a:off x="3119439" y="3849058"/>
              <a:ext cx="91161" cy="148053"/>
            </a:xfrm>
            <a:custGeom>
              <a:avLst/>
              <a:gdLst>
                <a:gd name="T0" fmla="*/ 2 w 19"/>
                <a:gd name="T1" fmla="*/ 8 h 23"/>
                <a:gd name="T2" fmla="*/ 15 w 19"/>
                <a:gd name="T3" fmla="*/ 19 h 23"/>
                <a:gd name="T4" fmla="*/ 2 w 19"/>
                <a:gd name="T5" fmla="*/ 8 h 23"/>
              </a:gdLst>
              <a:ahLst/>
              <a:cxnLst>
                <a:cxn ang="0">
                  <a:pos x="T0" y="T1"/>
                </a:cxn>
                <a:cxn ang="0">
                  <a:pos x="T2" y="T3"/>
                </a:cxn>
                <a:cxn ang="0">
                  <a:pos x="T4" y="T5"/>
                </a:cxn>
              </a:cxnLst>
              <a:rect l="0" t="0" r="r" b="b"/>
              <a:pathLst>
                <a:path w="19" h="23">
                  <a:moveTo>
                    <a:pt x="2" y="8"/>
                  </a:moveTo>
                  <a:cubicBezTo>
                    <a:pt x="0" y="12"/>
                    <a:pt x="11" y="23"/>
                    <a:pt x="15" y="19"/>
                  </a:cubicBezTo>
                  <a:cubicBezTo>
                    <a:pt x="19" y="15"/>
                    <a:pt x="6" y="0"/>
                    <a:pt x="2" y="8"/>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 name="Freeform 67"/>
            <p:cNvSpPr>
              <a:spLocks/>
            </p:cNvSpPr>
            <p:nvPr/>
          </p:nvSpPr>
          <p:spPr bwMode="auto">
            <a:xfrm rot="5400000">
              <a:off x="4115454" y="4220138"/>
              <a:ext cx="91161" cy="145033"/>
            </a:xfrm>
            <a:custGeom>
              <a:avLst/>
              <a:gdLst>
                <a:gd name="T0" fmla="*/ 2 w 19"/>
                <a:gd name="T1" fmla="*/ 7 h 23"/>
                <a:gd name="T2" fmla="*/ 15 w 19"/>
                <a:gd name="T3" fmla="*/ 19 h 23"/>
                <a:gd name="T4" fmla="*/ 2 w 19"/>
                <a:gd name="T5" fmla="*/ 7 h 23"/>
              </a:gdLst>
              <a:ahLst/>
              <a:cxnLst>
                <a:cxn ang="0">
                  <a:pos x="T0" y="T1"/>
                </a:cxn>
                <a:cxn ang="0">
                  <a:pos x="T2" y="T3"/>
                </a:cxn>
                <a:cxn ang="0">
                  <a:pos x="T4" y="T5"/>
                </a:cxn>
              </a:cxnLst>
              <a:rect l="0" t="0" r="r" b="b"/>
              <a:pathLst>
                <a:path w="19" h="23">
                  <a:moveTo>
                    <a:pt x="2" y="7"/>
                  </a:moveTo>
                  <a:cubicBezTo>
                    <a:pt x="0" y="12"/>
                    <a:pt x="11" y="23"/>
                    <a:pt x="15" y="19"/>
                  </a:cubicBezTo>
                  <a:cubicBezTo>
                    <a:pt x="19" y="15"/>
                    <a:pt x="6" y="0"/>
                    <a:pt x="2" y="7"/>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 name="Freeform 68"/>
            <p:cNvSpPr>
              <a:spLocks/>
            </p:cNvSpPr>
            <p:nvPr/>
          </p:nvSpPr>
          <p:spPr bwMode="auto">
            <a:xfrm rot="5400000">
              <a:off x="2107100" y="4046444"/>
              <a:ext cx="72621" cy="122849"/>
            </a:xfrm>
            <a:custGeom>
              <a:avLst/>
              <a:gdLst>
                <a:gd name="T0" fmla="*/ 13 w 15"/>
                <a:gd name="T1" fmla="*/ 0 h 19"/>
                <a:gd name="T2" fmla="*/ 7 w 15"/>
                <a:gd name="T3" fmla="*/ 15 h 19"/>
                <a:gd name="T4" fmla="*/ 15 w 15"/>
                <a:gd name="T5" fmla="*/ 1 h 19"/>
              </a:gdLst>
              <a:ahLst/>
              <a:cxnLst>
                <a:cxn ang="0">
                  <a:pos x="T0" y="T1"/>
                </a:cxn>
                <a:cxn ang="0">
                  <a:pos x="T2" y="T3"/>
                </a:cxn>
                <a:cxn ang="0">
                  <a:pos x="T4" y="T5"/>
                </a:cxn>
              </a:cxnLst>
              <a:rect l="0" t="0" r="r" b="b"/>
              <a:pathLst>
                <a:path w="15" h="19">
                  <a:moveTo>
                    <a:pt x="13" y="0"/>
                  </a:moveTo>
                  <a:cubicBezTo>
                    <a:pt x="11" y="2"/>
                    <a:pt x="0" y="12"/>
                    <a:pt x="7" y="15"/>
                  </a:cubicBezTo>
                  <a:cubicBezTo>
                    <a:pt x="14" y="19"/>
                    <a:pt x="15" y="4"/>
                    <a:pt x="15" y="1"/>
                  </a:cubicBezTo>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 name="Freeform 69"/>
            <p:cNvSpPr>
              <a:spLocks/>
            </p:cNvSpPr>
            <p:nvPr/>
          </p:nvSpPr>
          <p:spPr bwMode="auto">
            <a:xfrm rot="5400000">
              <a:off x="2169781" y="4359347"/>
              <a:ext cx="70957" cy="122849"/>
            </a:xfrm>
            <a:custGeom>
              <a:avLst/>
              <a:gdLst>
                <a:gd name="T0" fmla="*/ 4 w 8"/>
                <a:gd name="T1" fmla="*/ 12 h 13"/>
                <a:gd name="T2" fmla="*/ 7 w 8"/>
                <a:gd name="T3" fmla="*/ 13 h 13"/>
                <a:gd name="T4" fmla="*/ 2 w 8"/>
                <a:gd name="T5" fmla="*/ 0 h 13"/>
                <a:gd name="T6" fmla="*/ 4 w 8"/>
                <a:gd name="T7" fmla="*/ 12 h 13"/>
              </a:gdLst>
              <a:ahLst/>
              <a:cxnLst>
                <a:cxn ang="0">
                  <a:pos x="T0" y="T1"/>
                </a:cxn>
                <a:cxn ang="0">
                  <a:pos x="T2" y="T3"/>
                </a:cxn>
                <a:cxn ang="0">
                  <a:pos x="T4" y="T5"/>
                </a:cxn>
                <a:cxn ang="0">
                  <a:pos x="T6" y="T7"/>
                </a:cxn>
              </a:cxnLst>
              <a:rect l="0" t="0" r="r" b="b"/>
              <a:pathLst>
                <a:path w="8" h="13">
                  <a:moveTo>
                    <a:pt x="4" y="12"/>
                  </a:moveTo>
                  <a:cubicBezTo>
                    <a:pt x="5" y="13"/>
                    <a:pt x="5" y="13"/>
                    <a:pt x="7" y="13"/>
                  </a:cubicBezTo>
                  <a:cubicBezTo>
                    <a:pt x="8" y="9"/>
                    <a:pt x="6" y="2"/>
                    <a:pt x="2" y="0"/>
                  </a:cubicBezTo>
                  <a:cubicBezTo>
                    <a:pt x="1" y="3"/>
                    <a:pt x="0" y="10"/>
                    <a:pt x="4" y="12"/>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 name="Freeform 70"/>
            <p:cNvSpPr>
              <a:spLocks/>
            </p:cNvSpPr>
            <p:nvPr/>
          </p:nvSpPr>
          <p:spPr bwMode="auto">
            <a:xfrm rot="5400000">
              <a:off x="2747768" y="3800066"/>
              <a:ext cx="70957" cy="122849"/>
            </a:xfrm>
            <a:custGeom>
              <a:avLst/>
              <a:gdLst>
                <a:gd name="T0" fmla="*/ 2 w 7"/>
                <a:gd name="T1" fmla="*/ 2 h 14"/>
                <a:gd name="T2" fmla="*/ 7 w 7"/>
                <a:gd name="T3" fmla="*/ 14 h 14"/>
                <a:gd name="T4" fmla="*/ 2 w 7"/>
                <a:gd name="T5" fmla="*/ 2 h 14"/>
              </a:gdLst>
              <a:ahLst/>
              <a:cxnLst>
                <a:cxn ang="0">
                  <a:pos x="T0" y="T1"/>
                </a:cxn>
                <a:cxn ang="0">
                  <a:pos x="T2" y="T3"/>
                </a:cxn>
                <a:cxn ang="0">
                  <a:pos x="T4" y="T5"/>
                </a:cxn>
              </a:cxnLst>
              <a:rect l="0" t="0" r="r" b="b"/>
              <a:pathLst>
                <a:path w="7" h="14">
                  <a:moveTo>
                    <a:pt x="2" y="2"/>
                  </a:moveTo>
                  <a:cubicBezTo>
                    <a:pt x="0" y="7"/>
                    <a:pt x="1" y="12"/>
                    <a:pt x="7" y="14"/>
                  </a:cubicBezTo>
                  <a:cubicBezTo>
                    <a:pt x="7" y="11"/>
                    <a:pt x="3" y="0"/>
                    <a:pt x="2" y="2"/>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 name="Freeform 71"/>
            <p:cNvSpPr>
              <a:spLocks/>
            </p:cNvSpPr>
            <p:nvPr/>
          </p:nvSpPr>
          <p:spPr bwMode="auto">
            <a:xfrm rot="5400000">
              <a:off x="2413731" y="4178258"/>
              <a:ext cx="120519" cy="122849"/>
            </a:xfrm>
            <a:custGeom>
              <a:avLst/>
              <a:gdLst>
                <a:gd name="T0" fmla="*/ 9 w 25"/>
                <a:gd name="T1" fmla="*/ 1 h 13"/>
                <a:gd name="T2" fmla="*/ 12 w 25"/>
                <a:gd name="T3" fmla="*/ 10 h 13"/>
                <a:gd name="T4" fmla="*/ 9 w 25"/>
                <a:gd name="T5" fmla="*/ 1 h 13"/>
              </a:gdLst>
              <a:ahLst/>
              <a:cxnLst>
                <a:cxn ang="0">
                  <a:pos x="T0" y="T1"/>
                </a:cxn>
                <a:cxn ang="0">
                  <a:pos x="T2" y="T3"/>
                </a:cxn>
                <a:cxn ang="0">
                  <a:pos x="T4" y="T5"/>
                </a:cxn>
              </a:cxnLst>
              <a:rect l="0" t="0" r="r" b="b"/>
              <a:pathLst>
                <a:path w="25" h="13">
                  <a:moveTo>
                    <a:pt x="9" y="1"/>
                  </a:moveTo>
                  <a:cubicBezTo>
                    <a:pt x="0" y="2"/>
                    <a:pt x="7" y="8"/>
                    <a:pt x="12" y="10"/>
                  </a:cubicBezTo>
                  <a:cubicBezTo>
                    <a:pt x="25" y="13"/>
                    <a:pt x="15" y="0"/>
                    <a:pt x="9" y="1"/>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 name="Freeform 72"/>
            <p:cNvSpPr>
              <a:spLocks/>
            </p:cNvSpPr>
            <p:nvPr/>
          </p:nvSpPr>
          <p:spPr bwMode="auto">
            <a:xfrm rot="5400000">
              <a:off x="3255375" y="4019571"/>
              <a:ext cx="70957" cy="169205"/>
            </a:xfrm>
            <a:custGeom>
              <a:avLst/>
              <a:gdLst>
                <a:gd name="T0" fmla="*/ 2 w 14"/>
                <a:gd name="T1" fmla="*/ 21 h 27"/>
                <a:gd name="T2" fmla="*/ 5 w 14"/>
                <a:gd name="T3" fmla="*/ 7 h 27"/>
                <a:gd name="T4" fmla="*/ 2 w 14"/>
                <a:gd name="T5" fmla="*/ 21 h 27"/>
              </a:gdLst>
              <a:ahLst/>
              <a:cxnLst>
                <a:cxn ang="0">
                  <a:pos x="T0" y="T1"/>
                </a:cxn>
                <a:cxn ang="0">
                  <a:pos x="T2" y="T3"/>
                </a:cxn>
                <a:cxn ang="0">
                  <a:pos x="T4" y="T5"/>
                </a:cxn>
              </a:cxnLst>
              <a:rect l="0" t="0" r="r" b="b"/>
              <a:pathLst>
                <a:path w="14" h="27">
                  <a:moveTo>
                    <a:pt x="2" y="21"/>
                  </a:moveTo>
                  <a:cubicBezTo>
                    <a:pt x="9" y="27"/>
                    <a:pt x="14" y="0"/>
                    <a:pt x="5" y="7"/>
                  </a:cubicBezTo>
                  <a:cubicBezTo>
                    <a:pt x="3" y="9"/>
                    <a:pt x="0" y="19"/>
                    <a:pt x="2" y="21"/>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 name="Freeform 73"/>
            <p:cNvSpPr>
              <a:spLocks/>
            </p:cNvSpPr>
            <p:nvPr/>
          </p:nvSpPr>
          <p:spPr bwMode="auto">
            <a:xfrm rot="5400000">
              <a:off x="3504913" y="3779073"/>
              <a:ext cx="70957" cy="172225"/>
            </a:xfrm>
            <a:custGeom>
              <a:avLst/>
              <a:gdLst>
                <a:gd name="T0" fmla="*/ 8 w 14"/>
                <a:gd name="T1" fmla="*/ 4 h 27"/>
                <a:gd name="T2" fmla="*/ 5 w 14"/>
                <a:gd name="T3" fmla="*/ 15 h 27"/>
                <a:gd name="T4" fmla="*/ 8 w 14"/>
                <a:gd name="T5" fmla="*/ 4 h 27"/>
              </a:gdLst>
              <a:ahLst/>
              <a:cxnLst>
                <a:cxn ang="0">
                  <a:pos x="T0" y="T1"/>
                </a:cxn>
                <a:cxn ang="0">
                  <a:pos x="T2" y="T3"/>
                </a:cxn>
                <a:cxn ang="0">
                  <a:pos x="T4" y="T5"/>
                </a:cxn>
              </a:cxnLst>
              <a:rect l="0" t="0" r="r" b="b"/>
              <a:pathLst>
                <a:path w="14" h="27">
                  <a:moveTo>
                    <a:pt x="8" y="4"/>
                  </a:moveTo>
                  <a:cubicBezTo>
                    <a:pt x="0" y="0"/>
                    <a:pt x="2" y="10"/>
                    <a:pt x="5" y="15"/>
                  </a:cubicBezTo>
                  <a:cubicBezTo>
                    <a:pt x="14" y="27"/>
                    <a:pt x="12" y="6"/>
                    <a:pt x="8" y="4"/>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 name="Freeform 74"/>
            <p:cNvSpPr>
              <a:spLocks/>
            </p:cNvSpPr>
            <p:nvPr/>
          </p:nvSpPr>
          <p:spPr bwMode="auto">
            <a:xfrm rot="5400000">
              <a:off x="2425717" y="3861660"/>
              <a:ext cx="70957" cy="122849"/>
            </a:xfrm>
            <a:custGeom>
              <a:avLst/>
              <a:gdLst>
                <a:gd name="T0" fmla="*/ 0 w 9"/>
                <a:gd name="T1" fmla="*/ 5 h 16"/>
                <a:gd name="T2" fmla="*/ 7 w 9"/>
                <a:gd name="T3" fmla="*/ 11 h 16"/>
                <a:gd name="T4" fmla="*/ 2 w 9"/>
                <a:gd name="T5" fmla="*/ 0 h 16"/>
                <a:gd name="T6" fmla="*/ 0 w 9"/>
                <a:gd name="T7" fmla="*/ 5 h 16"/>
              </a:gdLst>
              <a:ahLst/>
              <a:cxnLst>
                <a:cxn ang="0">
                  <a:pos x="T0" y="T1"/>
                </a:cxn>
                <a:cxn ang="0">
                  <a:pos x="T2" y="T3"/>
                </a:cxn>
                <a:cxn ang="0">
                  <a:pos x="T4" y="T5"/>
                </a:cxn>
                <a:cxn ang="0">
                  <a:pos x="T6" y="T7"/>
                </a:cxn>
              </a:cxnLst>
              <a:rect l="0" t="0" r="r" b="b"/>
              <a:pathLst>
                <a:path w="9" h="16">
                  <a:moveTo>
                    <a:pt x="0" y="5"/>
                  </a:moveTo>
                  <a:cubicBezTo>
                    <a:pt x="0" y="8"/>
                    <a:pt x="5" y="16"/>
                    <a:pt x="7" y="11"/>
                  </a:cubicBezTo>
                  <a:cubicBezTo>
                    <a:pt x="9" y="8"/>
                    <a:pt x="4" y="1"/>
                    <a:pt x="2" y="0"/>
                  </a:cubicBezTo>
                  <a:cubicBezTo>
                    <a:pt x="0" y="1"/>
                    <a:pt x="0" y="3"/>
                    <a:pt x="0" y="5"/>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 name="Freeform 75"/>
            <p:cNvSpPr>
              <a:spLocks/>
            </p:cNvSpPr>
            <p:nvPr/>
          </p:nvSpPr>
          <p:spPr bwMode="auto">
            <a:xfrm rot="5400000">
              <a:off x="2681652" y="4350724"/>
              <a:ext cx="70957" cy="122849"/>
            </a:xfrm>
            <a:custGeom>
              <a:avLst/>
              <a:gdLst>
                <a:gd name="T0" fmla="*/ 4 w 6"/>
                <a:gd name="T1" fmla="*/ 1 h 15"/>
                <a:gd name="T2" fmla="*/ 6 w 6"/>
                <a:gd name="T3" fmla="*/ 15 h 15"/>
                <a:gd name="T4" fmla="*/ 4 w 6"/>
                <a:gd name="T5" fmla="*/ 1 h 15"/>
              </a:gdLst>
              <a:ahLst/>
              <a:cxnLst>
                <a:cxn ang="0">
                  <a:pos x="T0" y="T1"/>
                </a:cxn>
                <a:cxn ang="0">
                  <a:pos x="T2" y="T3"/>
                </a:cxn>
                <a:cxn ang="0">
                  <a:pos x="T4" y="T5"/>
                </a:cxn>
              </a:cxnLst>
              <a:rect l="0" t="0" r="r" b="b"/>
              <a:pathLst>
                <a:path w="6" h="15">
                  <a:moveTo>
                    <a:pt x="4" y="1"/>
                  </a:moveTo>
                  <a:cubicBezTo>
                    <a:pt x="0" y="5"/>
                    <a:pt x="0" y="13"/>
                    <a:pt x="6" y="15"/>
                  </a:cubicBezTo>
                  <a:cubicBezTo>
                    <a:pt x="6" y="14"/>
                    <a:pt x="6" y="0"/>
                    <a:pt x="4" y="1"/>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 name="Freeform 76"/>
            <p:cNvSpPr>
              <a:spLocks/>
            </p:cNvSpPr>
            <p:nvPr/>
          </p:nvSpPr>
          <p:spPr bwMode="auto">
            <a:xfrm rot="5400000">
              <a:off x="2793675" y="4046279"/>
              <a:ext cx="77255" cy="160139"/>
            </a:xfrm>
            <a:custGeom>
              <a:avLst/>
              <a:gdLst>
                <a:gd name="T0" fmla="*/ 2 w 16"/>
                <a:gd name="T1" fmla="*/ 11 h 25"/>
                <a:gd name="T2" fmla="*/ 14 w 16"/>
                <a:gd name="T3" fmla="*/ 15 h 25"/>
                <a:gd name="T4" fmla="*/ 2 w 16"/>
                <a:gd name="T5" fmla="*/ 11 h 25"/>
              </a:gdLst>
              <a:ahLst/>
              <a:cxnLst>
                <a:cxn ang="0">
                  <a:pos x="T0" y="T1"/>
                </a:cxn>
                <a:cxn ang="0">
                  <a:pos x="T2" y="T3"/>
                </a:cxn>
                <a:cxn ang="0">
                  <a:pos x="T4" y="T5"/>
                </a:cxn>
              </a:cxnLst>
              <a:rect l="0" t="0" r="r" b="b"/>
              <a:pathLst>
                <a:path w="16" h="25">
                  <a:moveTo>
                    <a:pt x="2" y="11"/>
                  </a:moveTo>
                  <a:cubicBezTo>
                    <a:pt x="3" y="16"/>
                    <a:pt x="16" y="25"/>
                    <a:pt x="14" y="15"/>
                  </a:cubicBezTo>
                  <a:cubicBezTo>
                    <a:pt x="12" y="10"/>
                    <a:pt x="0" y="0"/>
                    <a:pt x="2" y="11"/>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 name="Freeform 77"/>
            <p:cNvSpPr>
              <a:spLocks/>
            </p:cNvSpPr>
            <p:nvPr/>
          </p:nvSpPr>
          <p:spPr bwMode="auto">
            <a:xfrm rot="5400000">
              <a:off x="3905878" y="3850574"/>
              <a:ext cx="70957" cy="122849"/>
            </a:xfrm>
            <a:custGeom>
              <a:avLst/>
              <a:gdLst>
                <a:gd name="T0" fmla="*/ 7 w 12"/>
                <a:gd name="T1" fmla="*/ 2 h 16"/>
                <a:gd name="T2" fmla="*/ 10 w 12"/>
                <a:gd name="T3" fmla="*/ 16 h 16"/>
                <a:gd name="T4" fmla="*/ 7 w 12"/>
                <a:gd name="T5" fmla="*/ 2 h 16"/>
              </a:gdLst>
              <a:ahLst/>
              <a:cxnLst>
                <a:cxn ang="0">
                  <a:pos x="T0" y="T1"/>
                </a:cxn>
                <a:cxn ang="0">
                  <a:pos x="T2" y="T3"/>
                </a:cxn>
                <a:cxn ang="0">
                  <a:pos x="T4" y="T5"/>
                </a:cxn>
              </a:cxnLst>
              <a:rect l="0" t="0" r="r" b="b"/>
              <a:pathLst>
                <a:path w="12" h="16">
                  <a:moveTo>
                    <a:pt x="7" y="2"/>
                  </a:moveTo>
                  <a:cubicBezTo>
                    <a:pt x="0" y="0"/>
                    <a:pt x="2" y="16"/>
                    <a:pt x="10" y="16"/>
                  </a:cubicBezTo>
                  <a:cubicBezTo>
                    <a:pt x="12" y="13"/>
                    <a:pt x="12" y="4"/>
                    <a:pt x="7" y="2"/>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 name="Freeform 78"/>
            <p:cNvSpPr>
              <a:spLocks/>
            </p:cNvSpPr>
            <p:nvPr/>
          </p:nvSpPr>
          <p:spPr bwMode="auto">
            <a:xfrm rot="5400000">
              <a:off x="3528373" y="4312536"/>
              <a:ext cx="70957" cy="122849"/>
            </a:xfrm>
            <a:custGeom>
              <a:avLst/>
              <a:gdLst>
                <a:gd name="T0" fmla="*/ 9 w 12"/>
                <a:gd name="T1" fmla="*/ 16 h 16"/>
                <a:gd name="T2" fmla="*/ 6 w 12"/>
                <a:gd name="T3" fmla="*/ 0 h 16"/>
                <a:gd name="T4" fmla="*/ 9 w 12"/>
                <a:gd name="T5" fmla="*/ 16 h 16"/>
              </a:gdLst>
              <a:ahLst/>
              <a:cxnLst>
                <a:cxn ang="0">
                  <a:pos x="T0" y="T1"/>
                </a:cxn>
                <a:cxn ang="0">
                  <a:pos x="T2" y="T3"/>
                </a:cxn>
                <a:cxn ang="0">
                  <a:pos x="T4" y="T5"/>
                </a:cxn>
              </a:cxnLst>
              <a:rect l="0" t="0" r="r" b="b"/>
              <a:pathLst>
                <a:path w="12" h="16">
                  <a:moveTo>
                    <a:pt x="9" y="16"/>
                  </a:moveTo>
                  <a:cubicBezTo>
                    <a:pt x="12" y="12"/>
                    <a:pt x="9" y="3"/>
                    <a:pt x="6" y="0"/>
                  </a:cubicBezTo>
                  <a:cubicBezTo>
                    <a:pt x="0" y="4"/>
                    <a:pt x="10" y="15"/>
                    <a:pt x="9" y="16"/>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 name="Freeform 59"/>
            <p:cNvSpPr>
              <a:spLocks/>
            </p:cNvSpPr>
            <p:nvPr/>
          </p:nvSpPr>
          <p:spPr bwMode="auto">
            <a:xfrm rot="5400000">
              <a:off x="4429580" y="4075673"/>
              <a:ext cx="70957" cy="122849"/>
            </a:xfrm>
            <a:custGeom>
              <a:avLst/>
              <a:gdLst>
                <a:gd name="T0" fmla="*/ 4 w 13"/>
                <a:gd name="T1" fmla="*/ 4 h 16"/>
                <a:gd name="T2" fmla="*/ 10 w 13"/>
                <a:gd name="T3" fmla="*/ 13 h 16"/>
                <a:gd name="T4" fmla="*/ 4 w 13"/>
                <a:gd name="T5" fmla="*/ 4 h 16"/>
              </a:gdLst>
              <a:ahLst/>
              <a:cxnLst>
                <a:cxn ang="0">
                  <a:pos x="T0" y="T1"/>
                </a:cxn>
                <a:cxn ang="0">
                  <a:pos x="T2" y="T3"/>
                </a:cxn>
                <a:cxn ang="0">
                  <a:pos x="T4" y="T5"/>
                </a:cxn>
              </a:cxnLst>
              <a:rect l="0" t="0" r="r" b="b"/>
              <a:pathLst>
                <a:path w="13" h="16">
                  <a:moveTo>
                    <a:pt x="4" y="4"/>
                  </a:moveTo>
                  <a:cubicBezTo>
                    <a:pt x="0" y="8"/>
                    <a:pt x="6" y="16"/>
                    <a:pt x="10" y="13"/>
                  </a:cubicBezTo>
                  <a:cubicBezTo>
                    <a:pt x="13" y="10"/>
                    <a:pt x="9" y="0"/>
                    <a:pt x="4" y="4"/>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 name="Freeform 60"/>
            <p:cNvSpPr>
              <a:spLocks/>
            </p:cNvSpPr>
            <p:nvPr/>
          </p:nvSpPr>
          <p:spPr bwMode="auto">
            <a:xfrm rot="5400000">
              <a:off x="4470849" y="3863786"/>
              <a:ext cx="86527" cy="122849"/>
            </a:xfrm>
            <a:custGeom>
              <a:avLst/>
              <a:gdLst>
                <a:gd name="T0" fmla="*/ 14 w 18"/>
                <a:gd name="T1" fmla="*/ 4 h 19"/>
                <a:gd name="T2" fmla="*/ 3 w 18"/>
                <a:gd name="T3" fmla="*/ 14 h 19"/>
                <a:gd name="T4" fmla="*/ 14 w 18"/>
                <a:gd name="T5" fmla="*/ 4 h 19"/>
              </a:gdLst>
              <a:ahLst/>
              <a:cxnLst>
                <a:cxn ang="0">
                  <a:pos x="T0" y="T1"/>
                </a:cxn>
                <a:cxn ang="0">
                  <a:pos x="T2" y="T3"/>
                </a:cxn>
                <a:cxn ang="0">
                  <a:pos x="T4" y="T5"/>
                </a:cxn>
              </a:cxnLst>
              <a:rect l="0" t="0" r="r" b="b"/>
              <a:pathLst>
                <a:path w="18" h="19">
                  <a:moveTo>
                    <a:pt x="14" y="4"/>
                  </a:moveTo>
                  <a:cubicBezTo>
                    <a:pt x="10" y="0"/>
                    <a:pt x="0" y="10"/>
                    <a:pt x="3" y="14"/>
                  </a:cubicBezTo>
                  <a:cubicBezTo>
                    <a:pt x="6" y="19"/>
                    <a:pt x="18" y="8"/>
                    <a:pt x="14" y="4"/>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3" name="Freeform 61"/>
            <p:cNvSpPr>
              <a:spLocks/>
            </p:cNvSpPr>
            <p:nvPr/>
          </p:nvSpPr>
          <p:spPr bwMode="auto">
            <a:xfrm rot="5400000">
              <a:off x="4723882" y="3954154"/>
              <a:ext cx="88070" cy="126901"/>
            </a:xfrm>
            <a:custGeom>
              <a:avLst/>
              <a:gdLst>
                <a:gd name="T0" fmla="*/ 16 w 18"/>
                <a:gd name="T1" fmla="*/ 15 h 20"/>
                <a:gd name="T2" fmla="*/ 4 w 18"/>
                <a:gd name="T3" fmla="*/ 2 h 20"/>
                <a:gd name="T4" fmla="*/ 16 w 18"/>
                <a:gd name="T5" fmla="*/ 15 h 20"/>
              </a:gdLst>
              <a:ahLst/>
              <a:cxnLst>
                <a:cxn ang="0">
                  <a:pos x="T0" y="T1"/>
                </a:cxn>
                <a:cxn ang="0">
                  <a:pos x="T2" y="T3"/>
                </a:cxn>
                <a:cxn ang="0">
                  <a:pos x="T4" y="T5"/>
                </a:cxn>
              </a:cxnLst>
              <a:rect l="0" t="0" r="r" b="b"/>
              <a:pathLst>
                <a:path w="18" h="20">
                  <a:moveTo>
                    <a:pt x="16" y="15"/>
                  </a:moveTo>
                  <a:cubicBezTo>
                    <a:pt x="18" y="12"/>
                    <a:pt x="7" y="0"/>
                    <a:pt x="4" y="2"/>
                  </a:cubicBezTo>
                  <a:cubicBezTo>
                    <a:pt x="0" y="5"/>
                    <a:pt x="12" y="20"/>
                    <a:pt x="16" y="15"/>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4" name="Freeform 62"/>
            <p:cNvSpPr>
              <a:spLocks/>
            </p:cNvSpPr>
            <p:nvPr/>
          </p:nvSpPr>
          <p:spPr bwMode="auto">
            <a:xfrm rot="5400000">
              <a:off x="4353917" y="4333695"/>
              <a:ext cx="77255" cy="138987"/>
            </a:xfrm>
            <a:custGeom>
              <a:avLst/>
              <a:gdLst>
                <a:gd name="T0" fmla="*/ 3 w 16"/>
                <a:gd name="T1" fmla="*/ 12 h 22"/>
                <a:gd name="T2" fmla="*/ 3 w 16"/>
                <a:gd name="T3" fmla="*/ 3 h 22"/>
                <a:gd name="T4" fmla="*/ 3 w 16"/>
                <a:gd name="T5" fmla="*/ 12 h 22"/>
              </a:gdLst>
              <a:ahLst/>
              <a:cxnLst>
                <a:cxn ang="0">
                  <a:pos x="T0" y="T1"/>
                </a:cxn>
                <a:cxn ang="0">
                  <a:pos x="T2" y="T3"/>
                </a:cxn>
                <a:cxn ang="0">
                  <a:pos x="T4" y="T5"/>
                </a:cxn>
              </a:cxnLst>
              <a:rect l="0" t="0" r="r" b="b"/>
              <a:pathLst>
                <a:path w="16" h="22">
                  <a:moveTo>
                    <a:pt x="3" y="12"/>
                  </a:moveTo>
                  <a:cubicBezTo>
                    <a:pt x="16" y="22"/>
                    <a:pt x="6" y="0"/>
                    <a:pt x="3" y="3"/>
                  </a:cubicBezTo>
                  <a:cubicBezTo>
                    <a:pt x="0" y="7"/>
                    <a:pt x="1" y="10"/>
                    <a:pt x="3" y="12"/>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5" name="Freeform 63"/>
            <p:cNvSpPr>
              <a:spLocks/>
            </p:cNvSpPr>
            <p:nvPr/>
          </p:nvSpPr>
          <p:spPr bwMode="auto">
            <a:xfrm rot="5400000">
              <a:off x="4751634" y="4294951"/>
              <a:ext cx="70957" cy="122849"/>
            </a:xfrm>
            <a:custGeom>
              <a:avLst/>
              <a:gdLst>
                <a:gd name="T0" fmla="*/ 2 w 12"/>
                <a:gd name="T1" fmla="*/ 6 h 16"/>
                <a:gd name="T2" fmla="*/ 3 w 12"/>
                <a:gd name="T3" fmla="*/ 16 h 16"/>
                <a:gd name="T4" fmla="*/ 9 w 12"/>
                <a:gd name="T5" fmla="*/ 2 h 16"/>
                <a:gd name="T6" fmla="*/ 2 w 12"/>
                <a:gd name="T7" fmla="*/ 6 h 16"/>
              </a:gdLst>
              <a:ahLst/>
              <a:cxnLst>
                <a:cxn ang="0">
                  <a:pos x="T0" y="T1"/>
                </a:cxn>
                <a:cxn ang="0">
                  <a:pos x="T2" y="T3"/>
                </a:cxn>
                <a:cxn ang="0">
                  <a:pos x="T4" y="T5"/>
                </a:cxn>
                <a:cxn ang="0">
                  <a:pos x="T6" y="T7"/>
                </a:cxn>
              </a:cxnLst>
              <a:rect l="0" t="0" r="r" b="b"/>
              <a:pathLst>
                <a:path w="12" h="16">
                  <a:moveTo>
                    <a:pt x="2" y="6"/>
                  </a:moveTo>
                  <a:cubicBezTo>
                    <a:pt x="1" y="10"/>
                    <a:pt x="0" y="14"/>
                    <a:pt x="3" y="16"/>
                  </a:cubicBezTo>
                  <a:cubicBezTo>
                    <a:pt x="5" y="16"/>
                    <a:pt x="12" y="3"/>
                    <a:pt x="9" y="2"/>
                  </a:cubicBezTo>
                  <a:cubicBezTo>
                    <a:pt x="5" y="0"/>
                    <a:pt x="3" y="3"/>
                    <a:pt x="2" y="6"/>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6" name="Freeform 65"/>
            <p:cNvSpPr>
              <a:spLocks/>
            </p:cNvSpPr>
            <p:nvPr/>
          </p:nvSpPr>
          <p:spPr bwMode="auto">
            <a:xfrm rot="5400000">
              <a:off x="4988374" y="3797143"/>
              <a:ext cx="70957" cy="132947"/>
            </a:xfrm>
            <a:custGeom>
              <a:avLst/>
              <a:gdLst>
                <a:gd name="T0" fmla="*/ 9 w 10"/>
                <a:gd name="T1" fmla="*/ 19 h 21"/>
                <a:gd name="T2" fmla="*/ 0 w 10"/>
                <a:gd name="T3" fmla="*/ 10 h 21"/>
                <a:gd name="T4" fmla="*/ 9 w 10"/>
                <a:gd name="T5" fmla="*/ 19 h 21"/>
              </a:gdLst>
              <a:ahLst/>
              <a:cxnLst>
                <a:cxn ang="0">
                  <a:pos x="T0" y="T1"/>
                </a:cxn>
                <a:cxn ang="0">
                  <a:pos x="T2" y="T3"/>
                </a:cxn>
                <a:cxn ang="0">
                  <a:pos x="T4" y="T5"/>
                </a:cxn>
              </a:cxnLst>
              <a:rect l="0" t="0" r="r" b="b"/>
              <a:pathLst>
                <a:path w="10" h="21">
                  <a:moveTo>
                    <a:pt x="9" y="19"/>
                  </a:moveTo>
                  <a:cubicBezTo>
                    <a:pt x="10" y="15"/>
                    <a:pt x="2" y="0"/>
                    <a:pt x="0" y="10"/>
                  </a:cubicBezTo>
                  <a:cubicBezTo>
                    <a:pt x="0" y="15"/>
                    <a:pt x="9" y="21"/>
                    <a:pt x="9" y="19"/>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7" name="Freeform 68"/>
            <p:cNvSpPr>
              <a:spLocks/>
            </p:cNvSpPr>
            <p:nvPr/>
          </p:nvSpPr>
          <p:spPr bwMode="auto">
            <a:xfrm rot="5400000">
              <a:off x="5025934" y="4044875"/>
              <a:ext cx="72621" cy="122849"/>
            </a:xfrm>
            <a:custGeom>
              <a:avLst/>
              <a:gdLst>
                <a:gd name="T0" fmla="*/ 13 w 15"/>
                <a:gd name="T1" fmla="*/ 0 h 19"/>
                <a:gd name="T2" fmla="*/ 7 w 15"/>
                <a:gd name="T3" fmla="*/ 15 h 19"/>
                <a:gd name="T4" fmla="*/ 15 w 15"/>
                <a:gd name="T5" fmla="*/ 1 h 19"/>
              </a:gdLst>
              <a:ahLst/>
              <a:cxnLst>
                <a:cxn ang="0">
                  <a:pos x="T0" y="T1"/>
                </a:cxn>
                <a:cxn ang="0">
                  <a:pos x="T2" y="T3"/>
                </a:cxn>
                <a:cxn ang="0">
                  <a:pos x="T4" y="T5"/>
                </a:cxn>
              </a:cxnLst>
              <a:rect l="0" t="0" r="r" b="b"/>
              <a:pathLst>
                <a:path w="15" h="19">
                  <a:moveTo>
                    <a:pt x="13" y="0"/>
                  </a:moveTo>
                  <a:cubicBezTo>
                    <a:pt x="11" y="2"/>
                    <a:pt x="0" y="12"/>
                    <a:pt x="7" y="15"/>
                  </a:cubicBezTo>
                  <a:cubicBezTo>
                    <a:pt x="14" y="19"/>
                    <a:pt x="15" y="4"/>
                    <a:pt x="15" y="1"/>
                  </a:cubicBezTo>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8" name="Freeform 69"/>
            <p:cNvSpPr>
              <a:spLocks/>
            </p:cNvSpPr>
            <p:nvPr/>
          </p:nvSpPr>
          <p:spPr bwMode="auto">
            <a:xfrm rot="5400000">
              <a:off x="5088615" y="4357778"/>
              <a:ext cx="70957" cy="122849"/>
            </a:xfrm>
            <a:custGeom>
              <a:avLst/>
              <a:gdLst>
                <a:gd name="T0" fmla="*/ 4 w 8"/>
                <a:gd name="T1" fmla="*/ 12 h 13"/>
                <a:gd name="T2" fmla="*/ 7 w 8"/>
                <a:gd name="T3" fmla="*/ 13 h 13"/>
                <a:gd name="T4" fmla="*/ 2 w 8"/>
                <a:gd name="T5" fmla="*/ 0 h 13"/>
                <a:gd name="T6" fmla="*/ 4 w 8"/>
                <a:gd name="T7" fmla="*/ 12 h 13"/>
              </a:gdLst>
              <a:ahLst/>
              <a:cxnLst>
                <a:cxn ang="0">
                  <a:pos x="T0" y="T1"/>
                </a:cxn>
                <a:cxn ang="0">
                  <a:pos x="T2" y="T3"/>
                </a:cxn>
                <a:cxn ang="0">
                  <a:pos x="T4" y="T5"/>
                </a:cxn>
                <a:cxn ang="0">
                  <a:pos x="T6" y="T7"/>
                </a:cxn>
              </a:cxnLst>
              <a:rect l="0" t="0" r="r" b="b"/>
              <a:pathLst>
                <a:path w="8" h="13">
                  <a:moveTo>
                    <a:pt x="4" y="12"/>
                  </a:moveTo>
                  <a:cubicBezTo>
                    <a:pt x="5" y="13"/>
                    <a:pt x="5" y="13"/>
                    <a:pt x="7" y="13"/>
                  </a:cubicBezTo>
                  <a:cubicBezTo>
                    <a:pt x="8" y="9"/>
                    <a:pt x="6" y="2"/>
                    <a:pt x="2" y="0"/>
                  </a:cubicBezTo>
                  <a:cubicBezTo>
                    <a:pt x="1" y="3"/>
                    <a:pt x="0" y="10"/>
                    <a:pt x="4" y="12"/>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9" name="Freeform 70"/>
            <p:cNvSpPr>
              <a:spLocks/>
            </p:cNvSpPr>
            <p:nvPr/>
          </p:nvSpPr>
          <p:spPr bwMode="auto">
            <a:xfrm rot="5400000">
              <a:off x="5666602" y="3798497"/>
              <a:ext cx="70957" cy="122849"/>
            </a:xfrm>
            <a:custGeom>
              <a:avLst/>
              <a:gdLst>
                <a:gd name="T0" fmla="*/ 2 w 7"/>
                <a:gd name="T1" fmla="*/ 2 h 14"/>
                <a:gd name="T2" fmla="*/ 7 w 7"/>
                <a:gd name="T3" fmla="*/ 14 h 14"/>
                <a:gd name="T4" fmla="*/ 2 w 7"/>
                <a:gd name="T5" fmla="*/ 2 h 14"/>
              </a:gdLst>
              <a:ahLst/>
              <a:cxnLst>
                <a:cxn ang="0">
                  <a:pos x="T0" y="T1"/>
                </a:cxn>
                <a:cxn ang="0">
                  <a:pos x="T2" y="T3"/>
                </a:cxn>
                <a:cxn ang="0">
                  <a:pos x="T4" y="T5"/>
                </a:cxn>
              </a:cxnLst>
              <a:rect l="0" t="0" r="r" b="b"/>
              <a:pathLst>
                <a:path w="7" h="14">
                  <a:moveTo>
                    <a:pt x="2" y="2"/>
                  </a:moveTo>
                  <a:cubicBezTo>
                    <a:pt x="0" y="7"/>
                    <a:pt x="1" y="12"/>
                    <a:pt x="7" y="14"/>
                  </a:cubicBezTo>
                  <a:cubicBezTo>
                    <a:pt x="7" y="11"/>
                    <a:pt x="3" y="0"/>
                    <a:pt x="2" y="2"/>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0" name="Freeform 71"/>
            <p:cNvSpPr>
              <a:spLocks/>
            </p:cNvSpPr>
            <p:nvPr/>
          </p:nvSpPr>
          <p:spPr bwMode="auto">
            <a:xfrm rot="5400000">
              <a:off x="5332565" y="4176689"/>
              <a:ext cx="120519" cy="122849"/>
            </a:xfrm>
            <a:custGeom>
              <a:avLst/>
              <a:gdLst>
                <a:gd name="T0" fmla="*/ 9 w 25"/>
                <a:gd name="T1" fmla="*/ 1 h 13"/>
                <a:gd name="T2" fmla="*/ 12 w 25"/>
                <a:gd name="T3" fmla="*/ 10 h 13"/>
                <a:gd name="T4" fmla="*/ 9 w 25"/>
                <a:gd name="T5" fmla="*/ 1 h 13"/>
              </a:gdLst>
              <a:ahLst/>
              <a:cxnLst>
                <a:cxn ang="0">
                  <a:pos x="T0" y="T1"/>
                </a:cxn>
                <a:cxn ang="0">
                  <a:pos x="T2" y="T3"/>
                </a:cxn>
                <a:cxn ang="0">
                  <a:pos x="T4" y="T5"/>
                </a:cxn>
              </a:cxnLst>
              <a:rect l="0" t="0" r="r" b="b"/>
              <a:pathLst>
                <a:path w="25" h="13">
                  <a:moveTo>
                    <a:pt x="9" y="1"/>
                  </a:moveTo>
                  <a:cubicBezTo>
                    <a:pt x="0" y="2"/>
                    <a:pt x="7" y="8"/>
                    <a:pt x="12" y="10"/>
                  </a:cubicBezTo>
                  <a:cubicBezTo>
                    <a:pt x="25" y="13"/>
                    <a:pt x="15" y="0"/>
                    <a:pt x="9" y="1"/>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1" name="Freeform 74"/>
            <p:cNvSpPr>
              <a:spLocks/>
            </p:cNvSpPr>
            <p:nvPr/>
          </p:nvSpPr>
          <p:spPr bwMode="auto">
            <a:xfrm rot="5400000">
              <a:off x="5344550" y="3860091"/>
              <a:ext cx="70957" cy="122849"/>
            </a:xfrm>
            <a:custGeom>
              <a:avLst/>
              <a:gdLst>
                <a:gd name="T0" fmla="*/ 0 w 9"/>
                <a:gd name="T1" fmla="*/ 5 h 16"/>
                <a:gd name="T2" fmla="*/ 7 w 9"/>
                <a:gd name="T3" fmla="*/ 11 h 16"/>
                <a:gd name="T4" fmla="*/ 2 w 9"/>
                <a:gd name="T5" fmla="*/ 0 h 16"/>
                <a:gd name="T6" fmla="*/ 0 w 9"/>
                <a:gd name="T7" fmla="*/ 5 h 16"/>
              </a:gdLst>
              <a:ahLst/>
              <a:cxnLst>
                <a:cxn ang="0">
                  <a:pos x="T0" y="T1"/>
                </a:cxn>
                <a:cxn ang="0">
                  <a:pos x="T2" y="T3"/>
                </a:cxn>
                <a:cxn ang="0">
                  <a:pos x="T4" y="T5"/>
                </a:cxn>
                <a:cxn ang="0">
                  <a:pos x="T6" y="T7"/>
                </a:cxn>
              </a:cxnLst>
              <a:rect l="0" t="0" r="r" b="b"/>
              <a:pathLst>
                <a:path w="9" h="16">
                  <a:moveTo>
                    <a:pt x="0" y="5"/>
                  </a:moveTo>
                  <a:cubicBezTo>
                    <a:pt x="0" y="8"/>
                    <a:pt x="5" y="16"/>
                    <a:pt x="7" y="11"/>
                  </a:cubicBezTo>
                  <a:cubicBezTo>
                    <a:pt x="9" y="8"/>
                    <a:pt x="4" y="1"/>
                    <a:pt x="2" y="0"/>
                  </a:cubicBezTo>
                  <a:cubicBezTo>
                    <a:pt x="0" y="1"/>
                    <a:pt x="0" y="3"/>
                    <a:pt x="0" y="5"/>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2" name="Freeform 75"/>
            <p:cNvSpPr>
              <a:spLocks/>
            </p:cNvSpPr>
            <p:nvPr/>
          </p:nvSpPr>
          <p:spPr bwMode="auto">
            <a:xfrm rot="5400000">
              <a:off x="5600486" y="4349155"/>
              <a:ext cx="70957" cy="122849"/>
            </a:xfrm>
            <a:custGeom>
              <a:avLst/>
              <a:gdLst>
                <a:gd name="T0" fmla="*/ 4 w 6"/>
                <a:gd name="T1" fmla="*/ 1 h 15"/>
                <a:gd name="T2" fmla="*/ 6 w 6"/>
                <a:gd name="T3" fmla="*/ 15 h 15"/>
                <a:gd name="T4" fmla="*/ 4 w 6"/>
                <a:gd name="T5" fmla="*/ 1 h 15"/>
              </a:gdLst>
              <a:ahLst/>
              <a:cxnLst>
                <a:cxn ang="0">
                  <a:pos x="T0" y="T1"/>
                </a:cxn>
                <a:cxn ang="0">
                  <a:pos x="T2" y="T3"/>
                </a:cxn>
                <a:cxn ang="0">
                  <a:pos x="T4" y="T5"/>
                </a:cxn>
              </a:cxnLst>
              <a:rect l="0" t="0" r="r" b="b"/>
              <a:pathLst>
                <a:path w="6" h="15">
                  <a:moveTo>
                    <a:pt x="4" y="1"/>
                  </a:moveTo>
                  <a:cubicBezTo>
                    <a:pt x="0" y="5"/>
                    <a:pt x="0" y="13"/>
                    <a:pt x="6" y="15"/>
                  </a:cubicBezTo>
                  <a:cubicBezTo>
                    <a:pt x="6" y="14"/>
                    <a:pt x="6" y="0"/>
                    <a:pt x="4" y="1"/>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3" name="Freeform 76"/>
            <p:cNvSpPr>
              <a:spLocks/>
            </p:cNvSpPr>
            <p:nvPr/>
          </p:nvSpPr>
          <p:spPr bwMode="auto">
            <a:xfrm rot="5400000">
              <a:off x="5712509" y="4044710"/>
              <a:ext cx="77255" cy="160139"/>
            </a:xfrm>
            <a:custGeom>
              <a:avLst/>
              <a:gdLst>
                <a:gd name="T0" fmla="*/ 2 w 16"/>
                <a:gd name="T1" fmla="*/ 11 h 25"/>
                <a:gd name="T2" fmla="*/ 14 w 16"/>
                <a:gd name="T3" fmla="*/ 15 h 25"/>
                <a:gd name="T4" fmla="*/ 2 w 16"/>
                <a:gd name="T5" fmla="*/ 11 h 25"/>
              </a:gdLst>
              <a:ahLst/>
              <a:cxnLst>
                <a:cxn ang="0">
                  <a:pos x="T0" y="T1"/>
                </a:cxn>
                <a:cxn ang="0">
                  <a:pos x="T2" y="T3"/>
                </a:cxn>
                <a:cxn ang="0">
                  <a:pos x="T4" y="T5"/>
                </a:cxn>
              </a:cxnLst>
              <a:rect l="0" t="0" r="r" b="b"/>
              <a:pathLst>
                <a:path w="16" h="25">
                  <a:moveTo>
                    <a:pt x="2" y="11"/>
                  </a:moveTo>
                  <a:cubicBezTo>
                    <a:pt x="3" y="16"/>
                    <a:pt x="16" y="25"/>
                    <a:pt x="14" y="15"/>
                  </a:cubicBezTo>
                  <a:cubicBezTo>
                    <a:pt x="12" y="10"/>
                    <a:pt x="0" y="0"/>
                    <a:pt x="2" y="11"/>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sp>
        <p:nvSpPr>
          <p:cNvPr id="45" name="文本框 44"/>
          <p:cNvSpPr txBox="1"/>
          <p:nvPr/>
        </p:nvSpPr>
        <p:spPr>
          <a:xfrm>
            <a:off x="1944463" y="5241632"/>
            <a:ext cx="2066591" cy="461665"/>
          </a:xfrm>
          <a:prstGeom prst="rect">
            <a:avLst/>
          </a:prstGeom>
          <a:noFill/>
        </p:spPr>
        <p:txBody>
          <a:bodyPr wrap="none" rtlCol="0">
            <a:spAutoFit/>
          </a:bodyPr>
          <a:lstStyle/>
          <a:p>
            <a:r>
              <a:rPr lang="zh-CN" altLang="en-US" sz="2400" b="1" dirty="0">
                <a:solidFill>
                  <a:schemeClr val="accent1"/>
                </a:solidFill>
              </a:rPr>
              <a:t>戒烟</a:t>
            </a:r>
            <a:r>
              <a:rPr lang="en-US" altLang="zh-CN" sz="2400" b="1" dirty="0">
                <a:solidFill>
                  <a:schemeClr val="accent1"/>
                </a:solidFill>
              </a:rPr>
              <a:t>20</a:t>
            </a:r>
            <a:r>
              <a:rPr lang="zh-CN" altLang="en-US" sz="2400" b="1" dirty="0">
                <a:solidFill>
                  <a:schemeClr val="accent1"/>
                </a:solidFill>
              </a:rPr>
              <a:t>分钟后</a:t>
            </a:r>
          </a:p>
        </p:txBody>
      </p:sp>
      <p:sp>
        <p:nvSpPr>
          <p:cNvPr id="46" name="文本框 45"/>
          <p:cNvSpPr txBox="1"/>
          <p:nvPr/>
        </p:nvSpPr>
        <p:spPr>
          <a:xfrm>
            <a:off x="1957378" y="5724517"/>
            <a:ext cx="1723549" cy="646331"/>
          </a:xfrm>
          <a:prstGeom prst="rect">
            <a:avLst/>
          </a:prstGeom>
          <a:noFill/>
        </p:spPr>
        <p:txBody>
          <a:bodyPr wrap="none" rtlCol="0">
            <a:spAutoFit/>
          </a:bodyPr>
          <a:lstStyle/>
          <a:p>
            <a:r>
              <a:rPr lang="zh-CN" altLang="en-US" sz="1600" dirty="0">
                <a:solidFill>
                  <a:schemeClr val="accent1"/>
                </a:solidFill>
              </a:rPr>
              <a:t>飙升的</a:t>
            </a:r>
            <a:r>
              <a:rPr lang="zh-CN" altLang="en-US" sz="1600">
                <a:solidFill>
                  <a:schemeClr val="accent1"/>
                </a:solidFill>
              </a:rPr>
              <a:t>心率血压</a:t>
            </a:r>
            <a:endParaRPr lang="en-US" altLang="zh-CN" sz="1600">
              <a:solidFill>
                <a:schemeClr val="accent1"/>
              </a:solidFill>
            </a:endParaRPr>
          </a:p>
          <a:p>
            <a:r>
              <a:rPr lang="zh-CN" altLang="en-US" sz="2000" b="1">
                <a:solidFill>
                  <a:schemeClr val="accent1"/>
                </a:solidFill>
              </a:rPr>
              <a:t>逐渐</a:t>
            </a:r>
            <a:r>
              <a:rPr lang="zh-CN" altLang="en-US" sz="2000" b="1" dirty="0">
                <a:solidFill>
                  <a:schemeClr val="accent1"/>
                </a:solidFill>
              </a:rPr>
              <a:t>平缓下来</a:t>
            </a:r>
          </a:p>
        </p:txBody>
      </p:sp>
      <p:sp>
        <p:nvSpPr>
          <p:cNvPr id="47" name="文本框 46"/>
          <p:cNvSpPr txBox="1"/>
          <p:nvPr/>
        </p:nvSpPr>
        <p:spPr>
          <a:xfrm>
            <a:off x="3939281" y="2214254"/>
            <a:ext cx="2031325" cy="461665"/>
          </a:xfrm>
          <a:prstGeom prst="rect">
            <a:avLst/>
          </a:prstGeom>
          <a:noFill/>
        </p:spPr>
        <p:txBody>
          <a:bodyPr wrap="none" rtlCol="0">
            <a:spAutoFit/>
          </a:bodyPr>
          <a:lstStyle/>
          <a:p>
            <a:r>
              <a:rPr lang="zh-CN" altLang="en-US" sz="2400" b="1" dirty="0">
                <a:solidFill>
                  <a:schemeClr val="accent2"/>
                </a:solidFill>
              </a:rPr>
              <a:t>戒烟一个月后</a:t>
            </a:r>
          </a:p>
        </p:txBody>
      </p:sp>
      <p:sp>
        <p:nvSpPr>
          <p:cNvPr id="48" name="文本框 47"/>
          <p:cNvSpPr txBox="1"/>
          <p:nvPr/>
        </p:nvSpPr>
        <p:spPr>
          <a:xfrm>
            <a:off x="3847448" y="2640528"/>
            <a:ext cx="1826141" cy="646331"/>
          </a:xfrm>
          <a:prstGeom prst="rect">
            <a:avLst/>
          </a:prstGeom>
          <a:noFill/>
        </p:spPr>
        <p:txBody>
          <a:bodyPr wrap="none" rtlCol="0">
            <a:spAutoFit/>
          </a:bodyPr>
          <a:lstStyle/>
          <a:p>
            <a:r>
              <a:rPr lang="zh-CN" altLang="en-US" sz="1600" dirty="0">
                <a:solidFill>
                  <a:schemeClr val="accent2"/>
                </a:solidFill>
              </a:rPr>
              <a:t>循环系统和肺功能</a:t>
            </a:r>
            <a:endParaRPr lang="en-US" altLang="zh-CN" sz="1600" dirty="0">
              <a:solidFill>
                <a:schemeClr val="accent2"/>
              </a:solidFill>
            </a:endParaRPr>
          </a:p>
          <a:p>
            <a:r>
              <a:rPr lang="zh-CN" altLang="en-US" sz="2000" b="1" dirty="0">
                <a:solidFill>
                  <a:schemeClr val="accent2"/>
                </a:solidFill>
              </a:rPr>
              <a:t>开始自我修复 </a:t>
            </a:r>
            <a:endParaRPr lang="en-US" altLang="zh-CN" sz="2000" b="1" dirty="0">
              <a:solidFill>
                <a:schemeClr val="accent2"/>
              </a:solidFill>
            </a:endParaRPr>
          </a:p>
        </p:txBody>
      </p:sp>
      <p:sp>
        <p:nvSpPr>
          <p:cNvPr id="49" name="文本框 48"/>
          <p:cNvSpPr txBox="1"/>
          <p:nvPr/>
        </p:nvSpPr>
        <p:spPr>
          <a:xfrm>
            <a:off x="6675802" y="5724517"/>
            <a:ext cx="1210588" cy="646331"/>
          </a:xfrm>
          <a:prstGeom prst="rect">
            <a:avLst/>
          </a:prstGeom>
          <a:noFill/>
        </p:spPr>
        <p:txBody>
          <a:bodyPr wrap="none" rtlCol="0">
            <a:spAutoFit/>
          </a:bodyPr>
          <a:lstStyle/>
          <a:p>
            <a:r>
              <a:rPr lang="zh-CN" altLang="en-US" sz="1600">
                <a:solidFill>
                  <a:schemeClr val="accent1"/>
                </a:solidFill>
              </a:rPr>
              <a:t>冠心病风险</a:t>
            </a:r>
            <a:endParaRPr lang="en-US" altLang="zh-CN" sz="1600">
              <a:solidFill>
                <a:schemeClr val="accent1"/>
              </a:solidFill>
            </a:endParaRPr>
          </a:p>
          <a:p>
            <a:r>
              <a:rPr lang="zh-CN" altLang="en-US" sz="2000" b="1">
                <a:solidFill>
                  <a:schemeClr val="accent1"/>
                </a:solidFill>
              </a:rPr>
              <a:t>降低</a:t>
            </a:r>
            <a:r>
              <a:rPr lang="en-US" altLang="zh-CN" sz="2000" b="1" dirty="0">
                <a:solidFill>
                  <a:schemeClr val="accent1"/>
                </a:solidFill>
              </a:rPr>
              <a:t>50%</a:t>
            </a:r>
            <a:endParaRPr lang="zh-CN" altLang="en-US" sz="2000" b="1" dirty="0">
              <a:solidFill>
                <a:schemeClr val="accent1"/>
              </a:solidFill>
            </a:endParaRPr>
          </a:p>
        </p:txBody>
      </p:sp>
      <p:sp>
        <p:nvSpPr>
          <p:cNvPr id="50" name="文本框 49"/>
          <p:cNvSpPr txBox="1"/>
          <p:nvPr/>
        </p:nvSpPr>
        <p:spPr>
          <a:xfrm>
            <a:off x="6681835" y="5241632"/>
            <a:ext cx="1723549" cy="461665"/>
          </a:xfrm>
          <a:prstGeom prst="rect">
            <a:avLst/>
          </a:prstGeom>
          <a:noFill/>
        </p:spPr>
        <p:txBody>
          <a:bodyPr wrap="none" rtlCol="0">
            <a:spAutoFit/>
          </a:bodyPr>
          <a:lstStyle/>
          <a:p>
            <a:r>
              <a:rPr lang="zh-CN" altLang="en-US" sz="2400" b="1" dirty="0">
                <a:solidFill>
                  <a:schemeClr val="accent1"/>
                </a:solidFill>
              </a:rPr>
              <a:t>戒烟一年后</a:t>
            </a:r>
          </a:p>
        </p:txBody>
      </p:sp>
      <p:sp>
        <p:nvSpPr>
          <p:cNvPr id="54" name="文本框 53"/>
          <p:cNvSpPr txBox="1"/>
          <p:nvPr/>
        </p:nvSpPr>
        <p:spPr>
          <a:xfrm>
            <a:off x="7829927" y="2640528"/>
            <a:ext cx="2441694" cy="646331"/>
          </a:xfrm>
          <a:prstGeom prst="rect">
            <a:avLst/>
          </a:prstGeom>
          <a:noFill/>
        </p:spPr>
        <p:txBody>
          <a:bodyPr wrap="none" rtlCol="0">
            <a:spAutoFit/>
          </a:bodyPr>
          <a:lstStyle/>
          <a:p>
            <a:r>
              <a:rPr lang="zh-CN" altLang="en-US" sz="1600" dirty="0">
                <a:solidFill>
                  <a:schemeClr val="accent2"/>
                </a:solidFill>
              </a:rPr>
              <a:t>口腔癌喉癌食管癌</a:t>
            </a:r>
            <a:r>
              <a:rPr lang="zh-CN" altLang="en-US" sz="1600">
                <a:solidFill>
                  <a:schemeClr val="accent2"/>
                </a:solidFill>
              </a:rPr>
              <a:t>等风险</a:t>
            </a:r>
            <a:endParaRPr lang="en-US" altLang="zh-CN" sz="1600">
              <a:solidFill>
                <a:schemeClr val="accent2"/>
              </a:solidFill>
            </a:endParaRPr>
          </a:p>
          <a:p>
            <a:r>
              <a:rPr lang="zh-CN" altLang="en-US" sz="2000" b="1">
                <a:solidFill>
                  <a:schemeClr val="accent2"/>
                </a:solidFill>
              </a:rPr>
              <a:t>降低</a:t>
            </a:r>
            <a:r>
              <a:rPr lang="en-US" altLang="zh-CN" sz="2000" b="1" dirty="0">
                <a:solidFill>
                  <a:schemeClr val="accent2"/>
                </a:solidFill>
              </a:rPr>
              <a:t>50%</a:t>
            </a:r>
            <a:endParaRPr lang="zh-CN" altLang="en-US" sz="2000" b="1" dirty="0">
              <a:solidFill>
                <a:schemeClr val="accent2"/>
              </a:solidFill>
            </a:endParaRPr>
          </a:p>
        </p:txBody>
      </p:sp>
      <p:sp>
        <p:nvSpPr>
          <p:cNvPr id="55" name="文本框 54"/>
          <p:cNvSpPr txBox="1"/>
          <p:nvPr/>
        </p:nvSpPr>
        <p:spPr>
          <a:xfrm>
            <a:off x="7835960" y="2214254"/>
            <a:ext cx="1723549" cy="461665"/>
          </a:xfrm>
          <a:prstGeom prst="rect">
            <a:avLst/>
          </a:prstGeom>
          <a:noFill/>
        </p:spPr>
        <p:txBody>
          <a:bodyPr wrap="none" rtlCol="0">
            <a:spAutoFit/>
          </a:bodyPr>
          <a:lstStyle/>
          <a:p>
            <a:r>
              <a:rPr lang="zh-CN" altLang="en-US" sz="2400" b="1" dirty="0">
                <a:solidFill>
                  <a:schemeClr val="accent2"/>
                </a:solidFill>
              </a:rPr>
              <a:t>戒烟五年后</a:t>
            </a:r>
          </a:p>
        </p:txBody>
      </p:sp>
      <p:sp>
        <p:nvSpPr>
          <p:cNvPr id="65" name="任意多边形 64"/>
          <p:cNvSpPr/>
          <p:nvPr/>
        </p:nvSpPr>
        <p:spPr>
          <a:xfrm>
            <a:off x="1600200" y="4636720"/>
            <a:ext cx="177800" cy="774700"/>
          </a:xfrm>
          <a:custGeom>
            <a:avLst/>
            <a:gdLst>
              <a:gd name="connsiteX0" fmla="*/ 0 w 177800"/>
              <a:gd name="connsiteY0" fmla="*/ 0 h 774700"/>
              <a:gd name="connsiteX1" fmla="*/ 0 w 177800"/>
              <a:gd name="connsiteY1" fmla="*/ 774700 h 774700"/>
              <a:gd name="connsiteX2" fmla="*/ 177800 w 177800"/>
              <a:gd name="connsiteY2" fmla="*/ 774700 h 774700"/>
            </a:gdLst>
            <a:ahLst/>
            <a:cxnLst>
              <a:cxn ang="0">
                <a:pos x="connsiteX0" y="connsiteY0"/>
              </a:cxn>
              <a:cxn ang="0">
                <a:pos x="connsiteX1" y="connsiteY1"/>
              </a:cxn>
              <a:cxn ang="0">
                <a:pos x="connsiteX2" y="connsiteY2"/>
              </a:cxn>
            </a:cxnLst>
            <a:rect l="l" t="t" r="r" b="b"/>
            <a:pathLst>
              <a:path w="177800" h="774700">
                <a:moveTo>
                  <a:pt x="0" y="0"/>
                </a:moveTo>
                <a:lnTo>
                  <a:pt x="0" y="774700"/>
                </a:lnTo>
                <a:lnTo>
                  <a:pt x="177800" y="774700"/>
                </a:lnTo>
              </a:path>
            </a:pathLst>
          </a:custGeom>
          <a:noFill/>
          <a:ln>
            <a:solidFill>
              <a:schemeClr val="accent1"/>
            </a:solidFill>
            <a:tailEnd type="oval"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6" name="任意多边形 65"/>
          <p:cNvSpPr/>
          <p:nvPr/>
        </p:nvSpPr>
        <p:spPr>
          <a:xfrm>
            <a:off x="3492500" y="2439967"/>
            <a:ext cx="381000" cy="1158248"/>
          </a:xfrm>
          <a:custGeom>
            <a:avLst/>
            <a:gdLst>
              <a:gd name="connsiteX0" fmla="*/ 0 w 381000"/>
              <a:gd name="connsiteY0" fmla="*/ 1079500 h 1079500"/>
              <a:gd name="connsiteX1" fmla="*/ 0 w 381000"/>
              <a:gd name="connsiteY1" fmla="*/ 0 h 1079500"/>
              <a:gd name="connsiteX2" fmla="*/ 381000 w 381000"/>
              <a:gd name="connsiteY2" fmla="*/ 0 h 1079500"/>
            </a:gdLst>
            <a:ahLst/>
            <a:cxnLst>
              <a:cxn ang="0">
                <a:pos x="connsiteX0" y="connsiteY0"/>
              </a:cxn>
              <a:cxn ang="0">
                <a:pos x="connsiteX1" y="connsiteY1"/>
              </a:cxn>
              <a:cxn ang="0">
                <a:pos x="connsiteX2" y="connsiteY2"/>
              </a:cxn>
            </a:cxnLst>
            <a:rect l="l" t="t" r="r" b="b"/>
            <a:pathLst>
              <a:path w="381000" h="1079500">
                <a:moveTo>
                  <a:pt x="0" y="1079500"/>
                </a:moveTo>
                <a:lnTo>
                  <a:pt x="0" y="0"/>
                </a:lnTo>
                <a:lnTo>
                  <a:pt x="381000" y="0"/>
                </a:lnTo>
              </a:path>
            </a:pathLst>
          </a:custGeom>
          <a:noFill/>
          <a:ln>
            <a:solidFill>
              <a:schemeClr val="accent2"/>
            </a:solidFill>
            <a:tailEnd type="oval"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7" name="任意多边形 66"/>
          <p:cNvSpPr/>
          <p:nvPr/>
        </p:nvSpPr>
        <p:spPr>
          <a:xfrm>
            <a:off x="7447724" y="2439967"/>
            <a:ext cx="381000" cy="1158248"/>
          </a:xfrm>
          <a:custGeom>
            <a:avLst/>
            <a:gdLst>
              <a:gd name="connsiteX0" fmla="*/ 0 w 381000"/>
              <a:gd name="connsiteY0" fmla="*/ 1079500 h 1079500"/>
              <a:gd name="connsiteX1" fmla="*/ 0 w 381000"/>
              <a:gd name="connsiteY1" fmla="*/ 0 h 1079500"/>
              <a:gd name="connsiteX2" fmla="*/ 381000 w 381000"/>
              <a:gd name="connsiteY2" fmla="*/ 0 h 1079500"/>
            </a:gdLst>
            <a:ahLst/>
            <a:cxnLst>
              <a:cxn ang="0">
                <a:pos x="connsiteX0" y="connsiteY0"/>
              </a:cxn>
              <a:cxn ang="0">
                <a:pos x="connsiteX1" y="connsiteY1"/>
              </a:cxn>
              <a:cxn ang="0">
                <a:pos x="connsiteX2" y="connsiteY2"/>
              </a:cxn>
            </a:cxnLst>
            <a:rect l="l" t="t" r="r" b="b"/>
            <a:pathLst>
              <a:path w="381000" h="1079500">
                <a:moveTo>
                  <a:pt x="0" y="1079500"/>
                </a:moveTo>
                <a:lnTo>
                  <a:pt x="0" y="0"/>
                </a:lnTo>
                <a:lnTo>
                  <a:pt x="381000" y="0"/>
                </a:lnTo>
              </a:path>
            </a:pathLst>
          </a:custGeom>
          <a:noFill/>
          <a:ln>
            <a:solidFill>
              <a:schemeClr val="accent2"/>
            </a:solidFill>
            <a:tailEnd type="oval"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8" name="任意多边形 67"/>
          <p:cNvSpPr/>
          <p:nvPr/>
        </p:nvSpPr>
        <p:spPr>
          <a:xfrm>
            <a:off x="6414880" y="4636720"/>
            <a:ext cx="177800" cy="774700"/>
          </a:xfrm>
          <a:custGeom>
            <a:avLst/>
            <a:gdLst>
              <a:gd name="connsiteX0" fmla="*/ 0 w 177800"/>
              <a:gd name="connsiteY0" fmla="*/ 0 h 774700"/>
              <a:gd name="connsiteX1" fmla="*/ 0 w 177800"/>
              <a:gd name="connsiteY1" fmla="*/ 774700 h 774700"/>
              <a:gd name="connsiteX2" fmla="*/ 177800 w 177800"/>
              <a:gd name="connsiteY2" fmla="*/ 774700 h 774700"/>
            </a:gdLst>
            <a:ahLst/>
            <a:cxnLst>
              <a:cxn ang="0">
                <a:pos x="connsiteX0" y="connsiteY0"/>
              </a:cxn>
              <a:cxn ang="0">
                <a:pos x="connsiteX1" y="connsiteY1"/>
              </a:cxn>
              <a:cxn ang="0">
                <a:pos x="connsiteX2" y="connsiteY2"/>
              </a:cxn>
            </a:cxnLst>
            <a:rect l="l" t="t" r="r" b="b"/>
            <a:pathLst>
              <a:path w="177800" h="774700">
                <a:moveTo>
                  <a:pt x="0" y="0"/>
                </a:moveTo>
                <a:lnTo>
                  <a:pt x="0" y="774700"/>
                </a:lnTo>
                <a:lnTo>
                  <a:pt x="177800" y="774700"/>
                </a:lnTo>
              </a:path>
            </a:pathLst>
          </a:custGeom>
          <a:noFill/>
          <a:ln>
            <a:solidFill>
              <a:schemeClr val="accent1"/>
            </a:solidFill>
            <a:tailEnd type="oval"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70" name="组合 69"/>
          <p:cNvGrpSpPr/>
          <p:nvPr/>
        </p:nvGrpSpPr>
        <p:grpSpPr>
          <a:xfrm>
            <a:off x="3267667" y="599456"/>
            <a:ext cx="5656667" cy="600075"/>
            <a:chOff x="3392541" y="599456"/>
            <a:chExt cx="5656667" cy="600075"/>
          </a:xfrm>
        </p:grpSpPr>
        <p:grpSp>
          <p:nvGrpSpPr>
            <p:cNvPr id="74" name="组合 73"/>
            <p:cNvGrpSpPr/>
            <p:nvPr/>
          </p:nvGrpSpPr>
          <p:grpSpPr>
            <a:xfrm>
              <a:off x="3392541" y="599456"/>
              <a:ext cx="5656667" cy="600075"/>
              <a:chOff x="631919" y="1135063"/>
              <a:chExt cx="5656667" cy="600075"/>
            </a:xfrm>
            <a:solidFill>
              <a:schemeClr val="bg1"/>
            </a:solidFill>
          </p:grpSpPr>
          <p:sp>
            <p:nvSpPr>
              <p:cNvPr id="76" name="Freeform 5"/>
              <p:cNvSpPr>
                <a:spLocks/>
              </p:cNvSpPr>
              <p:nvPr/>
            </p:nvSpPr>
            <p:spPr bwMode="auto">
              <a:xfrm>
                <a:off x="5623423" y="1201246"/>
                <a:ext cx="665163" cy="530225"/>
              </a:xfrm>
              <a:custGeom>
                <a:avLst/>
                <a:gdLst>
                  <a:gd name="T0" fmla="*/ 333 w 419"/>
                  <a:gd name="T1" fmla="*/ 334 h 334"/>
                  <a:gd name="T2" fmla="*/ 0 w 419"/>
                  <a:gd name="T3" fmla="*/ 334 h 334"/>
                  <a:gd name="T4" fmla="*/ 163 w 419"/>
                  <a:gd name="T5" fmla="*/ 0 h 334"/>
                  <a:gd name="T6" fmla="*/ 419 w 419"/>
                  <a:gd name="T7" fmla="*/ 0 h 334"/>
                  <a:gd name="T8" fmla="*/ 254 w 419"/>
                  <a:gd name="T9" fmla="*/ 167 h 334"/>
                  <a:gd name="T10" fmla="*/ 333 w 419"/>
                  <a:gd name="T11" fmla="*/ 334 h 334"/>
                </a:gdLst>
                <a:ahLst/>
                <a:cxnLst>
                  <a:cxn ang="0">
                    <a:pos x="T0" y="T1"/>
                  </a:cxn>
                  <a:cxn ang="0">
                    <a:pos x="T2" y="T3"/>
                  </a:cxn>
                  <a:cxn ang="0">
                    <a:pos x="T4" y="T5"/>
                  </a:cxn>
                  <a:cxn ang="0">
                    <a:pos x="T6" y="T7"/>
                  </a:cxn>
                  <a:cxn ang="0">
                    <a:pos x="T8" y="T9"/>
                  </a:cxn>
                  <a:cxn ang="0">
                    <a:pos x="T10" y="T11"/>
                  </a:cxn>
                </a:cxnLst>
                <a:rect l="0" t="0" r="r" b="b"/>
                <a:pathLst>
                  <a:path w="419" h="334">
                    <a:moveTo>
                      <a:pt x="333" y="334"/>
                    </a:moveTo>
                    <a:lnTo>
                      <a:pt x="0" y="334"/>
                    </a:lnTo>
                    <a:lnTo>
                      <a:pt x="163" y="0"/>
                    </a:lnTo>
                    <a:lnTo>
                      <a:pt x="419" y="0"/>
                    </a:lnTo>
                    <a:lnTo>
                      <a:pt x="254" y="167"/>
                    </a:lnTo>
                    <a:lnTo>
                      <a:pt x="333" y="334"/>
                    </a:lnTo>
                    <a:close/>
                  </a:path>
                </a:pathLst>
              </a:custGeom>
              <a:grpFill/>
              <a:ln w="2857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77" name="Freeform 6"/>
              <p:cNvSpPr>
                <a:spLocks/>
              </p:cNvSpPr>
              <p:nvPr/>
            </p:nvSpPr>
            <p:spPr bwMode="auto">
              <a:xfrm>
                <a:off x="631919" y="1201246"/>
                <a:ext cx="665163" cy="530225"/>
              </a:xfrm>
              <a:custGeom>
                <a:avLst/>
                <a:gdLst>
                  <a:gd name="T0" fmla="*/ 87 w 419"/>
                  <a:gd name="T1" fmla="*/ 0 h 334"/>
                  <a:gd name="T2" fmla="*/ 419 w 419"/>
                  <a:gd name="T3" fmla="*/ 0 h 334"/>
                  <a:gd name="T4" fmla="*/ 257 w 419"/>
                  <a:gd name="T5" fmla="*/ 334 h 334"/>
                  <a:gd name="T6" fmla="*/ 0 w 419"/>
                  <a:gd name="T7" fmla="*/ 334 h 334"/>
                  <a:gd name="T8" fmla="*/ 165 w 419"/>
                  <a:gd name="T9" fmla="*/ 167 h 334"/>
                  <a:gd name="T10" fmla="*/ 87 w 419"/>
                  <a:gd name="T11" fmla="*/ 0 h 334"/>
                </a:gdLst>
                <a:ahLst/>
                <a:cxnLst>
                  <a:cxn ang="0">
                    <a:pos x="T0" y="T1"/>
                  </a:cxn>
                  <a:cxn ang="0">
                    <a:pos x="T2" y="T3"/>
                  </a:cxn>
                  <a:cxn ang="0">
                    <a:pos x="T4" y="T5"/>
                  </a:cxn>
                  <a:cxn ang="0">
                    <a:pos x="T6" y="T7"/>
                  </a:cxn>
                  <a:cxn ang="0">
                    <a:pos x="T8" y="T9"/>
                  </a:cxn>
                  <a:cxn ang="0">
                    <a:pos x="T10" y="T11"/>
                  </a:cxn>
                </a:cxnLst>
                <a:rect l="0" t="0" r="r" b="b"/>
                <a:pathLst>
                  <a:path w="419" h="334">
                    <a:moveTo>
                      <a:pt x="87" y="0"/>
                    </a:moveTo>
                    <a:lnTo>
                      <a:pt x="419" y="0"/>
                    </a:lnTo>
                    <a:lnTo>
                      <a:pt x="257" y="334"/>
                    </a:lnTo>
                    <a:lnTo>
                      <a:pt x="0" y="334"/>
                    </a:lnTo>
                    <a:lnTo>
                      <a:pt x="165" y="167"/>
                    </a:lnTo>
                    <a:lnTo>
                      <a:pt x="87" y="0"/>
                    </a:lnTo>
                    <a:close/>
                  </a:path>
                </a:pathLst>
              </a:custGeom>
              <a:grpFill/>
              <a:ln w="2857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78" name="Freeform 7"/>
              <p:cNvSpPr>
                <a:spLocks/>
              </p:cNvSpPr>
              <p:nvPr/>
            </p:nvSpPr>
            <p:spPr bwMode="auto">
              <a:xfrm>
                <a:off x="1135063" y="1135063"/>
                <a:ext cx="4684713" cy="600075"/>
              </a:xfrm>
              <a:custGeom>
                <a:avLst/>
                <a:gdLst>
                  <a:gd name="T0" fmla="*/ 2761 w 2951"/>
                  <a:gd name="T1" fmla="*/ 378 h 378"/>
                  <a:gd name="T2" fmla="*/ 0 w 2951"/>
                  <a:gd name="T3" fmla="*/ 378 h 378"/>
                  <a:gd name="T4" fmla="*/ 188 w 2951"/>
                  <a:gd name="T5" fmla="*/ 0 h 378"/>
                  <a:gd name="T6" fmla="*/ 2951 w 2951"/>
                  <a:gd name="T7" fmla="*/ 0 h 378"/>
                  <a:gd name="T8" fmla="*/ 2761 w 2951"/>
                  <a:gd name="T9" fmla="*/ 378 h 378"/>
                </a:gdLst>
                <a:ahLst/>
                <a:cxnLst>
                  <a:cxn ang="0">
                    <a:pos x="T0" y="T1"/>
                  </a:cxn>
                  <a:cxn ang="0">
                    <a:pos x="T2" y="T3"/>
                  </a:cxn>
                  <a:cxn ang="0">
                    <a:pos x="T4" y="T5"/>
                  </a:cxn>
                  <a:cxn ang="0">
                    <a:pos x="T6" y="T7"/>
                  </a:cxn>
                  <a:cxn ang="0">
                    <a:pos x="T8" y="T9"/>
                  </a:cxn>
                </a:cxnLst>
                <a:rect l="0" t="0" r="r" b="b"/>
                <a:pathLst>
                  <a:path w="2951" h="378">
                    <a:moveTo>
                      <a:pt x="2761" y="378"/>
                    </a:moveTo>
                    <a:lnTo>
                      <a:pt x="0" y="378"/>
                    </a:lnTo>
                    <a:lnTo>
                      <a:pt x="188" y="0"/>
                    </a:lnTo>
                    <a:lnTo>
                      <a:pt x="2951" y="0"/>
                    </a:lnTo>
                    <a:lnTo>
                      <a:pt x="2761" y="378"/>
                    </a:lnTo>
                    <a:close/>
                  </a:path>
                </a:pathLst>
              </a:custGeom>
              <a:grpFill/>
              <a:ln w="28575">
                <a:noFill/>
                <a:round/>
                <a:headEnd/>
                <a:tailEnd/>
              </a:ln>
            </p:spPr>
            <p:txBody>
              <a:bodyPr vert="horz" wrap="square" lIns="91440" tIns="45720" rIns="91440" bIns="45720" numCol="1" anchor="t" anchorCtr="0" compatLnSpc="1">
                <a:prstTxWarp prst="textNoShape">
                  <a:avLst/>
                </a:prstTxWarp>
              </a:bodyPr>
              <a:lstStyle/>
              <a:p>
                <a:endParaRPr lang="zh-CN" altLang="en-US"/>
              </a:p>
            </p:txBody>
          </p:sp>
        </p:grpSp>
        <p:sp>
          <p:nvSpPr>
            <p:cNvPr id="75" name="矩形 74"/>
            <p:cNvSpPr/>
            <p:nvPr/>
          </p:nvSpPr>
          <p:spPr>
            <a:xfrm>
              <a:off x="3837741" y="637573"/>
              <a:ext cx="4800600" cy="492443"/>
            </a:xfrm>
            <a:prstGeom prst="rect">
              <a:avLst/>
            </a:prstGeom>
          </p:spPr>
          <p:txBody>
            <a:bodyPr wrap="square">
              <a:spAutoFit/>
            </a:bodyPr>
            <a:lstStyle/>
            <a:p>
              <a:pPr algn="ctr" fontAlgn="ctr"/>
              <a:r>
                <a:rPr lang="zh-CN" altLang="en-US" sz="2600" b="1" dirty="0">
                  <a:solidFill>
                    <a:schemeClr val="accent1"/>
                  </a:solidFill>
                  <a:latin typeface="Helvetica" panose="020B0604020202020204" pitchFamily="34" charset="0"/>
                </a:rPr>
                <a:t>放下香烟 找回自己</a:t>
              </a:r>
            </a:p>
          </p:txBody>
        </p:sp>
      </p:grpSp>
      <p:sp>
        <p:nvSpPr>
          <p:cNvPr id="5" name="矩形 4"/>
          <p:cNvSpPr/>
          <p:nvPr/>
        </p:nvSpPr>
        <p:spPr>
          <a:xfrm>
            <a:off x="5099894" y="3821593"/>
            <a:ext cx="3407279" cy="584775"/>
          </a:xfrm>
          <a:prstGeom prst="rect">
            <a:avLst/>
          </a:prstGeom>
        </p:spPr>
        <p:txBody>
          <a:bodyPr wrap="none">
            <a:spAutoFit/>
          </a:bodyPr>
          <a:lstStyle/>
          <a:p>
            <a:r>
              <a:rPr lang="en-US" altLang="zh-CN" sz="3200" dirty="0">
                <a:solidFill>
                  <a:schemeClr val="accent1"/>
                </a:solidFill>
                <a:latin typeface="Impact" panose="020B0806030902050204" pitchFamily="34" charset="0"/>
              </a:rPr>
              <a:t>QUIT SMOKING PLAN</a:t>
            </a:r>
            <a:endParaRPr lang="zh-CN" altLang="en-US" sz="3200" dirty="0">
              <a:solidFill>
                <a:schemeClr val="accent1"/>
              </a:solidFill>
              <a:latin typeface="Impact" panose="020B0806030902050204" pitchFamily="34" charset="0"/>
            </a:endParaRPr>
          </a:p>
        </p:txBody>
      </p:sp>
    </p:spTree>
    <p:extLst>
      <p:ext uri="{BB962C8B-B14F-4D97-AF65-F5344CB8AC3E}">
        <p14:creationId xmlns:p14="http://schemas.microsoft.com/office/powerpoint/2010/main" val="41343923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14" name="组合 13"/>
          <p:cNvGrpSpPr/>
          <p:nvPr/>
        </p:nvGrpSpPr>
        <p:grpSpPr>
          <a:xfrm>
            <a:off x="-155636" y="2169088"/>
            <a:ext cx="12503271" cy="3881437"/>
            <a:chOff x="-890591" y="6964363"/>
            <a:chExt cx="9272586" cy="2530475"/>
          </a:xfrm>
          <a:solidFill>
            <a:schemeClr val="bg1">
              <a:alpha val="23000"/>
            </a:schemeClr>
          </a:solidFill>
        </p:grpSpPr>
        <p:grpSp>
          <p:nvGrpSpPr>
            <p:cNvPr id="15" name="Group 205"/>
            <p:cNvGrpSpPr>
              <a:grpSpLocks/>
            </p:cNvGrpSpPr>
            <p:nvPr/>
          </p:nvGrpSpPr>
          <p:grpSpPr bwMode="auto">
            <a:xfrm>
              <a:off x="361950" y="6964363"/>
              <a:ext cx="3468685" cy="2530475"/>
              <a:chOff x="228" y="4387"/>
              <a:chExt cx="2185" cy="1594"/>
            </a:xfrm>
            <a:grpFill/>
          </p:grpSpPr>
          <p:sp>
            <p:nvSpPr>
              <p:cNvPr id="321" name="Freeform 5"/>
              <p:cNvSpPr>
                <a:spLocks/>
              </p:cNvSpPr>
              <p:nvPr/>
            </p:nvSpPr>
            <p:spPr bwMode="auto">
              <a:xfrm>
                <a:off x="228" y="4387"/>
                <a:ext cx="2185" cy="1594"/>
              </a:xfrm>
              <a:custGeom>
                <a:avLst/>
                <a:gdLst>
                  <a:gd name="T0" fmla="*/ 2436 w 2436"/>
                  <a:gd name="T1" fmla="*/ 1775 h 1775"/>
                  <a:gd name="T2" fmla="*/ 2436 w 2436"/>
                  <a:gd name="T3" fmla="*/ 244 h 1775"/>
                  <a:gd name="T4" fmla="*/ 2306 w 2436"/>
                  <a:gd name="T5" fmla="*/ 168 h 1775"/>
                  <a:gd name="T6" fmla="*/ 2203 w 2436"/>
                  <a:gd name="T7" fmla="*/ 246 h 1775"/>
                  <a:gd name="T8" fmla="*/ 2202 w 2436"/>
                  <a:gd name="T9" fmla="*/ 48 h 1775"/>
                  <a:gd name="T10" fmla="*/ 1910 w 2436"/>
                  <a:gd name="T11" fmla="*/ 48 h 1775"/>
                  <a:gd name="T12" fmla="*/ 1904 w 2436"/>
                  <a:gd name="T13" fmla="*/ 352 h 1775"/>
                  <a:gd name="T14" fmla="*/ 1843 w 2436"/>
                  <a:gd name="T15" fmla="*/ 352 h 1775"/>
                  <a:gd name="T16" fmla="*/ 1843 w 2436"/>
                  <a:gd name="T17" fmla="*/ 326 h 1775"/>
                  <a:gd name="T18" fmla="*/ 1719 w 2436"/>
                  <a:gd name="T19" fmla="*/ 325 h 1775"/>
                  <a:gd name="T20" fmla="*/ 1719 w 2436"/>
                  <a:gd name="T21" fmla="*/ 74 h 1775"/>
                  <a:gd name="T22" fmla="*/ 1495 w 2436"/>
                  <a:gd name="T23" fmla="*/ 74 h 1775"/>
                  <a:gd name="T24" fmla="*/ 1497 w 2436"/>
                  <a:gd name="T25" fmla="*/ 281 h 1775"/>
                  <a:gd name="T26" fmla="*/ 1412 w 2436"/>
                  <a:gd name="T27" fmla="*/ 281 h 1775"/>
                  <a:gd name="T28" fmla="*/ 1412 w 2436"/>
                  <a:gd name="T29" fmla="*/ 0 h 1775"/>
                  <a:gd name="T30" fmla="*/ 1273 w 2436"/>
                  <a:gd name="T31" fmla="*/ 0 h 1775"/>
                  <a:gd name="T32" fmla="*/ 1276 w 2436"/>
                  <a:gd name="T33" fmla="*/ 351 h 1775"/>
                  <a:gd name="T34" fmla="*/ 1204 w 2436"/>
                  <a:gd name="T35" fmla="*/ 349 h 1775"/>
                  <a:gd name="T36" fmla="*/ 1200 w 2436"/>
                  <a:gd name="T37" fmla="*/ 507 h 1775"/>
                  <a:gd name="T38" fmla="*/ 1159 w 2436"/>
                  <a:gd name="T39" fmla="*/ 518 h 1775"/>
                  <a:gd name="T40" fmla="*/ 1162 w 2436"/>
                  <a:gd name="T41" fmla="*/ 316 h 1775"/>
                  <a:gd name="T42" fmla="*/ 1025 w 2436"/>
                  <a:gd name="T43" fmla="*/ 298 h 1775"/>
                  <a:gd name="T44" fmla="*/ 1020 w 2436"/>
                  <a:gd name="T45" fmla="*/ 113 h 1775"/>
                  <a:gd name="T46" fmla="*/ 974 w 2436"/>
                  <a:gd name="T47" fmla="*/ 78 h 1775"/>
                  <a:gd name="T48" fmla="*/ 921 w 2436"/>
                  <a:gd name="T49" fmla="*/ 133 h 1775"/>
                  <a:gd name="T50" fmla="*/ 921 w 2436"/>
                  <a:gd name="T51" fmla="*/ 256 h 1775"/>
                  <a:gd name="T52" fmla="*/ 717 w 2436"/>
                  <a:gd name="T53" fmla="*/ 256 h 1775"/>
                  <a:gd name="T54" fmla="*/ 712 w 2436"/>
                  <a:gd name="T55" fmla="*/ 91 h 1775"/>
                  <a:gd name="T56" fmla="*/ 482 w 2436"/>
                  <a:gd name="T57" fmla="*/ 91 h 1775"/>
                  <a:gd name="T58" fmla="*/ 479 w 2436"/>
                  <a:gd name="T59" fmla="*/ 513 h 1775"/>
                  <a:gd name="T60" fmla="*/ 479 w 2436"/>
                  <a:gd name="T61" fmla="*/ 600 h 1775"/>
                  <a:gd name="T62" fmla="*/ 466 w 2436"/>
                  <a:gd name="T63" fmla="*/ 600 h 1775"/>
                  <a:gd name="T64" fmla="*/ 435 w 2436"/>
                  <a:gd name="T65" fmla="*/ 576 h 1775"/>
                  <a:gd name="T66" fmla="*/ 405 w 2436"/>
                  <a:gd name="T67" fmla="*/ 576 h 1775"/>
                  <a:gd name="T68" fmla="*/ 405 w 2436"/>
                  <a:gd name="T69" fmla="*/ 593 h 1775"/>
                  <a:gd name="T70" fmla="*/ 382 w 2436"/>
                  <a:gd name="T71" fmla="*/ 593 h 1775"/>
                  <a:gd name="T72" fmla="*/ 382 w 2436"/>
                  <a:gd name="T73" fmla="*/ 536 h 1775"/>
                  <a:gd name="T74" fmla="*/ 343 w 2436"/>
                  <a:gd name="T75" fmla="*/ 536 h 1775"/>
                  <a:gd name="T76" fmla="*/ 343 w 2436"/>
                  <a:gd name="T77" fmla="*/ 598 h 1775"/>
                  <a:gd name="T78" fmla="*/ 326 w 2436"/>
                  <a:gd name="T79" fmla="*/ 585 h 1775"/>
                  <a:gd name="T80" fmla="*/ 278 w 2436"/>
                  <a:gd name="T81" fmla="*/ 585 h 1775"/>
                  <a:gd name="T82" fmla="*/ 278 w 2436"/>
                  <a:gd name="T83" fmla="*/ 493 h 1775"/>
                  <a:gd name="T84" fmla="*/ 255 w 2436"/>
                  <a:gd name="T85" fmla="*/ 493 h 1775"/>
                  <a:gd name="T86" fmla="*/ 222 w 2436"/>
                  <a:gd name="T87" fmla="*/ 493 h 1775"/>
                  <a:gd name="T88" fmla="*/ 222 w 2436"/>
                  <a:gd name="T89" fmla="*/ 562 h 1775"/>
                  <a:gd name="T90" fmla="*/ 195 w 2436"/>
                  <a:gd name="T91" fmla="*/ 562 h 1775"/>
                  <a:gd name="T92" fmla="*/ 195 w 2436"/>
                  <a:gd name="T93" fmla="*/ 423 h 1775"/>
                  <a:gd name="T94" fmla="*/ 50 w 2436"/>
                  <a:gd name="T95" fmla="*/ 423 h 1775"/>
                  <a:gd name="T96" fmla="*/ 50 w 2436"/>
                  <a:gd name="T97" fmla="*/ 579 h 1775"/>
                  <a:gd name="T98" fmla="*/ 0 w 2436"/>
                  <a:gd name="T99" fmla="*/ 579 h 1775"/>
                  <a:gd name="T100" fmla="*/ 1 w 2436"/>
                  <a:gd name="T101" fmla="*/ 1775 h 1775"/>
                  <a:gd name="T102" fmla="*/ 2436 w 2436"/>
                  <a:gd name="T103" fmla="*/ 1775 h 17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36" h="1775">
                    <a:moveTo>
                      <a:pt x="2436" y="1775"/>
                    </a:moveTo>
                    <a:cubicBezTo>
                      <a:pt x="2436" y="244"/>
                      <a:pt x="2436" y="244"/>
                      <a:pt x="2436" y="244"/>
                    </a:cubicBezTo>
                    <a:cubicBezTo>
                      <a:pt x="2306" y="168"/>
                      <a:pt x="2306" y="168"/>
                      <a:pt x="2306" y="168"/>
                    </a:cubicBezTo>
                    <a:cubicBezTo>
                      <a:pt x="2203" y="246"/>
                      <a:pt x="2203" y="246"/>
                      <a:pt x="2203" y="246"/>
                    </a:cubicBezTo>
                    <a:cubicBezTo>
                      <a:pt x="2202" y="48"/>
                      <a:pt x="2202" y="48"/>
                      <a:pt x="2202" y="48"/>
                    </a:cubicBezTo>
                    <a:cubicBezTo>
                      <a:pt x="1910" y="48"/>
                      <a:pt x="1910" y="48"/>
                      <a:pt x="1910" y="48"/>
                    </a:cubicBezTo>
                    <a:cubicBezTo>
                      <a:pt x="1904" y="352"/>
                      <a:pt x="1904" y="352"/>
                      <a:pt x="1904" y="352"/>
                    </a:cubicBezTo>
                    <a:cubicBezTo>
                      <a:pt x="1843" y="352"/>
                      <a:pt x="1843" y="352"/>
                      <a:pt x="1843" y="352"/>
                    </a:cubicBezTo>
                    <a:cubicBezTo>
                      <a:pt x="1843" y="326"/>
                      <a:pt x="1843" y="326"/>
                      <a:pt x="1843" y="326"/>
                    </a:cubicBezTo>
                    <a:cubicBezTo>
                      <a:pt x="1719" y="325"/>
                      <a:pt x="1719" y="325"/>
                      <a:pt x="1719" y="325"/>
                    </a:cubicBezTo>
                    <a:cubicBezTo>
                      <a:pt x="1719" y="74"/>
                      <a:pt x="1719" y="74"/>
                      <a:pt x="1719" y="74"/>
                    </a:cubicBezTo>
                    <a:cubicBezTo>
                      <a:pt x="1495" y="74"/>
                      <a:pt x="1495" y="74"/>
                      <a:pt x="1495" y="74"/>
                    </a:cubicBezTo>
                    <a:cubicBezTo>
                      <a:pt x="1497" y="281"/>
                      <a:pt x="1497" y="281"/>
                      <a:pt x="1497" y="281"/>
                    </a:cubicBezTo>
                    <a:cubicBezTo>
                      <a:pt x="1412" y="281"/>
                      <a:pt x="1412" y="281"/>
                      <a:pt x="1412" y="281"/>
                    </a:cubicBezTo>
                    <a:cubicBezTo>
                      <a:pt x="1412" y="0"/>
                      <a:pt x="1412" y="0"/>
                      <a:pt x="1412" y="0"/>
                    </a:cubicBezTo>
                    <a:cubicBezTo>
                      <a:pt x="1273" y="0"/>
                      <a:pt x="1273" y="0"/>
                      <a:pt x="1273" y="0"/>
                    </a:cubicBezTo>
                    <a:cubicBezTo>
                      <a:pt x="1276" y="351"/>
                      <a:pt x="1276" y="351"/>
                      <a:pt x="1276" y="351"/>
                    </a:cubicBezTo>
                    <a:cubicBezTo>
                      <a:pt x="1204" y="349"/>
                      <a:pt x="1204" y="349"/>
                      <a:pt x="1204" y="349"/>
                    </a:cubicBezTo>
                    <a:cubicBezTo>
                      <a:pt x="1200" y="507"/>
                      <a:pt x="1200" y="507"/>
                      <a:pt x="1200" y="507"/>
                    </a:cubicBezTo>
                    <a:cubicBezTo>
                      <a:pt x="1159" y="518"/>
                      <a:pt x="1159" y="518"/>
                      <a:pt x="1159" y="518"/>
                    </a:cubicBezTo>
                    <a:cubicBezTo>
                      <a:pt x="1162" y="316"/>
                      <a:pt x="1162" y="316"/>
                      <a:pt x="1162" y="316"/>
                    </a:cubicBezTo>
                    <a:cubicBezTo>
                      <a:pt x="1025" y="298"/>
                      <a:pt x="1025" y="298"/>
                      <a:pt x="1025" y="298"/>
                    </a:cubicBezTo>
                    <a:cubicBezTo>
                      <a:pt x="1020" y="113"/>
                      <a:pt x="1020" y="113"/>
                      <a:pt x="1020" y="113"/>
                    </a:cubicBezTo>
                    <a:cubicBezTo>
                      <a:pt x="974" y="78"/>
                      <a:pt x="974" y="78"/>
                      <a:pt x="974" y="78"/>
                    </a:cubicBezTo>
                    <a:cubicBezTo>
                      <a:pt x="921" y="133"/>
                      <a:pt x="921" y="133"/>
                      <a:pt x="921" y="133"/>
                    </a:cubicBezTo>
                    <a:cubicBezTo>
                      <a:pt x="921" y="256"/>
                      <a:pt x="921" y="256"/>
                      <a:pt x="921" y="256"/>
                    </a:cubicBezTo>
                    <a:cubicBezTo>
                      <a:pt x="795" y="261"/>
                      <a:pt x="717" y="256"/>
                      <a:pt x="717" y="256"/>
                    </a:cubicBezTo>
                    <a:cubicBezTo>
                      <a:pt x="712" y="91"/>
                      <a:pt x="712" y="91"/>
                      <a:pt x="712" y="91"/>
                    </a:cubicBezTo>
                    <a:cubicBezTo>
                      <a:pt x="482" y="91"/>
                      <a:pt x="482" y="91"/>
                      <a:pt x="482" y="91"/>
                    </a:cubicBezTo>
                    <a:cubicBezTo>
                      <a:pt x="479" y="513"/>
                      <a:pt x="479" y="513"/>
                      <a:pt x="479" y="513"/>
                    </a:cubicBezTo>
                    <a:cubicBezTo>
                      <a:pt x="479" y="600"/>
                      <a:pt x="479" y="600"/>
                      <a:pt x="479" y="600"/>
                    </a:cubicBezTo>
                    <a:cubicBezTo>
                      <a:pt x="466" y="600"/>
                      <a:pt x="466" y="600"/>
                      <a:pt x="466" y="600"/>
                    </a:cubicBezTo>
                    <a:cubicBezTo>
                      <a:pt x="466" y="582"/>
                      <a:pt x="435" y="576"/>
                      <a:pt x="435" y="576"/>
                    </a:cubicBezTo>
                    <a:cubicBezTo>
                      <a:pt x="405" y="576"/>
                      <a:pt x="405" y="576"/>
                      <a:pt x="405" y="576"/>
                    </a:cubicBezTo>
                    <a:cubicBezTo>
                      <a:pt x="405" y="593"/>
                      <a:pt x="405" y="593"/>
                      <a:pt x="405" y="593"/>
                    </a:cubicBezTo>
                    <a:cubicBezTo>
                      <a:pt x="382" y="593"/>
                      <a:pt x="382" y="593"/>
                      <a:pt x="382" y="593"/>
                    </a:cubicBezTo>
                    <a:cubicBezTo>
                      <a:pt x="382" y="536"/>
                      <a:pt x="382" y="536"/>
                      <a:pt x="382" y="536"/>
                    </a:cubicBezTo>
                    <a:cubicBezTo>
                      <a:pt x="367" y="524"/>
                      <a:pt x="343" y="536"/>
                      <a:pt x="343" y="536"/>
                    </a:cubicBezTo>
                    <a:cubicBezTo>
                      <a:pt x="343" y="598"/>
                      <a:pt x="343" y="598"/>
                      <a:pt x="343" y="598"/>
                    </a:cubicBezTo>
                    <a:cubicBezTo>
                      <a:pt x="326" y="585"/>
                      <a:pt x="326" y="585"/>
                      <a:pt x="326" y="585"/>
                    </a:cubicBezTo>
                    <a:cubicBezTo>
                      <a:pt x="278" y="585"/>
                      <a:pt x="278" y="585"/>
                      <a:pt x="278" y="585"/>
                    </a:cubicBezTo>
                    <a:cubicBezTo>
                      <a:pt x="278" y="493"/>
                      <a:pt x="278" y="493"/>
                      <a:pt x="278" y="493"/>
                    </a:cubicBezTo>
                    <a:cubicBezTo>
                      <a:pt x="255" y="493"/>
                      <a:pt x="255" y="493"/>
                      <a:pt x="255" y="493"/>
                    </a:cubicBezTo>
                    <a:cubicBezTo>
                      <a:pt x="222" y="493"/>
                      <a:pt x="222" y="493"/>
                      <a:pt x="222" y="493"/>
                    </a:cubicBezTo>
                    <a:cubicBezTo>
                      <a:pt x="222" y="562"/>
                      <a:pt x="222" y="562"/>
                      <a:pt x="222" y="562"/>
                    </a:cubicBezTo>
                    <a:cubicBezTo>
                      <a:pt x="195" y="562"/>
                      <a:pt x="195" y="562"/>
                      <a:pt x="195" y="562"/>
                    </a:cubicBezTo>
                    <a:cubicBezTo>
                      <a:pt x="195" y="423"/>
                      <a:pt x="195" y="423"/>
                      <a:pt x="195" y="423"/>
                    </a:cubicBezTo>
                    <a:cubicBezTo>
                      <a:pt x="121" y="386"/>
                      <a:pt x="50" y="423"/>
                      <a:pt x="50" y="423"/>
                    </a:cubicBezTo>
                    <a:cubicBezTo>
                      <a:pt x="50" y="579"/>
                      <a:pt x="50" y="579"/>
                      <a:pt x="50" y="579"/>
                    </a:cubicBezTo>
                    <a:cubicBezTo>
                      <a:pt x="0" y="579"/>
                      <a:pt x="0" y="579"/>
                      <a:pt x="0" y="579"/>
                    </a:cubicBezTo>
                    <a:cubicBezTo>
                      <a:pt x="1" y="1775"/>
                      <a:pt x="1" y="1775"/>
                      <a:pt x="1" y="1775"/>
                    </a:cubicBezTo>
                    <a:lnTo>
                      <a:pt x="2436" y="17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2" name="Rectangle 6"/>
              <p:cNvSpPr>
                <a:spLocks noChangeArrowheads="1"/>
              </p:cNvSpPr>
              <p:nvPr/>
            </p:nvSpPr>
            <p:spPr bwMode="auto">
              <a:xfrm>
                <a:off x="375" y="4813"/>
                <a:ext cx="20" cy="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3" name="Rectangle 7"/>
              <p:cNvSpPr>
                <a:spLocks noChangeArrowheads="1"/>
              </p:cNvSpPr>
              <p:nvPr/>
            </p:nvSpPr>
            <p:spPr bwMode="auto">
              <a:xfrm>
                <a:off x="375" y="4831"/>
                <a:ext cx="20" cy="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4" name="Rectangle 8"/>
              <p:cNvSpPr>
                <a:spLocks noChangeArrowheads="1"/>
              </p:cNvSpPr>
              <p:nvPr/>
            </p:nvSpPr>
            <p:spPr bwMode="auto">
              <a:xfrm>
                <a:off x="375" y="4849"/>
                <a:ext cx="20" cy="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5" name="Rectangle 9"/>
              <p:cNvSpPr>
                <a:spLocks noChangeArrowheads="1"/>
              </p:cNvSpPr>
              <p:nvPr/>
            </p:nvSpPr>
            <p:spPr bwMode="auto">
              <a:xfrm>
                <a:off x="375" y="4868"/>
                <a:ext cx="20" cy="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6" name="Rectangle 10"/>
              <p:cNvSpPr>
                <a:spLocks noChangeArrowheads="1"/>
              </p:cNvSpPr>
              <p:nvPr/>
            </p:nvSpPr>
            <p:spPr bwMode="auto">
              <a:xfrm>
                <a:off x="345" y="4813"/>
                <a:ext cx="19" cy="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7" name="Rectangle 11"/>
              <p:cNvSpPr>
                <a:spLocks noChangeArrowheads="1"/>
              </p:cNvSpPr>
              <p:nvPr/>
            </p:nvSpPr>
            <p:spPr bwMode="auto">
              <a:xfrm>
                <a:off x="345" y="4831"/>
                <a:ext cx="19" cy="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8" name="Rectangle 12"/>
              <p:cNvSpPr>
                <a:spLocks noChangeArrowheads="1"/>
              </p:cNvSpPr>
              <p:nvPr/>
            </p:nvSpPr>
            <p:spPr bwMode="auto">
              <a:xfrm>
                <a:off x="345" y="4849"/>
                <a:ext cx="19" cy="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9" name="Rectangle 13"/>
              <p:cNvSpPr>
                <a:spLocks noChangeArrowheads="1"/>
              </p:cNvSpPr>
              <p:nvPr/>
            </p:nvSpPr>
            <p:spPr bwMode="auto">
              <a:xfrm>
                <a:off x="345" y="4868"/>
                <a:ext cx="19" cy="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30" name="Rectangle 14"/>
              <p:cNvSpPr>
                <a:spLocks noChangeArrowheads="1"/>
              </p:cNvSpPr>
              <p:nvPr/>
            </p:nvSpPr>
            <p:spPr bwMode="auto">
              <a:xfrm>
                <a:off x="316" y="4813"/>
                <a:ext cx="19" cy="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31" name="Rectangle 15"/>
              <p:cNvSpPr>
                <a:spLocks noChangeArrowheads="1"/>
              </p:cNvSpPr>
              <p:nvPr/>
            </p:nvSpPr>
            <p:spPr bwMode="auto">
              <a:xfrm>
                <a:off x="316" y="4831"/>
                <a:ext cx="19" cy="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32" name="Rectangle 16"/>
              <p:cNvSpPr>
                <a:spLocks noChangeArrowheads="1"/>
              </p:cNvSpPr>
              <p:nvPr/>
            </p:nvSpPr>
            <p:spPr bwMode="auto">
              <a:xfrm>
                <a:off x="316" y="4849"/>
                <a:ext cx="19" cy="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33" name="Rectangle 17"/>
              <p:cNvSpPr>
                <a:spLocks noChangeArrowheads="1"/>
              </p:cNvSpPr>
              <p:nvPr/>
            </p:nvSpPr>
            <p:spPr bwMode="auto">
              <a:xfrm>
                <a:off x="316" y="4868"/>
                <a:ext cx="19" cy="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34" name="Rectangle 18"/>
              <p:cNvSpPr>
                <a:spLocks noChangeArrowheads="1"/>
              </p:cNvSpPr>
              <p:nvPr/>
            </p:nvSpPr>
            <p:spPr bwMode="auto">
              <a:xfrm>
                <a:off x="1211" y="4876"/>
                <a:ext cx="11" cy="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35" name="Rectangle 19"/>
              <p:cNvSpPr>
                <a:spLocks noChangeArrowheads="1"/>
              </p:cNvSpPr>
              <p:nvPr/>
            </p:nvSpPr>
            <p:spPr bwMode="auto">
              <a:xfrm>
                <a:off x="1211" y="4861"/>
                <a:ext cx="11" cy="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36" name="Rectangle 20"/>
              <p:cNvSpPr>
                <a:spLocks noChangeArrowheads="1"/>
              </p:cNvSpPr>
              <p:nvPr/>
            </p:nvSpPr>
            <p:spPr bwMode="auto">
              <a:xfrm>
                <a:off x="1211" y="4845"/>
                <a:ext cx="11" cy="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37" name="Rectangle 21"/>
              <p:cNvSpPr>
                <a:spLocks noChangeArrowheads="1"/>
              </p:cNvSpPr>
              <p:nvPr/>
            </p:nvSpPr>
            <p:spPr bwMode="auto">
              <a:xfrm>
                <a:off x="1211" y="4830"/>
                <a:ext cx="11" cy="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38" name="Rectangle 22"/>
              <p:cNvSpPr>
                <a:spLocks noChangeArrowheads="1"/>
              </p:cNvSpPr>
              <p:nvPr/>
            </p:nvSpPr>
            <p:spPr bwMode="auto">
              <a:xfrm>
                <a:off x="1211" y="4813"/>
                <a:ext cx="11" cy="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39" name="Rectangle 23"/>
              <p:cNvSpPr>
                <a:spLocks noChangeArrowheads="1"/>
              </p:cNvSpPr>
              <p:nvPr/>
            </p:nvSpPr>
            <p:spPr bwMode="auto">
              <a:xfrm>
                <a:off x="1229" y="4876"/>
                <a:ext cx="11" cy="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40" name="Rectangle 24"/>
              <p:cNvSpPr>
                <a:spLocks noChangeArrowheads="1"/>
              </p:cNvSpPr>
              <p:nvPr/>
            </p:nvSpPr>
            <p:spPr bwMode="auto">
              <a:xfrm>
                <a:off x="1229" y="4861"/>
                <a:ext cx="11" cy="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41" name="Rectangle 25"/>
              <p:cNvSpPr>
                <a:spLocks noChangeArrowheads="1"/>
              </p:cNvSpPr>
              <p:nvPr/>
            </p:nvSpPr>
            <p:spPr bwMode="auto">
              <a:xfrm>
                <a:off x="1229" y="4845"/>
                <a:ext cx="11" cy="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42" name="Rectangle 26"/>
              <p:cNvSpPr>
                <a:spLocks noChangeArrowheads="1"/>
              </p:cNvSpPr>
              <p:nvPr/>
            </p:nvSpPr>
            <p:spPr bwMode="auto">
              <a:xfrm>
                <a:off x="1229" y="4830"/>
                <a:ext cx="11" cy="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43" name="Rectangle 27"/>
              <p:cNvSpPr>
                <a:spLocks noChangeArrowheads="1"/>
              </p:cNvSpPr>
              <p:nvPr/>
            </p:nvSpPr>
            <p:spPr bwMode="auto">
              <a:xfrm>
                <a:off x="1229" y="4813"/>
                <a:ext cx="11" cy="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44" name="Rectangle 28"/>
              <p:cNvSpPr>
                <a:spLocks noChangeArrowheads="1"/>
              </p:cNvSpPr>
              <p:nvPr/>
            </p:nvSpPr>
            <p:spPr bwMode="auto">
              <a:xfrm>
                <a:off x="1249" y="4876"/>
                <a:ext cx="10" cy="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45" name="Rectangle 29"/>
              <p:cNvSpPr>
                <a:spLocks noChangeArrowheads="1"/>
              </p:cNvSpPr>
              <p:nvPr/>
            </p:nvSpPr>
            <p:spPr bwMode="auto">
              <a:xfrm>
                <a:off x="1249" y="4861"/>
                <a:ext cx="10" cy="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46" name="Rectangle 30"/>
              <p:cNvSpPr>
                <a:spLocks noChangeArrowheads="1"/>
              </p:cNvSpPr>
              <p:nvPr/>
            </p:nvSpPr>
            <p:spPr bwMode="auto">
              <a:xfrm>
                <a:off x="1249" y="4845"/>
                <a:ext cx="10" cy="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47" name="Rectangle 31"/>
              <p:cNvSpPr>
                <a:spLocks noChangeArrowheads="1"/>
              </p:cNvSpPr>
              <p:nvPr/>
            </p:nvSpPr>
            <p:spPr bwMode="auto">
              <a:xfrm>
                <a:off x="1249" y="4830"/>
                <a:ext cx="10" cy="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48" name="Rectangle 32"/>
              <p:cNvSpPr>
                <a:spLocks noChangeArrowheads="1"/>
              </p:cNvSpPr>
              <p:nvPr/>
            </p:nvSpPr>
            <p:spPr bwMode="auto">
              <a:xfrm>
                <a:off x="1249" y="4813"/>
                <a:ext cx="10" cy="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49" name="Rectangle 33"/>
              <p:cNvSpPr>
                <a:spLocks noChangeArrowheads="1"/>
              </p:cNvSpPr>
              <p:nvPr/>
            </p:nvSpPr>
            <p:spPr bwMode="auto">
              <a:xfrm>
                <a:off x="1462" y="4583"/>
                <a:ext cx="12" cy="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50" name="Rectangle 34"/>
              <p:cNvSpPr>
                <a:spLocks noChangeArrowheads="1"/>
              </p:cNvSpPr>
              <p:nvPr/>
            </p:nvSpPr>
            <p:spPr bwMode="auto">
              <a:xfrm>
                <a:off x="1462" y="4605"/>
                <a:ext cx="12" cy="1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51" name="Rectangle 35"/>
              <p:cNvSpPr>
                <a:spLocks noChangeArrowheads="1"/>
              </p:cNvSpPr>
              <p:nvPr/>
            </p:nvSpPr>
            <p:spPr bwMode="auto">
              <a:xfrm>
                <a:off x="1462" y="4627"/>
                <a:ext cx="12" cy="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52" name="Rectangle 36"/>
              <p:cNvSpPr>
                <a:spLocks noChangeArrowheads="1"/>
              </p:cNvSpPr>
              <p:nvPr/>
            </p:nvSpPr>
            <p:spPr bwMode="auto">
              <a:xfrm>
                <a:off x="1462" y="4648"/>
                <a:ext cx="12" cy="1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53" name="Rectangle 37"/>
              <p:cNvSpPr>
                <a:spLocks noChangeArrowheads="1"/>
              </p:cNvSpPr>
              <p:nvPr/>
            </p:nvSpPr>
            <p:spPr bwMode="auto">
              <a:xfrm>
                <a:off x="1462" y="4671"/>
                <a:ext cx="12" cy="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54" name="Rectangle 38"/>
              <p:cNvSpPr>
                <a:spLocks noChangeArrowheads="1"/>
              </p:cNvSpPr>
              <p:nvPr/>
            </p:nvSpPr>
            <p:spPr bwMode="auto">
              <a:xfrm>
                <a:off x="1445" y="4583"/>
                <a:ext cx="11" cy="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55" name="Rectangle 39"/>
              <p:cNvSpPr>
                <a:spLocks noChangeArrowheads="1"/>
              </p:cNvSpPr>
              <p:nvPr/>
            </p:nvSpPr>
            <p:spPr bwMode="auto">
              <a:xfrm>
                <a:off x="1445" y="4605"/>
                <a:ext cx="11" cy="1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56" name="Rectangle 40"/>
              <p:cNvSpPr>
                <a:spLocks noChangeArrowheads="1"/>
              </p:cNvSpPr>
              <p:nvPr/>
            </p:nvSpPr>
            <p:spPr bwMode="auto">
              <a:xfrm>
                <a:off x="1445" y="4627"/>
                <a:ext cx="11" cy="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57" name="Rectangle 41"/>
              <p:cNvSpPr>
                <a:spLocks noChangeArrowheads="1"/>
              </p:cNvSpPr>
              <p:nvPr/>
            </p:nvSpPr>
            <p:spPr bwMode="auto">
              <a:xfrm>
                <a:off x="1445" y="4648"/>
                <a:ext cx="11" cy="1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58" name="Rectangle 42"/>
              <p:cNvSpPr>
                <a:spLocks noChangeArrowheads="1"/>
              </p:cNvSpPr>
              <p:nvPr/>
            </p:nvSpPr>
            <p:spPr bwMode="auto">
              <a:xfrm>
                <a:off x="1445" y="4671"/>
                <a:ext cx="11" cy="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59" name="Rectangle 43"/>
              <p:cNvSpPr>
                <a:spLocks noChangeArrowheads="1"/>
              </p:cNvSpPr>
              <p:nvPr/>
            </p:nvSpPr>
            <p:spPr bwMode="auto">
              <a:xfrm>
                <a:off x="1426" y="4583"/>
                <a:ext cx="11" cy="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60" name="Rectangle 44"/>
              <p:cNvSpPr>
                <a:spLocks noChangeArrowheads="1"/>
              </p:cNvSpPr>
              <p:nvPr/>
            </p:nvSpPr>
            <p:spPr bwMode="auto">
              <a:xfrm>
                <a:off x="1426" y="4605"/>
                <a:ext cx="11" cy="1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61" name="Rectangle 45"/>
              <p:cNvSpPr>
                <a:spLocks noChangeArrowheads="1"/>
              </p:cNvSpPr>
              <p:nvPr/>
            </p:nvSpPr>
            <p:spPr bwMode="auto">
              <a:xfrm>
                <a:off x="1426" y="4627"/>
                <a:ext cx="11" cy="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62" name="Rectangle 46"/>
              <p:cNvSpPr>
                <a:spLocks noChangeArrowheads="1"/>
              </p:cNvSpPr>
              <p:nvPr/>
            </p:nvSpPr>
            <p:spPr bwMode="auto">
              <a:xfrm>
                <a:off x="1426" y="4648"/>
                <a:ext cx="11" cy="1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63" name="Rectangle 47"/>
              <p:cNvSpPr>
                <a:spLocks noChangeArrowheads="1"/>
              </p:cNvSpPr>
              <p:nvPr/>
            </p:nvSpPr>
            <p:spPr bwMode="auto">
              <a:xfrm>
                <a:off x="1426" y="4671"/>
                <a:ext cx="11" cy="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64" name="Rectangle 48"/>
              <p:cNvSpPr>
                <a:spLocks noChangeArrowheads="1"/>
              </p:cNvSpPr>
              <p:nvPr/>
            </p:nvSpPr>
            <p:spPr bwMode="auto">
              <a:xfrm>
                <a:off x="1461" y="4452"/>
                <a:ext cx="12" cy="1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65" name="Rectangle 49"/>
              <p:cNvSpPr>
                <a:spLocks noChangeArrowheads="1"/>
              </p:cNvSpPr>
              <p:nvPr/>
            </p:nvSpPr>
            <p:spPr bwMode="auto">
              <a:xfrm>
                <a:off x="1461" y="4474"/>
                <a:ext cx="12" cy="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66" name="Rectangle 50"/>
              <p:cNvSpPr>
                <a:spLocks noChangeArrowheads="1"/>
              </p:cNvSpPr>
              <p:nvPr/>
            </p:nvSpPr>
            <p:spPr bwMode="auto">
              <a:xfrm>
                <a:off x="1461" y="4496"/>
                <a:ext cx="12" cy="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67" name="Rectangle 51"/>
              <p:cNvSpPr>
                <a:spLocks noChangeArrowheads="1"/>
              </p:cNvSpPr>
              <p:nvPr/>
            </p:nvSpPr>
            <p:spPr bwMode="auto">
              <a:xfrm>
                <a:off x="1461" y="4518"/>
                <a:ext cx="12" cy="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68" name="Rectangle 52"/>
              <p:cNvSpPr>
                <a:spLocks noChangeArrowheads="1"/>
              </p:cNvSpPr>
              <p:nvPr/>
            </p:nvSpPr>
            <p:spPr bwMode="auto">
              <a:xfrm>
                <a:off x="1461" y="4540"/>
                <a:ext cx="12" cy="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69" name="Rectangle 53"/>
              <p:cNvSpPr>
                <a:spLocks noChangeArrowheads="1"/>
              </p:cNvSpPr>
              <p:nvPr/>
            </p:nvSpPr>
            <p:spPr bwMode="auto">
              <a:xfrm>
                <a:off x="1443" y="4452"/>
                <a:ext cx="12" cy="1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70" name="Rectangle 54"/>
              <p:cNvSpPr>
                <a:spLocks noChangeArrowheads="1"/>
              </p:cNvSpPr>
              <p:nvPr/>
            </p:nvSpPr>
            <p:spPr bwMode="auto">
              <a:xfrm>
                <a:off x="1443" y="4474"/>
                <a:ext cx="12" cy="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71" name="Rectangle 55"/>
              <p:cNvSpPr>
                <a:spLocks noChangeArrowheads="1"/>
              </p:cNvSpPr>
              <p:nvPr/>
            </p:nvSpPr>
            <p:spPr bwMode="auto">
              <a:xfrm>
                <a:off x="1443" y="4496"/>
                <a:ext cx="12" cy="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72" name="Rectangle 56"/>
              <p:cNvSpPr>
                <a:spLocks noChangeArrowheads="1"/>
              </p:cNvSpPr>
              <p:nvPr/>
            </p:nvSpPr>
            <p:spPr bwMode="auto">
              <a:xfrm>
                <a:off x="1443" y="4518"/>
                <a:ext cx="12" cy="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73" name="Rectangle 57"/>
              <p:cNvSpPr>
                <a:spLocks noChangeArrowheads="1"/>
              </p:cNvSpPr>
              <p:nvPr/>
            </p:nvSpPr>
            <p:spPr bwMode="auto">
              <a:xfrm>
                <a:off x="1443" y="4540"/>
                <a:ext cx="12" cy="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74" name="Rectangle 58"/>
              <p:cNvSpPr>
                <a:spLocks noChangeArrowheads="1"/>
              </p:cNvSpPr>
              <p:nvPr/>
            </p:nvSpPr>
            <p:spPr bwMode="auto">
              <a:xfrm>
                <a:off x="1425" y="4452"/>
                <a:ext cx="11" cy="1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75" name="Rectangle 59"/>
              <p:cNvSpPr>
                <a:spLocks noChangeArrowheads="1"/>
              </p:cNvSpPr>
              <p:nvPr/>
            </p:nvSpPr>
            <p:spPr bwMode="auto">
              <a:xfrm>
                <a:off x="1425" y="4474"/>
                <a:ext cx="11" cy="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76" name="Rectangle 60"/>
              <p:cNvSpPr>
                <a:spLocks noChangeArrowheads="1"/>
              </p:cNvSpPr>
              <p:nvPr/>
            </p:nvSpPr>
            <p:spPr bwMode="auto">
              <a:xfrm>
                <a:off x="1425" y="4496"/>
                <a:ext cx="11" cy="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77" name="Rectangle 61"/>
              <p:cNvSpPr>
                <a:spLocks noChangeArrowheads="1"/>
              </p:cNvSpPr>
              <p:nvPr/>
            </p:nvSpPr>
            <p:spPr bwMode="auto">
              <a:xfrm>
                <a:off x="1425" y="4518"/>
                <a:ext cx="11" cy="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78" name="Rectangle 62"/>
              <p:cNvSpPr>
                <a:spLocks noChangeArrowheads="1"/>
              </p:cNvSpPr>
              <p:nvPr/>
            </p:nvSpPr>
            <p:spPr bwMode="auto">
              <a:xfrm>
                <a:off x="1425" y="4540"/>
                <a:ext cx="11" cy="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79" name="Rectangle 63"/>
              <p:cNvSpPr>
                <a:spLocks noChangeArrowheads="1"/>
              </p:cNvSpPr>
              <p:nvPr/>
            </p:nvSpPr>
            <p:spPr bwMode="auto">
              <a:xfrm>
                <a:off x="2337" y="4648"/>
                <a:ext cx="26" cy="2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80" name="Rectangle 64"/>
              <p:cNvSpPr>
                <a:spLocks noChangeArrowheads="1"/>
              </p:cNvSpPr>
              <p:nvPr/>
            </p:nvSpPr>
            <p:spPr bwMode="auto">
              <a:xfrm>
                <a:off x="2337" y="4696"/>
                <a:ext cx="26" cy="2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81" name="Rectangle 65"/>
              <p:cNvSpPr>
                <a:spLocks noChangeArrowheads="1"/>
              </p:cNvSpPr>
              <p:nvPr/>
            </p:nvSpPr>
            <p:spPr bwMode="auto">
              <a:xfrm>
                <a:off x="2337" y="4743"/>
                <a:ext cx="26" cy="2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82" name="Rectangle 66"/>
              <p:cNvSpPr>
                <a:spLocks noChangeArrowheads="1"/>
              </p:cNvSpPr>
              <p:nvPr/>
            </p:nvSpPr>
            <p:spPr bwMode="auto">
              <a:xfrm>
                <a:off x="2337" y="4790"/>
                <a:ext cx="26" cy="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83" name="Rectangle 67"/>
              <p:cNvSpPr>
                <a:spLocks noChangeArrowheads="1"/>
              </p:cNvSpPr>
              <p:nvPr/>
            </p:nvSpPr>
            <p:spPr bwMode="auto">
              <a:xfrm>
                <a:off x="2337" y="4838"/>
                <a:ext cx="26" cy="2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84" name="Rectangle 68"/>
              <p:cNvSpPr>
                <a:spLocks noChangeArrowheads="1"/>
              </p:cNvSpPr>
              <p:nvPr/>
            </p:nvSpPr>
            <p:spPr bwMode="auto">
              <a:xfrm>
                <a:off x="2299" y="4648"/>
                <a:ext cx="23" cy="2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85" name="Rectangle 69"/>
              <p:cNvSpPr>
                <a:spLocks noChangeArrowheads="1"/>
              </p:cNvSpPr>
              <p:nvPr/>
            </p:nvSpPr>
            <p:spPr bwMode="auto">
              <a:xfrm>
                <a:off x="2299" y="4696"/>
                <a:ext cx="23" cy="2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86" name="Rectangle 70"/>
              <p:cNvSpPr>
                <a:spLocks noChangeArrowheads="1"/>
              </p:cNvSpPr>
              <p:nvPr/>
            </p:nvSpPr>
            <p:spPr bwMode="auto">
              <a:xfrm>
                <a:off x="2299" y="4743"/>
                <a:ext cx="23" cy="2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87" name="Rectangle 71"/>
              <p:cNvSpPr>
                <a:spLocks noChangeArrowheads="1"/>
              </p:cNvSpPr>
              <p:nvPr/>
            </p:nvSpPr>
            <p:spPr bwMode="auto">
              <a:xfrm>
                <a:off x="2299" y="4790"/>
                <a:ext cx="23" cy="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88" name="Rectangle 72"/>
              <p:cNvSpPr>
                <a:spLocks noChangeArrowheads="1"/>
              </p:cNvSpPr>
              <p:nvPr/>
            </p:nvSpPr>
            <p:spPr bwMode="auto">
              <a:xfrm>
                <a:off x="2299" y="4838"/>
                <a:ext cx="23" cy="2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89" name="Rectangle 73"/>
              <p:cNvSpPr>
                <a:spLocks noChangeArrowheads="1"/>
              </p:cNvSpPr>
              <p:nvPr/>
            </p:nvSpPr>
            <p:spPr bwMode="auto">
              <a:xfrm>
                <a:off x="2259" y="4648"/>
                <a:ext cx="24" cy="2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90" name="Rectangle 74"/>
              <p:cNvSpPr>
                <a:spLocks noChangeArrowheads="1"/>
              </p:cNvSpPr>
              <p:nvPr/>
            </p:nvSpPr>
            <p:spPr bwMode="auto">
              <a:xfrm>
                <a:off x="2259" y="4696"/>
                <a:ext cx="24" cy="2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91" name="Rectangle 75"/>
              <p:cNvSpPr>
                <a:spLocks noChangeArrowheads="1"/>
              </p:cNvSpPr>
              <p:nvPr/>
            </p:nvSpPr>
            <p:spPr bwMode="auto">
              <a:xfrm>
                <a:off x="2259" y="4743"/>
                <a:ext cx="24" cy="2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92" name="Rectangle 76"/>
              <p:cNvSpPr>
                <a:spLocks noChangeArrowheads="1"/>
              </p:cNvSpPr>
              <p:nvPr/>
            </p:nvSpPr>
            <p:spPr bwMode="auto">
              <a:xfrm>
                <a:off x="2259" y="4790"/>
                <a:ext cx="24" cy="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93" name="Rectangle 77"/>
              <p:cNvSpPr>
                <a:spLocks noChangeArrowheads="1"/>
              </p:cNvSpPr>
              <p:nvPr/>
            </p:nvSpPr>
            <p:spPr bwMode="auto">
              <a:xfrm>
                <a:off x="2259" y="4838"/>
                <a:ext cx="24" cy="2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96" name="Rectangle 80"/>
              <p:cNvSpPr>
                <a:spLocks noChangeArrowheads="1"/>
              </p:cNvSpPr>
              <p:nvPr/>
            </p:nvSpPr>
            <p:spPr bwMode="auto">
              <a:xfrm>
                <a:off x="1730" y="4518"/>
                <a:ext cx="33" cy="1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97" name="Rectangle 81"/>
              <p:cNvSpPr>
                <a:spLocks noChangeArrowheads="1"/>
              </p:cNvSpPr>
              <p:nvPr/>
            </p:nvSpPr>
            <p:spPr bwMode="auto">
              <a:xfrm>
                <a:off x="1730" y="4551"/>
                <a:ext cx="33" cy="1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98" name="Rectangle 82"/>
              <p:cNvSpPr>
                <a:spLocks noChangeArrowheads="1"/>
              </p:cNvSpPr>
              <p:nvPr/>
            </p:nvSpPr>
            <p:spPr bwMode="auto">
              <a:xfrm>
                <a:off x="1730" y="4584"/>
                <a:ext cx="33"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99" name="Rectangle 83"/>
              <p:cNvSpPr>
                <a:spLocks noChangeArrowheads="1"/>
              </p:cNvSpPr>
              <p:nvPr/>
            </p:nvSpPr>
            <p:spPr bwMode="auto">
              <a:xfrm>
                <a:off x="1730" y="4618"/>
                <a:ext cx="33" cy="1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00" name="Rectangle 84"/>
              <p:cNvSpPr>
                <a:spLocks noChangeArrowheads="1"/>
              </p:cNvSpPr>
              <p:nvPr/>
            </p:nvSpPr>
            <p:spPr bwMode="auto">
              <a:xfrm>
                <a:off x="1730" y="4651"/>
                <a:ext cx="33" cy="1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01" name="Rectangle 85"/>
              <p:cNvSpPr>
                <a:spLocks noChangeArrowheads="1"/>
              </p:cNvSpPr>
              <p:nvPr/>
            </p:nvSpPr>
            <p:spPr bwMode="auto">
              <a:xfrm>
                <a:off x="1730" y="4684"/>
                <a:ext cx="33" cy="1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02" name="Rectangle 86"/>
              <p:cNvSpPr>
                <a:spLocks noChangeArrowheads="1"/>
              </p:cNvSpPr>
              <p:nvPr/>
            </p:nvSpPr>
            <p:spPr bwMode="auto">
              <a:xfrm>
                <a:off x="1730" y="4717"/>
                <a:ext cx="33"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03" name="Rectangle 87"/>
              <p:cNvSpPr>
                <a:spLocks noChangeArrowheads="1"/>
              </p:cNvSpPr>
              <p:nvPr/>
            </p:nvSpPr>
            <p:spPr bwMode="auto">
              <a:xfrm>
                <a:off x="1730" y="4751"/>
                <a:ext cx="33"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04" name="Rectangle 88"/>
              <p:cNvSpPr>
                <a:spLocks noChangeArrowheads="1"/>
              </p:cNvSpPr>
              <p:nvPr/>
            </p:nvSpPr>
            <p:spPr bwMode="auto">
              <a:xfrm>
                <a:off x="1730" y="4784"/>
                <a:ext cx="33"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05" name="Rectangle 89"/>
              <p:cNvSpPr>
                <a:spLocks noChangeArrowheads="1"/>
              </p:cNvSpPr>
              <p:nvPr/>
            </p:nvSpPr>
            <p:spPr bwMode="auto">
              <a:xfrm>
                <a:off x="1730" y="4817"/>
                <a:ext cx="33"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06" name="Rectangle 90"/>
              <p:cNvSpPr>
                <a:spLocks noChangeArrowheads="1"/>
              </p:cNvSpPr>
              <p:nvPr/>
            </p:nvSpPr>
            <p:spPr bwMode="auto">
              <a:xfrm>
                <a:off x="1730" y="4850"/>
                <a:ext cx="33"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07" name="Rectangle 91"/>
              <p:cNvSpPr>
                <a:spLocks noChangeArrowheads="1"/>
              </p:cNvSpPr>
              <p:nvPr/>
            </p:nvSpPr>
            <p:spPr bwMode="auto">
              <a:xfrm>
                <a:off x="1730" y="4884"/>
                <a:ext cx="33" cy="1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08" name="Rectangle 92"/>
              <p:cNvSpPr>
                <a:spLocks noChangeArrowheads="1"/>
              </p:cNvSpPr>
              <p:nvPr/>
            </p:nvSpPr>
            <p:spPr bwMode="auto">
              <a:xfrm>
                <a:off x="1730" y="4918"/>
                <a:ext cx="33" cy="1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09" name="Rectangle 93"/>
              <p:cNvSpPr>
                <a:spLocks noChangeArrowheads="1"/>
              </p:cNvSpPr>
              <p:nvPr/>
            </p:nvSpPr>
            <p:spPr bwMode="auto">
              <a:xfrm>
                <a:off x="1730" y="4951"/>
                <a:ext cx="33" cy="1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10" name="Rectangle 94"/>
              <p:cNvSpPr>
                <a:spLocks noChangeArrowheads="1"/>
              </p:cNvSpPr>
              <p:nvPr/>
            </p:nvSpPr>
            <p:spPr bwMode="auto">
              <a:xfrm>
                <a:off x="1679" y="4518"/>
                <a:ext cx="33" cy="1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11" name="Rectangle 95"/>
              <p:cNvSpPr>
                <a:spLocks noChangeArrowheads="1"/>
              </p:cNvSpPr>
              <p:nvPr/>
            </p:nvSpPr>
            <p:spPr bwMode="auto">
              <a:xfrm>
                <a:off x="1679" y="4551"/>
                <a:ext cx="33" cy="1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12" name="Rectangle 96"/>
              <p:cNvSpPr>
                <a:spLocks noChangeArrowheads="1"/>
              </p:cNvSpPr>
              <p:nvPr/>
            </p:nvSpPr>
            <p:spPr bwMode="auto">
              <a:xfrm>
                <a:off x="1679" y="4584"/>
                <a:ext cx="33"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13" name="Rectangle 97"/>
              <p:cNvSpPr>
                <a:spLocks noChangeArrowheads="1"/>
              </p:cNvSpPr>
              <p:nvPr/>
            </p:nvSpPr>
            <p:spPr bwMode="auto">
              <a:xfrm>
                <a:off x="1679" y="4618"/>
                <a:ext cx="33" cy="1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14" name="Rectangle 98"/>
              <p:cNvSpPr>
                <a:spLocks noChangeArrowheads="1"/>
              </p:cNvSpPr>
              <p:nvPr/>
            </p:nvSpPr>
            <p:spPr bwMode="auto">
              <a:xfrm>
                <a:off x="1679" y="4651"/>
                <a:ext cx="33" cy="1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15" name="Rectangle 99"/>
              <p:cNvSpPr>
                <a:spLocks noChangeArrowheads="1"/>
              </p:cNvSpPr>
              <p:nvPr/>
            </p:nvSpPr>
            <p:spPr bwMode="auto">
              <a:xfrm>
                <a:off x="1679" y="4684"/>
                <a:ext cx="33" cy="1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16" name="Rectangle 100"/>
              <p:cNvSpPr>
                <a:spLocks noChangeArrowheads="1"/>
              </p:cNvSpPr>
              <p:nvPr/>
            </p:nvSpPr>
            <p:spPr bwMode="auto">
              <a:xfrm>
                <a:off x="1679" y="4717"/>
                <a:ext cx="33"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17" name="Rectangle 101"/>
              <p:cNvSpPr>
                <a:spLocks noChangeArrowheads="1"/>
              </p:cNvSpPr>
              <p:nvPr/>
            </p:nvSpPr>
            <p:spPr bwMode="auto">
              <a:xfrm>
                <a:off x="1679" y="4751"/>
                <a:ext cx="33"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18" name="Rectangle 102"/>
              <p:cNvSpPr>
                <a:spLocks noChangeArrowheads="1"/>
              </p:cNvSpPr>
              <p:nvPr/>
            </p:nvSpPr>
            <p:spPr bwMode="auto">
              <a:xfrm>
                <a:off x="1679" y="4784"/>
                <a:ext cx="33"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19" name="Rectangle 103"/>
              <p:cNvSpPr>
                <a:spLocks noChangeArrowheads="1"/>
              </p:cNvSpPr>
              <p:nvPr/>
            </p:nvSpPr>
            <p:spPr bwMode="auto">
              <a:xfrm>
                <a:off x="1679" y="4817"/>
                <a:ext cx="33"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20" name="Rectangle 104"/>
              <p:cNvSpPr>
                <a:spLocks noChangeArrowheads="1"/>
              </p:cNvSpPr>
              <p:nvPr/>
            </p:nvSpPr>
            <p:spPr bwMode="auto">
              <a:xfrm>
                <a:off x="1679" y="4850"/>
                <a:ext cx="33"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21" name="Rectangle 105"/>
              <p:cNvSpPr>
                <a:spLocks noChangeArrowheads="1"/>
              </p:cNvSpPr>
              <p:nvPr/>
            </p:nvSpPr>
            <p:spPr bwMode="auto">
              <a:xfrm>
                <a:off x="1679" y="4884"/>
                <a:ext cx="33" cy="1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22" name="Rectangle 106"/>
              <p:cNvSpPr>
                <a:spLocks noChangeArrowheads="1"/>
              </p:cNvSpPr>
              <p:nvPr/>
            </p:nvSpPr>
            <p:spPr bwMode="auto">
              <a:xfrm>
                <a:off x="1679" y="4918"/>
                <a:ext cx="33" cy="1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23" name="Rectangle 107"/>
              <p:cNvSpPr>
                <a:spLocks noChangeArrowheads="1"/>
              </p:cNvSpPr>
              <p:nvPr/>
            </p:nvSpPr>
            <p:spPr bwMode="auto">
              <a:xfrm>
                <a:off x="1679" y="4951"/>
                <a:ext cx="33" cy="1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24" name="Rectangle 108"/>
              <p:cNvSpPr>
                <a:spLocks noChangeArrowheads="1"/>
              </p:cNvSpPr>
              <p:nvPr/>
            </p:nvSpPr>
            <p:spPr bwMode="auto">
              <a:xfrm>
                <a:off x="1628" y="4518"/>
                <a:ext cx="33" cy="1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25" name="Rectangle 109"/>
              <p:cNvSpPr>
                <a:spLocks noChangeArrowheads="1"/>
              </p:cNvSpPr>
              <p:nvPr/>
            </p:nvSpPr>
            <p:spPr bwMode="auto">
              <a:xfrm>
                <a:off x="1628" y="4551"/>
                <a:ext cx="33" cy="1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26" name="Rectangle 110"/>
              <p:cNvSpPr>
                <a:spLocks noChangeArrowheads="1"/>
              </p:cNvSpPr>
              <p:nvPr/>
            </p:nvSpPr>
            <p:spPr bwMode="auto">
              <a:xfrm>
                <a:off x="1628" y="4584"/>
                <a:ext cx="33"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27" name="Rectangle 111"/>
              <p:cNvSpPr>
                <a:spLocks noChangeArrowheads="1"/>
              </p:cNvSpPr>
              <p:nvPr/>
            </p:nvSpPr>
            <p:spPr bwMode="auto">
              <a:xfrm>
                <a:off x="1628" y="4618"/>
                <a:ext cx="33" cy="1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28" name="Rectangle 112"/>
              <p:cNvSpPr>
                <a:spLocks noChangeArrowheads="1"/>
              </p:cNvSpPr>
              <p:nvPr/>
            </p:nvSpPr>
            <p:spPr bwMode="auto">
              <a:xfrm>
                <a:off x="1628" y="4651"/>
                <a:ext cx="33" cy="1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29" name="Rectangle 113"/>
              <p:cNvSpPr>
                <a:spLocks noChangeArrowheads="1"/>
              </p:cNvSpPr>
              <p:nvPr/>
            </p:nvSpPr>
            <p:spPr bwMode="auto">
              <a:xfrm>
                <a:off x="1628" y="4684"/>
                <a:ext cx="33" cy="1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30" name="Rectangle 114"/>
              <p:cNvSpPr>
                <a:spLocks noChangeArrowheads="1"/>
              </p:cNvSpPr>
              <p:nvPr/>
            </p:nvSpPr>
            <p:spPr bwMode="auto">
              <a:xfrm>
                <a:off x="1628" y="4717"/>
                <a:ext cx="33"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31" name="Rectangle 115"/>
              <p:cNvSpPr>
                <a:spLocks noChangeArrowheads="1"/>
              </p:cNvSpPr>
              <p:nvPr/>
            </p:nvSpPr>
            <p:spPr bwMode="auto">
              <a:xfrm>
                <a:off x="1628" y="4751"/>
                <a:ext cx="33"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32" name="Rectangle 116"/>
              <p:cNvSpPr>
                <a:spLocks noChangeArrowheads="1"/>
              </p:cNvSpPr>
              <p:nvPr/>
            </p:nvSpPr>
            <p:spPr bwMode="auto">
              <a:xfrm>
                <a:off x="1628" y="4784"/>
                <a:ext cx="33"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33" name="Rectangle 117"/>
              <p:cNvSpPr>
                <a:spLocks noChangeArrowheads="1"/>
              </p:cNvSpPr>
              <p:nvPr/>
            </p:nvSpPr>
            <p:spPr bwMode="auto">
              <a:xfrm>
                <a:off x="1628" y="4817"/>
                <a:ext cx="33"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34" name="Rectangle 118"/>
              <p:cNvSpPr>
                <a:spLocks noChangeArrowheads="1"/>
              </p:cNvSpPr>
              <p:nvPr/>
            </p:nvSpPr>
            <p:spPr bwMode="auto">
              <a:xfrm>
                <a:off x="1628" y="4850"/>
                <a:ext cx="33"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35" name="Rectangle 119"/>
              <p:cNvSpPr>
                <a:spLocks noChangeArrowheads="1"/>
              </p:cNvSpPr>
              <p:nvPr/>
            </p:nvSpPr>
            <p:spPr bwMode="auto">
              <a:xfrm>
                <a:off x="1628" y="4884"/>
                <a:ext cx="33" cy="1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36" name="Rectangle 120"/>
              <p:cNvSpPr>
                <a:spLocks noChangeArrowheads="1"/>
              </p:cNvSpPr>
              <p:nvPr/>
            </p:nvSpPr>
            <p:spPr bwMode="auto">
              <a:xfrm>
                <a:off x="1628" y="4918"/>
                <a:ext cx="33" cy="1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37" name="Rectangle 121"/>
              <p:cNvSpPr>
                <a:spLocks noChangeArrowheads="1"/>
              </p:cNvSpPr>
              <p:nvPr/>
            </p:nvSpPr>
            <p:spPr bwMode="auto">
              <a:xfrm>
                <a:off x="1628" y="4951"/>
                <a:ext cx="33" cy="1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38" name="Rectangle 122"/>
              <p:cNvSpPr>
                <a:spLocks noChangeArrowheads="1"/>
              </p:cNvSpPr>
              <p:nvPr/>
            </p:nvSpPr>
            <p:spPr bwMode="auto">
              <a:xfrm>
                <a:off x="2154" y="4489"/>
                <a:ext cx="15" cy="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39" name="Rectangle 123"/>
              <p:cNvSpPr>
                <a:spLocks noChangeArrowheads="1"/>
              </p:cNvSpPr>
              <p:nvPr/>
            </p:nvSpPr>
            <p:spPr bwMode="auto">
              <a:xfrm>
                <a:off x="2154" y="4541"/>
                <a:ext cx="15" cy="3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40" name="Rectangle 124"/>
              <p:cNvSpPr>
                <a:spLocks noChangeArrowheads="1"/>
              </p:cNvSpPr>
              <p:nvPr/>
            </p:nvSpPr>
            <p:spPr bwMode="auto">
              <a:xfrm>
                <a:off x="2154" y="4594"/>
                <a:ext cx="15" cy="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41" name="Rectangle 125"/>
              <p:cNvSpPr>
                <a:spLocks noChangeArrowheads="1"/>
              </p:cNvSpPr>
              <p:nvPr/>
            </p:nvSpPr>
            <p:spPr bwMode="auto">
              <a:xfrm>
                <a:off x="2154" y="4646"/>
                <a:ext cx="15" cy="3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42" name="Rectangle 126"/>
              <p:cNvSpPr>
                <a:spLocks noChangeArrowheads="1"/>
              </p:cNvSpPr>
              <p:nvPr/>
            </p:nvSpPr>
            <p:spPr bwMode="auto">
              <a:xfrm>
                <a:off x="2154" y="4699"/>
                <a:ext cx="15" cy="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43" name="Rectangle 127"/>
              <p:cNvSpPr>
                <a:spLocks noChangeArrowheads="1"/>
              </p:cNvSpPr>
              <p:nvPr/>
            </p:nvSpPr>
            <p:spPr bwMode="auto">
              <a:xfrm>
                <a:off x="2154" y="4752"/>
                <a:ext cx="15" cy="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44" name="Rectangle 128"/>
              <p:cNvSpPr>
                <a:spLocks noChangeArrowheads="1"/>
              </p:cNvSpPr>
              <p:nvPr/>
            </p:nvSpPr>
            <p:spPr bwMode="auto">
              <a:xfrm>
                <a:off x="2123" y="4489"/>
                <a:ext cx="16" cy="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45" name="Rectangle 129"/>
              <p:cNvSpPr>
                <a:spLocks noChangeArrowheads="1"/>
              </p:cNvSpPr>
              <p:nvPr/>
            </p:nvSpPr>
            <p:spPr bwMode="auto">
              <a:xfrm>
                <a:off x="2123" y="4541"/>
                <a:ext cx="16" cy="3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46" name="Rectangle 130"/>
              <p:cNvSpPr>
                <a:spLocks noChangeArrowheads="1"/>
              </p:cNvSpPr>
              <p:nvPr/>
            </p:nvSpPr>
            <p:spPr bwMode="auto">
              <a:xfrm>
                <a:off x="2123" y="4594"/>
                <a:ext cx="16" cy="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47" name="Rectangle 131"/>
              <p:cNvSpPr>
                <a:spLocks noChangeArrowheads="1"/>
              </p:cNvSpPr>
              <p:nvPr/>
            </p:nvSpPr>
            <p:spPr bwMode="auto">
              <a:xfrm>
                <a:off x="2123" y="4646"/>
                <a:ext cx="16" cy="3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48" name="Rectangle 132"/>
              <p:cNvSpPr>
                <a:spLocks noChangeArrowheads="1"/>
              </p:cNvSpPr>
              <p:nvPr/>
            </p:nvSpPr>
            <p:spPr bwMode="auto">
              <a:xfrm>
                <a:off x="2123" y="4699"/>
                <a:ext cx="16" cy="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49" name="Rectangle 133"/>
              <p:cNvSpPr>
                <a:spLocks noChangeArrowheads="1"/>
              </p:cNvSpPr>
              <p:nvPr/>
            </p:nvSpPr>
            <p:spPr bwMode="auto">
              <a:xfrm>
                <a:off x="2123" y="4752"/>
                <a:ext cx="16" cy="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50" name="Rectangle 134"/>
              <p:cNvSpPr>
                <a:spLocks noChangeArrowheads="1"/>
              </p:cNvSpPr>
              <p:nvPr/>
            </p:nvSpPr>
            <p:spPr bwMode="auto">
              <a:xfrm>
                <a:off x="2093" y="4489"/>
                <a:ext cx="15" cy="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51" name="Rectangle 135"/>
              <p:cNvSpPr>
                <a:spLocks noChangeArrowheads="1"/>
              </p:cNvSpPr>
              <p:nvPr/>
            </p:nvSpPr>
            <p:spPr bwMode="auto">
              <a:xfrm>
                <a:off x="2093" y="4541"/>
                <a:ext cx="15" cy="3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52" name="Rectangle 136"/>
              <p:cNvSpPr>
                <a:spLocks noChangeArrowheads="1"/>
              </p:cNvSpPr>
              <p:nvPr/>
            </p:nvSpPr>
            <p:spPr bwMode="auto">
              <a:xfrm>
                <a:off x="2093" y="4594"/>
                <a:ext cx="15" cy="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53" name="Rectangle 137"/>
              <p:cNvSpPr>
                <a:spLocks noChangeArrowheads="1"/>
              </p:cNvSpPr>
              <p:nvPr/>
            </p:nvSpPr>
            <p:spPr bwMode="auto">
              <a:xfrm>
                <a:off x="2093" y="4646"/>
                <a:ext cx="15" cy="3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54" name="Rectangle 138"/>
              <p:cNvSpPr>
                <a:spLocks noChangeArrowheads="1"/>
              </p:cNvSpPr>
              <p:nvPr/>
            </p:nvSpPr>
            <p:spPr bwMode="auto">
              <a:xfrm>
                <a:off x="2093" y="4699"/>
                <a:ext cx="15" cy="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55" name="Rectangle 139"/>
              <p:cNvSpPr>
                <a:spLocks noChangeArrowheads="1"/>
              </p:cNvSpPr>
              <p:nvPr/>
            </p:nvSpPr>
            <p:spPr bwMode="auto">
              <a:xfrm>
                <a:off x="2093" y="4752"/>
                <a:ext cx="15" cy="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56" name="Rectangle 140"/>
              <p:cNvSpPr>
                <a:spLocks noChangeArrowheads="1"/>
              </p:cNvSpPr>
              <p:nvPr/>
            </p:nvSpPr>
            <p:spPr bwMode="auto">
              <a:xfrm>
                <a:off x="2063" y="4489"/>
                <a:ext cx="15" cy="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57" name="Rectangle 141"/>
              <p:cNvSpPr>
                <a:spLocks noChangeArrowheads="1"/>
              </p:cNvSpPr>
              <p:nvPr/>
            </p:nvSpPr>
            <p:spPr bwMode="auto">
              <a:xfrm>
                <a:off x="2063" y="4541"/>
                <a:ext cx="15" cy="3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58" name="Rectangle 142"/>
              <p:cNvSpPr>
                <a:spLocks noChangeArrowheads="1"/>
              </p:cNvSpPr>
              <p:nvPr/>
            </p:nvSpPr>
            <p:spPr bwMode="auto">
              <a:xfrm>
                <a:off x="2063" y="4594"/>
                <a:ext cx="15" cy="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59" name="Rectangle 143"/>
              <p:cNvSpPr>
                <a:spLocks noChangeArrowheads="1"/>
              </p:cNvSpPr>
              <p:nvPr/>
            </p:nvSpPr>
            <p:spPr bwMode="auto">
              <a:xfrm>
                <a:off x="2063" y="4646"/>
                <a:ext cx="15" cy="3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60" name="Rectangle 144"/>
              <p:cNvSpPr>
                <a:spLocks noChangeArrowheads="1"/>
              </p:cNvSpPr>
              <p:nvPr/>
            </p:nvSpPr>
            <p:spPr bwMode="auto">
              <a:xfrm>
                <a:off x="2063" y="4699"/>
                <a:ext cx="15" cy="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61" name="Rectangle 145"/>
              <p:cNvSpPr>
                <a:spLocks noChangeArrowheads="1"/>
              </p:cNvSpPr>
              <p:nvPr/>
            </p:nvSpPr>
            <p:spPr bwMode="auto">
              <a:xfrm>
                <a:off x="2063" y="4752"/>
                <a:ext cx="15" cy="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62" name="Rectangle 146"/>
              <p:cNvSpPr>
                <a:spLocks noChangeArrowheads="1"/>
              </p:cNvSpPr>
              <p:nvPr/>
            </p:nvSpPr>
            <p:spPr bwMode="auto">
              <a:xfrm>
                <a:off x="2033" y="4489"/>
                <a:ext cx="15" cy="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63" name="Rectangle 147"/>
              <p:cNvSpPr>
                <a:spLocks noChangeArrowheads="1"/>
              </p:cNvSpPr>
              <p:nvPr/>
            </p:nvSpPr>
            <p:spPr bwMode="auto">
              <a:xfrm>
                <a:off x="2033" y="4541"/>
                <a:ext cx="15" cy="3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64" name="Rectangle 148"/>
              <p:cNvSpPr>
                <a:spLocks noChangeArrowheads="1"/>
              </p:cNvSpPr>
              <p:nvPr/>
            </p:nvSpPr>
            <p:spPr bwMode="auto">
              <a:xfrm>
                <a:off x="2033" y="4594"/>
                <a:ext cx="15" cy="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65" name="Rectangle 149"/>
              <p:cNvSpPr>
                <a:spLocks noChangeArrowheads="1"/>
              </p:cNvSpPr>
              <p:nvPr/>
            </p:nvSpPr>
            <p:spPr bwMode="auto">
              <a:xfrm>
                <a:off x="2033" y="4646"/>
                <a:ext cx="15" cy="3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66" name="Rectangle 150"/>
              <p:cNvSpPr>
                <a:spLocks noChangeArrowheads="1"/>
              </p:cNvSpPr>
              <p:nvPr/>
            </p:nvSpPr>
            <p:spPr bwMode="auto">
              <a:xfrm>
                <a:off x="2033" y="4699"/>
                <a:ext cx="15" cy="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67" name="Rectangle 151"/>
              <p:cNvSpPr>
                <a:spLocks noChangeArrowheads="1"/>
              </p:cNvSpPr>
              <p:nvPr/>
            </p:nvSpPr>
            <p:spPr bwMode="auto">
              <a:xfrm>
                <a:off x="2033" y="4752"/>
                <a:ext cx="15" cy="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68" name="Rectangle 152"/>
              <p:cNvSpPr>
                <a:spLocks noChangeArrowheads="1"/>
              </p:cNvSpPr>
              <p:nvPr/>
            </p:nvSpPr>
            <p:spPr bwMode="auto">
              <a:xfrm>
                <a:off x="2002" y="4489"/>
                <a:ext cx="15" cy="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69" name="Rectangle 153"/>
              <p:cNvSpPr>
                <a:spLocks noChangeArrowheads="1"/>
              </p:cNvSpPr>
              <p:nvPr/>
            </p:nvSpPr>
            <p:spPr bwMode="auto">
              <a:xfrm>
                <a:off x="2002" y="4541"/>
                <a:ext cx="15" cy="3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70" name="Rectangle 154"/>
              <p:cNvSpPr>
                <a:spLocks noChangeArrowheads="1"/>
              </p:cNvSpPr>
              <p:nvPr/>
            </p:nvSpPr>
            <p:spPr bwMode="auto">
              <a:xfrm>
                <a:off x="2002" y="4594"/>
                <a:ext cx="15" cy="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71" name="Rectangle 155"/>
              <p:cNvSpPr>
                <a:spLocks noChangeArrowheads="1"/>
              </p:cNvSpPr>
              <p:nvPr/>
            </p:nvSpPr>
            <p:spPr bwMode="auto">
              <a:xfrm>
                <a:off x="2002" y="4646"/>
                <a:ext cx="15" cy="3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72" name="Rectangle 156"/>
              <p:cNvSpPr>
                <a:spLocks noChangeArrowheads="1"/>
              </p:cNvSpPr>
              <p:nvPr/>
            </p:nvSpPr>
            <p:spPr bwMode="auto">
              <a:xfrm>
                <a:off x="2002" y="4699"/>
                <a:ext cx="15" cy="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73" name="Rectangle 157"/>
              <p:cNvSpPr>
                <a:spLocks noChangeArrowheads="1"/>
              </p:cNvSpPr>
              <p:nvPr/>
            </p:nvSpPr>
            <p:spPr bwMode="auto">
              <a:xfrm>
                <a:off x="2002" y="4752"/>
                <a:ext cx="15" cy="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74" name="Rectangle 158"/>
              <p:cNvSpPr>
                <a:spLocks noChangeArrowheads="1"/>
              </p:cNvSpPr>
              <p:nvPr/>
            </p:nvSpPr>
            <p:spPr bwMode="auto">
              <a:xfrm>
                <a:off x="1972" y="4489"/>
                <a:ext cx="15" cy="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75" name="Rectangle 159"/>
              <p:cNvSpPr>
                <a:spLocks noChangeArrowheads="1"/>
              </p:cNvSpPr>
              <p:nvPr/>
            </p:nvSpPr>
            <p:spPr bwMode="auto">
              <a:xfrm>
                <a:off x="1972" y="4541"/>
                <a:ext cx="15" cy="3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76" name="Rectangle 160"/>
              <p:cNvSpPr>
                <a:spLocks noChangeArrowheads="1"/>
              </p:cNvSpPr>
              <p:nvPr/>
            </p:nvSpPr>
            <p:spPr bwMode="auto">
              <a:xfrm>
                <a:off x="1972" y="4594"/>
                <a:ext cx="15" cy="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77" name="Rectangle 161"/>
              <p:cNvSpPr>
                <a:spLocks noChangeArrowheads="1"/>
              </p:cNvSpPr>
              <p:nvPr/>
            </p:nvSpPr>
            <p:spPr bwMode="auto">
              <a:xfrm>
                <a:off x="1972" y="4646"/>
                <a:ext cx="15" cy="3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78" name="Rectangle 162"/>
              <p:cNvSpPr>
                <a:spLocks noChangeArrowheads="1"/>
              </p:cNvSpPr>
              <p:nvPr/>
            </p:nvSpPr>
            <p:spPr bwMode="auto">
              <a:xfrm>
                <a:off x="1972" y="4699"/>
                <a:ext cx="15" cy="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79" name="Rectangle 163"/>
              <p:cNvSpPr>
                <a:spLocks noChangeArrowheads="1"/>
              </p:cNvSpPr>
              <p:nvPr/>
            </p:nvSpPr>
            <p:spPr bwMode="auto">
              <a:xfrm>
                <a:off x="1972" y="4752"/>
                <a:ext cx="15" cy="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80" name="Rectangle 164"/>
              <p:cNvSpPr>
                <a:spLocks noChangeArrowheads="1"/>
              </p:cNvSpPr>
              <p:nvPr/>
            </p:nvSpPr>
            <p:spPr bwMode="auto">
              <a:xfrm>
                <a:off x="833" y="4510"/>
                <a:ext cx="12"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81" name="Rectangle 165"/>
              <p:cNvSpPr>
                <a:spLocks noChangeArrowheads="1"/>
              </p:cNvSpPr>
              <p:nvPr/>
            </p:nvSpPr>
            <p:spPr bwMode="auto">
              <a:xfrm>
                <a:off x="833" y="4553"/>
                <a:ext cx="12"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82" name="Rectangle 166"/>
              <p:cNvSpPr>
                <a:spLocks noChangeArrowheads="1"/>
              </p:cNvSpPr>
              <p:nvPr/>
            </p:nvSpPr>
            <p:spPr bwMode="auto">
              <a:xfrm>
                <a:off x="833" y="4596"/>
                <a:ext cx="12"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83" name="Rectangle 167"/>
              <p:cNvSpPr>
                <a:spLocks noChangeArrowheads="1"/>
              </p:cNvSpPr>
              <p:nvPr/>
            </p:nvSpPr>
            <p:spPr bwMode="auto">
              <a:xfrm>
                <a:off x="833" y="4640"/>
                <a:ext cx="12" cy="2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84" name="Rectangle 168"/>
              <p:cNvSpPr>
                <a:spLocks noChangeArrowheads="1"/>
              </p:cNvSpPr>
              <p:nvPr/>
            </p:nvSpPr>
            <p:spPr bwMode="auto">
              <a:xfrm>
                <a:off x="833" y="4683"/>
                <a:ext cx="12" cy="2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85" name="Rectangle 169"/>
              <p:cNvSpPr>
                <a:spLocks noChangeArrowheads="1"/>
              </p:cNvSpPr>
              <p:nvPr/>
            </p:nvSpPr>
            <p:spPr bwMode="auto">
              <a:xfrm>
                <a:off x="833" y="4726"/>
                <a:ext cx="12"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86" name="Rectangle 170"/>
              <p:cNvSpPr>
                <a:spLocks noChangeArrowheads="1"/>
              </p:cNvSpPr>
              <p:nvPr/>
            </p:nvSpPr>
            <p:spPr bwMode="auto">
              <a:xfrm>
                <a:off x="807" y="4510"/>
                <a:ext cx="13"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87" name="Rectangle 171"/>
              <p:cNvSpPr>
                <a:spLocks noChangeArrowheads="1"/>
              </p:cNvSpPr>
              <p:nvPr/>
            </p:nvSpPr>
            <p:spPr bwMode="auto">
              <a:xfrm>
                <a:off x="807" y="4553"/>
                <a:ext cx="13"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88" name="Rectangle 172"/>
              <p:cNvSpPr>
                <a:spLocks noChangeArrowheads="1"/>
              </p:cNvSpPr>
              <p:nvPr/>
            </p:nvSpPr>
            <p:spPr bwMode="auto">
              <a:xfrm>
                <a:off x="807" y="4596"/>
                <a:ext cx="13"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89" name="Rectangle 173"/>
              <p:cNvSpPr>
                <a:spLocks noChangeArrowheads="1"/>
              </p:cNvSpPr>
              <p:nvPr/>
            </p:nvSpPr>
            <p:spPr bwMode="auto">
              <a:xfrm>
                <a:off x="807" y="4640"/>
                <a:ext cx="13" cy="2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90" name="Rectangle 174"/>
              <p:cNvSpPr>
                <a:spLocks noChangeArrowheads="1"/>
              </p:cNvSpPr>
              <p:nvPr/>
            </p:nvSpPr>
            <p:spPr bwMode="auto">
              <a:xfrm>
                <a:off x="807" y="4683"/>
                <a:ext cx="13" cy="2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91" name="Rectangle 175"/>
              <p:cNvSpPr>
                <a:spLocks noChangeArrowheads="1"/>
              </p:cNvSpPr>
              <p:nvPr/>
            </p:nvSpPr>
            <p:spPr bwMode="auto">
              <a:xfrm>
                <a:off x="807" y="4726"/>
                <a:ext cx="13"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92" name="Rectangle 176"/>
              <p:cNvSpPr>
                <a:spLocks noChangeArrowheads="1"/>
              </p:cNvSpPr>
              <p:nvPr/>
            </p:nvSpPr>
            <p:spPr bwMode="auto">
              <a:xfrm>
                <a:off x="783" y="4510"/>
                <a:ext cx="13"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93" name="Rectangle 177"/>
              <p:cNvSpPr>
                <a:spLocks noChangeArrowheads="1"/>
              </p:cNvSpPr>
              <p:nvPr/>
            </p:nvSpPr>
            <p:spPr bwMode="auto">
              <a:xfrm>
                <a:off x="783" y="4553"/>
                <a:ext cx="13"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94" name="Rectangle 178"/>
              <p:cNvSpPr>
                <a:spLocks noChangeArrowheads="1"/>
              </p:cNvSpPr>
              <p:nvPr/>
            </p:nvSpPr>
            <p:spPr bwMode="auto">
              <a:xfrm>
                <a:off x="783" y="4596"/>
                <a:ext cx="13"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95" name="Rectangle 179"/>
              <p:cNvSpPr>
                <a:spLocks noChangeArrowheads="1"/>
              </p:cNvSpPr>
              <p:nvPr/>
            </p:nvSpPr>
            <p:spPr bwMode="auto">
              <a:xfrm>
                <a:off x="783" y="4640"/>
                <a:ext cx="13" cy="2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96" name="Rectangle 180"/>
              <p:cNvSpPr>
                <a:spLocks noChangeArrowheads="1"/>
              </p:cNvSpPr>
              <p:nvPr/>
            </p:nvSpPr>
            <p:spPr bwMode="auto">
              <a:xfrm>
                <a:off x="783" y="4683"/>
                <a:ext cx="13" cy="2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97" name="Rectangle 181"/>
              <p:cNvSpPr>
                <a:spLocks noChangeArrowheads="1"/>
              </p:cNvSpPr>
              <p:nvPr/>
            </p:nvSpPr>
            <p:spPr bwMode="auto">
              <a:xfrm>
                <a:off x="783" y="4726"/>
                <a:ext cx="13"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98" name="Rectangle 182"/>
              <p:cNvSpPr>
                <a:spLocks noChangeArrowheads="1"/>
              </p:cNvSpPr>
              <p:nvPr/>
            </p:nvSpPr>
            <p:spPr bwMode="auto">
              <a:xfrm>
                <a:off x="758" y="4510"/>
                <a:ext cx="13"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99" name="Rectangle 183"/>
              <p:cNvSpPr>
                <a:spLocks noChangeArrowheads="1"/>
              </p:cNvSpPr>
              <p:nvPr/>
            </p:nvSpPr>
            <p:spPr bwMode="auto">
              <a:xfrm>
                <a:off x="758" y="4553"/>
                <a:ext cx="13"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00" name="Rectangle 184"/>
              <p:cNvSpPr>
                <a:spLocks noChangeArrowheads="1"/>
              </p:cNvSpPr>
              <p:nvPr/>
            </p:nvSpPr>
            <p:spPr bwMode="auto">
              <a:xfrm>
                <a:off x="758" y="4596"/>
                <a:ext cx="13"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01" name="Rectangle 185"/>
              <p:cNvSpPr>
                <a:spLocks noChangeArrowheads="1"/>
              </p:cNvSpPr>
              <p:nvPr/>
            </p:nvSpPr>
            <p:spPr bwMode="auto">
              <a:xfrm>
                <a:off x="758" y="4640"/>
                <a:ext cx="13" cy="2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02" name="Rectangle 186"/>
              <p:cNvSpPr>
                <a:spLocks noChangeArrowheads="1"/>
              </p:cNvSpPr>
              <p:nvPr/>
            </p:nvSpPr>
            <p:spPr bwMode="auto">
              <a:xfrm>
                <a:off x="758" y="4683"/>
                <a:ext cx="13" cy="2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03" name="Rectangle 187"/>
              <p:cNvSpPr>
                <a:spLocks noChangeArrowheads="1"/>
              </p:cNvSpPr>
              <p:nvPr/>
            </p:nvSpPr>
            <p:spPr bwMode="auto">
              <a:xfrm>
                <a:off x="758" y="4726"/>
                <a:ext cx="13"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04" name="Rectangle 188"/>
              <p:cNvSpPr>
                <a:spLocks noChangeArrowheads="1"/>
              </p:cNvSpPr>
              <p:nvPr/>
            </p:nvSpPr>
            <p:spPr bwMode="auto">
              <a:xfrm>
                <a:off x="733" y="4510"/>
                <a:ext cx="12"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05" name="Rectangle 189"/>
              <p:cNvSpPr>
                <a:spLocks noChangeArrowheads="1"/>
              </p:cNvSpPr>
              <p:nvPr/>
            </p:nvSpPr>
            <p:spPr bwMode="auto">
              <a:xfrm>
                <a:off x="733" y="4553"/>
                <a:ext cx="12"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06" name="Rectangle 190"/>
              <p:cNvSpPr>
                <a:spLocks noChangeArrowheads="1"/>
              </p:cNvSpPr>
              <p:nvPr/>
            </p:nvSpPr>
            <p:spPr bwMode="auto">
              <a:xfrm>
                <a:off x="733" y="4596"/>
                <a:ext cx="12"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07" name="Rectangle 191"/>
              <p:cNvSpPr>
                <a:spLocks noChangeArrowheads="1"/>
              </p:cNvSpPr>
              <p:nvPr/>
            </p:nvSpPr>
            <p:spPr bwMode="auto">
              <a:xfrm>
                <a:off x="733" y="4640"/>
                <a:ext cx="12" cy="2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08" name="Rectangle 192"/>
              <p:cNvSpPr>
                <a:spLocks noChangeArrowheads="1"/>
              </p:cNvSpPr>
              <p:nvPr/>
            </p:nvSpPr>
            <p:spPr bwMode="auto">
              <a:xfrm>
                <a:off x="733" y="4683"/>
                <a:ext cx="12" cy="2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09" name="Rectangle 193"/>
              <p:cNvSpPr>
                <a:spLocks noChangeArrowheads="1"/>
              </p:cNvSpPr>
              <p:nvPr/>
            </p:nvSpPr>
            <p:spPr bwMode="auto">
              <a:xfrm>
                <a:off x="733" y="4726"/>
                <a:ext cx="12"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10" name="Rectangle 194"/>
              <p:cNvSpPr>
                <a:spLocks noChangeArrowheads="1"/>
              </p:cNvSpPr>
              <p:nvPr/>
            </p:nvSpPr>
            <p:spPr bwMode="auto">
              <a:xfrm>
                <a:off x="708" y="4510"/>
                <a:ext cx="12"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11" name="Rectangle 195"/>
              <p:cNvSpPr>
                <a:spLocks noChangeArrowheads="1"/>
              </p:cNvSpPr>
              <p:nvPr/>
            </p:nvSpPr>
            <p:spPr bwMode="auto">
              <a:xfrm>
                <a:off x="708" y="4553"/>
                <a:ext cx="12"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12" name="Rectangle 196"/>
              <p:cNvSpPr>
                <a:spLocks noChangeArrowheads="1"/>
              </p:cNvSpPr>
              <p:nvPr/>
            </p:nvSpPr>
            <p:spPr bwMode="auto">
              <a:xfrm>
                <a:off x="708" y="4596"/>
                <a:ext cx="12"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13" name="Rectangle 197"/>
              <p:cNvSpPr>
                <a:spLocks noChangeArrowheads="1"/>
              </p:cNvSpPr>
              <p:nvPr/>
            </p:nvSpPr>
            <p:spPr bwMode="auto">
              <a:xfrm>
                <a:off x="708" y="4640"/>
                <a:ext cx="12" cy="2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14" name="Rectangle 198"/>
              <p:cNvSpPr>
                <a:spLocks noChangeArrowheads="1"/>
              </p:cNvSpPr>
              <p:nvPr/>
            </p:nvSpPr>
            <p:spPr bwMode="auto">
              <a:xfrm>
                <a:off x="708" y="4683"/>
                <a:ext cx="12" cy="2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15" name="Rectangle 199"/>
              <p:cNvSpPr>
                <a:spLocks noChangeArrowheads="1"/>
              </p:cNvSpPr>
              <p:nvPr/>
            </p:nvSpPr>
            <p:spPr bwMode="auto">
              <a:xfrm>
                <a:off x="708" y="4726"/>
                <a:ext cx="12"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16" name="Rectangle 200"/>
              <p:cNvSpPr>
                <a:spLocks noChangeArrowheads="1"/>
              </p:cNvSpPr>
              <p:nvPr/>
            </p:nvSpPr>
            <p:spPr bwMode="auto">
              <a:xfrm>
                <a:off x="684" y="4510"/>
                <a:ext cx="11"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17" name="Rectangle 201"/>
              <p:cNvSpPr>
                <a:spLocks noChangeArrowheads="1"/>
              </p:cNvSpPr>
              <p:nvPr/>
            </p:nvSpPr>
            <p:spPr bwMode="auto">
              <a:xfrm>
                <a:off x="684" y="4553"/>
                <a:ext cx="11"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18" name="Rectangle 202"/>
              <p:cNvSpPr>
                <a:spLocks noChangeArrowheads="1"/>
              </p:cNvSpPr>
              <p:nvPr/>
            </p:nvSpPr>
            <p:spPr bwMode="auto">
              <a:xfrm>
                <a:off x="684" y="4596"/>
                <a:ext cx="11"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19" name="Rectangle 203"/>
              <p:cNvSpPr>
                <a:spLocks noChangeArrowheads="1"/>
              </p:cNvSpPr>
              <p:nvPr/>
            </p:nvSpPr>
            <p:spPr bwMode="auto">
              <a:xfrm>
                <a:off x="684" y="4640"/>
                <a:ext cx="11" cy="2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20" name="Rectangle 204"/>
              <p:cNvSpPr>
                <a:spLocks noChangeArrowheads="1"/>
              </p:cNvSpPr>
              <p:nvPr/>
            </p:nvSpPr>
            <p:spPr bwMode="auto">
              <a:xfrm>
                <a:off x="684" y="4683"/>
                <a:ext cx="11" cy="2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16" name="Group 406"/>
            <p:cNvGrpSpPr>
              <a:grpSpLocks/>
            </p:cNvGrpSpPr>
            <p:nvPr/>
          </p:nvGrpSpPr>
          <p:grpSpPr bwMode="auto">
            <a:xfrm>
              <a:off x="-890591" y="6964363"/>
              <a:ext cx="9272586" cy="2530475"/>
              <a:chOff x="-561" y="4387"/>
              <a:chExt cx="5841" cy="1594"/>
            </a:xfrm>
            <a:grpFill/>
          </p:grpSpPr>
          <p:sp>
            <p:nvSpPr>
              <p:cNvPr id="121" name="Rectangle 206"/>
              <p:cNvSpPr>
                <a:spLocks noChangeArrowheads="1"/>
              </p:cNvSpPr>
              <p:nvPr/>
            </p:nvSpPr>
            <p:spPr bwMode="auto">
              <a:xfrm>
                <a:off x="684" y="4726"/>
                <a:ext cx="11"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2" name="Rectangle 207"/>
              <p:cNvSpPr>
                <a:spLocks noChangeArrowheads="1"/>
              </p:cNvSpPr>
              <p:nvPr/>
            </p:nvSpPr>
            <p:spPr bwMode="auto">
              <a:xfrm>
                <a:off x="1027" y="4667"/>
                <a:ext cx="13"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3" name="Rectangle 208"/>
              <p:cNvSpPr>
                <a:spLocks noChangeArrowheads="1"/>
              </p:cNvSpPr>
              <p:nvPr/>
            </p:nvSpPr>
            <p:spPr bwMode="auto">
              <a:xfrm>
                <a:off x="1027" y="4710"/>
                <a:ext cx="13"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4" name="Rectangle 209"/>
              <p:cNvSpPr>
                <a:spLocks noChangeArrowheads="1"/>
              </p:cNvSpPr>
              <p:nvPr/>
            </p:nvSpPr>
            <p:spPr bwMode="auto">
              <a:xfrm>
                <a:off x="1027" y="4753"/>
                <a:ext cx="13"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5" name="Rectangle 210"/>
              <p:cNvSpPr>
                <a:spLocks noChangeArrowheads="1"/>
              </p:cNvSpPr>
              <p:nvPr/>
            </p:nvSpPr>
            <p:spPr bwMode="auto">
              <a:xfrm>
                <a:off x="1027" y="4797"/>
                <a:ext cx="13"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6" name="Rectangle 211"/>
              <p:cNvSpPr>
                <a:spLocks noChangeArrowheads="1"/>
              </p:cNvSpPr>
              <p:nvPr/>
            </p:nvSpPr>
            <p:spPr bwMode="auto">
              <a:xfrm>
                <a:off x="1027" y="4840"/>
                <a:ext cx="13"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7" name="Rectangle 212"/>
              <p:cNvSpPr>
                <a:spLocks noChangeArrowheads="1"/>
              </p:cNvSpPr>
              <p:nvPr/>
            </p:nvSpPr>
            <p:spPr bwMode="auto">
              <a:xfrm>
                <a:off x="1027" y="4884"/>
                <a:ext cx="13" cy="2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8" name="Rectangle 213"/>
              <p:cNvSpPr>
                <a:spLocks noChangeArrowheads="1"/>
              </p:cNvSpPr>
              <p:nvPr/>
            </p:nvSpPr>
            <p:spPr bwMode="auto">
              <a:xfrm>
                <a:off x="1002" y="4667"/>
                <a:ext cx="13"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9" name="Rectangle 214"/>
              <p:cNvSpPr>
                <a:spLocks noChangeArrowheads="1"/>
              </p:cNvSpPr>
              <p:nvPr/>
            </p:nvSpPr>
            <p:spPr bwMode="auto">
              <a:xfrm>
                <a:off x="1002" y="4710"/>
                <a:ext cx="13"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0" name="Rectangle 215"/>
              <p:cNvSpPr>
                <a:spLocks noChangeArrowheads="1"/>
              </p:cNvSpPr>
              <p:nvPr/>
            </p:nvSpPr>
            <p:spPr bwMode="auto">
              <a:xfrm>
                <a:off x="1002" y="4753"/>
                <a:ext cx="13"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1" name="Rectangle 216"/>
              <p:cNvSpPr>
                <a:spLocks noChangeArrowheads="1"/>
              </p:cNvSpPr>
              <p:nvPr/>
            </p:nvSpPr>
            <p:spPr bwMode="auto">
              <a:xfrm>
                <a:off x="1002" y="4797"/>
                <a:ext cx="13"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2" name="Rectangle 217"/>
              <p:cNvSpPr>
                <a:spLocks noChangeArrowheads="1"/>
              </p:cNvSpPr>
              <p:nvPr/>
            </p:nvSpPr>
            <p:spPr bwMode="auto">
              <a:xfrm>
                <a:off x="1002" y="4840"/>
                <a:ext cx="13"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3" name="Rectangle 218"/>
              <p:cNvSpPr>
                <a:spLocks noChangeArrowheads="1"/>
              </p:cNvSpPr>
              <p:nvPr/>
            </p:nvSpPr>
            <p:spPr bwMode="auto">
              <a:xfrm>
                <a:off x="1002" y="4884"/>
                <a:ext cx="13" cy="2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4" name="Rectangle 219"/>
              <p:cNvSpPr>
                <a:spLocks noChangeArrowheads="1"/>
              </p:cNvSpPr>
              <p:nvPr/>
            </p:nvSpPr>
            <p:spPr bwMode="auto">
              <a:xfrm>
                <a:off x="978" y="4667"/>
                <a:ext cx="11"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5" name="Rectangle 220"/>
              <p:cNvSpPr>
                <a:spLocks noChangeArrowheads="1"/>
              </p:cNvSpPr>
              <p:nvPr/>
            </p:nvSpPr>
            <p:spPr bwMode="auto">
              <a:xfrm>
                <a:off x="978" y="4710"/>
                <a:ext cx="11"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6" name="Rectangle 221"/>
              <p:cNvSpPr>
                <a:spLocks noChangeArrowheads="1"/>
              </p:cNvSpPr>
              <p:nvPr/>
            </p:nvSpPr>
            <p:spPr bwMode="auto">
              <a:xfrm>
                <a:off x="978" y="4753"/>
                <a:ext cx="11"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7" name="Rectangle 222"/>
              <p:cNvSpPr>
                <a:spLocks noChangeArrowheads="1"/>
              </p:cNvSpPr>
              <p:nvPr/>
            </p:nvSpPr>
            <p:spPr bwMode="auto">
              <a:xfrm>
                <a:off x="978" y="4797"/>
                <a:ext cx="11"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8" name="Rectangle 223"/>
              <p:cNvSpPr>
                <a:spLocks noChangeArrowheads="1"/>
              </p:cNvSpPr>
              <p:nvPr/>
            </p:nvSpPr>
            <p:spPr bwMode="auto">
              <a:xfrm>
                <a:off x="978" y="4840"/>
                <a:ext cx="11"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9" name="Rectangle 224"/>
              <p:cNvSpPr>
                <a:spLocks noChangeArrowheads="1"/>
              </p:cNvSpPr>
              <p:nvPr/>
            </p:nvSpPr>
            <p:spPr bwMode="auto">
              <a:xfrm>
                <a:off x="978" y="4884"/>
                <a:ext cx="11" cy="2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0" name="Rectangle 225"/>
              <p:cNvSpPr>
                <a:spLocks noChangeArrowheads="1"/>
              </p:cNvSpPr>
              <p:nvPr/>
            </p:nvSpPr>
            <p:spPr bwMode="auto">
              <a:xfrm>
                <a:off x="953" y="4667"/>
                <a:ext cx="12"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1" name="Rectangle 226"/>
              <p:cNvSpPr>
                <a:spLocks noChangeArrowheads="1"/>
              </p:cNvSpPr>
              <p:nvPr/>
            </p:nvSpPr>
            <p:spPr bwMode="auto">
              <a:xfrm>
                <a:off x="953" y="4710"/>
                <a:ext cx="12"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2" name="Rectangle 227"/>
              <p:cNvSpPr>
                <a:spLocks noChangeArrowheads="1"/>
              </p:cNvSpPr>
              <p:nvPr/>
            </p:nvSpPr>
            <p:spPr bwMode="auto">
              <a:xfrm>
                <a:off x="953" y="4753"/>
                <a:ext cx="12"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3" name="Rectangle 228"/>
              <p:cNvSpPr>
                <a:spLocks noChangeArrowheads="1"/>
              </p:cNvSpPr>
              <p:nvPr/>
            </p:nvSpPr>
            <p:spPr bwMode="auto">
              <a:xfrm>
                <a:off x="953" y="4797"/>
                <a:ext cx="12"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4" name="Rectangle 229"/>
              <p:cNvSpPr>
                <a:spLocks noChangeArrowheads="1"/>
              </p:cNvSpPr>
              <p:nvPr/>
            </p:nvSpPr>
            <p:spPr bwMode="auto">
              <a:xfrm>
                <a:off x="953" y="4840"/>
                <a:ext cx="12"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5" name="Rectangle 230"/>
              <p:cNvSpPr>
                <a:spLocks noChangeArrowheads="1"/>
              </p:cNvSpPr>
              <p:nvPr/>
            </p:nvSpPr>
            <p:spPr bwMode="auto">
              <a:xfrm>
                <a:off x="953" y="4884"/>
                <a:ext cx="12" cy="2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6" name="Rectangle 231"/>
              <p:cNvSpPr>
                <a:spLocks noChangeArrowheads="1"/>
              </p:cNvSpPr>
              <p:nvPr/>
            </p:nvSpPr>
            <p:spPr bwMode="auto">
              <a:xfrm>
                <a:off x="928" y="4667"/>
                <a:ext cx="12"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7" name="Rectangle 232"/>
              <p:cNvSpPr>
                <a:spLocks noChangeArrowheads="1"/>
              </p:cNvSpPr>
              <p:nvPr/>
            </p:nvSpPr>
            <p:spPr bwMode="auto">
              <a:xfrm>
                <a:off x="928" y="4710"/>
                <a:ext cx="12"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8" name="Rectangle 233"/>
              <p:cNvSpPr>
                <a:spLocks noChangeArrowheads="1"/>
              </p:cNvSpPr>
              <p:nvPr/>
            </p:nvSpPr>
            <p:spPr bwMode="auto">
              <a:xfrm>
                <a:off x="928" y="4753"/>
                <a:ext cx="12"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9" name="Rectangle 234"/>
              <p:cNvSpPr>
                <a:spLocks noChangeArrowheads="1"/>
              </p:cNvSpPr>
              <p:nvPr/>
            </p:nvSpPr>
            <p:spPr bwMode="auto">
              <a:xfrm>
                <a:off x="928" y="4797"/>
                <a:ext cx="12"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50" name="Rectangle 235"/>
              <p:cNvSpPr>
                <a:spLocks noChangeArrowheads="1"/>
              </p:cNvSpPr>
              <p:nvPr/>
            </p:nvSpPr>
            <p:spPr bwMode="auto">
              <a:xfrm>
                <a:off x="928" y="4840"/>
                <a:ext cx="12"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51" name="Rectangle 236"/>
              <p:cNvSpPr>
                <a:spLocks noChangeArrowheads="1"/>
              </p:cNvSpPr>
              <p:nvPr/>
            </p:nvSpPr>
            <p:spPr bwMode="auto">
              <a:xfrm>
                <a:off x="928" y="4884"/>
                <a:ext cx="12" cy="2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52" name="Rectangle 237"/>
              <p:cNvSpPr>
                <a:spLocks noChangeArrowheads="1"/>
              </p:cNvSpPr>
              <p:nvPr/>
            </p:nvSpPr>
            <p:spPr bwMode="auto">
              <a:xfrm>
                <a:off x="902" y="4667"/>
                <a:ext cx="13"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53" name="Rectangle 238"/>
              <p:cNvSpPr>
                <a:spLocks noChangeArrowheads="1"/>
              </p:cNvSpPr>
              <p:nvPr/>
            </p:nvSpPr>
            <p:spPr bwMode="auto">
              <a:xfrm>
                <a:off x="902" y="4710"/>
                <a:ext cx="13"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54" name="Rectangle 239"/>
              <p:cNvSpPr>
                <a:spLocks noChangeArrowheads="1"/>
              </p:cNvSpPr>
              <p:nvPr/>
            </p:nvSpPr>
            <p:spPr bwMode="auto">
              <a:xfrm>
                <a:off x="902" y="4753"/>
                <a:ext cx="13"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55" name="Rectangle 240"/>
              <p:cNvSpPr>
                <a:spLocks noChangeArrowheads="1"/>
              </p:cNvSpPr>
              <p:nvPr/>
            </p:nvSpPr>
            <p:spPr bwMode="auto">
              <a:xfrm>
                <a:off x="902" y="4797"/>
                <a:ext cx="13"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56" name="Rectangle 241"/>
              <p:cNvSpPr>
                <a:spLocks noChangeArrowheads="1"/>
              </p:cNvSpPr>
              <p:nvPr/>
            </p:nvSpPr>
            <p:spPr bwMode="auto">
              <a:xfrm>
                <a:off x="902" y="4840"/>
                <a:ext cx="13"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57" name="Rectangle 242"/>
              <p:cNvSpPr>
                <a:spLocks noChangeArrowheads="1"/>
              </p:cNvSpPr>
              <p:nvPr/>
            </p:nvSpPr>
            <p:spPr bwMode="auto">
              <a:xfrm>
                <a:off x="902" y="4884"/>
                <a:ext cx="13" cy="2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58" name="Rectangle 243"/>
              <p:cNvSpPr>
                <a:spLocks noChangeArrowheads="1"/>
              </p:cNvSpPr>
              <p:nvPr/>
            </p:nvSpPr>
            <p:spPr bwMode="auto">
              <a:xfrm>
                <a:off x="877" y="4667"/>
                <a:ext cx="13"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59" name="Rectangle 244"/>
              <p:cNvSpPr>
                <a:spLocks noChangeArrowheads="1"/>
              </p:cNvSpPr>
              <p:nvPr/>
            </p:nvSpPr>
            <p:spPr bwMode="auto">
              <a:xfrm>
                <a:off x="877" y="4710"/>
                <a:ext cx="13"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0" name="Rectangle 245"/>
              <p:cNvSpPr>
                <a:spLocks noChangeArrowheads="1"/>
              </p:cNvSpPr>
              <p:nvPr/>
            </p:nvSpPr>
            <p:spPr bwMode="auto">
              <a:xfrm>
                <a:off x="877" y="4753"/>
                <a:ext cx="13"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1" name="Rectangle 246"/>
              <p:cNvSpPr>
                <a:spLocks noChangeArrowheads="1"/>
              </p:cNvSpPr>
              <p:nvPr/>
            </p:nvSpPr>
            <p:spPr bwMode="auto">
              <a:xfrm>
                <a:off x="877" y="4797"/>
                <a:ext cx="13"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2" name="Rectangle 247"/>
              <p:cNvSpPr>
                <a:spLocks noChangeArrowheads="1"/>
              </p:cNvSpPr>
              <p:nvPr/>
            </p:nvSpPr>
            <p:spPr bwMode="auto">
              <a:xfrm>
                <a:off x="877" y="4840"/>
                <a:ext cx="13" cy="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3" name="Rectangle 248"/>
              <p:cNvSpPr>
                <a:spLocks noChangeArrowheads="1"/>
              </p:cNvSpPr>
              <p:nvPr/>
            </p:nvSpPr>
            <p:spPr bwMode="auto">
              <a:xfrm>
                <a:off x="877" y="4884"/>
                <a:ext cx="13" cy="2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4" name="Rectangle 249"/>
              <p:cNvSpPr>
                <a:spLocks noChangeArrowheads="1"/>
              </p:cNvSpPr>
              <p:nvPr/>
            </p:nvSpPr>
            <p:spPr bwMode="auto">
              <a:xfrm>
                <a:off x="938" y="4821"/>
                <a:ext cx="13" cy="5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5" name="Rectangle 250"/>
              <p:cNvSpPr>
                <a:spLocks noChangeArrowheads="1"/>
              </p:cNvSpPr>
              <p:nvPr/>
            </p:nvSpPr>
            <p:spPr bwMode="auto">
              <a:xfrm>
                <a:off x="963" y="4820"/>
                <a:ext cx="12" cy="5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6" name="Freeform 251"/>
              <p:cNvSpPr>
                <a:spLocks noEditPoints="1"/>
              </p:cNvSpPr>
              <p:nvPr/>
            </p:nvSpPr>
            <p:spPr bwMode="auto">
              <a:xfrm>
                <a:off x="-561" y="4531"/>
                <a:ext cx="773" cy="1450"/>
              </a:xfrm>
              <a:custGeom>
                <a:avLst/>
                <a:gdLst>
                  <a:gd name="T0" fmla="*/ 240 w 773"/>
                  <a:gd name="T1" fmla="*/ 59 h 1450"/>
                  <a:gd name="T2" fmla="*/ 27 w 773"/>
                  <a:gd name="T3" fmla="*/ 353 h 1450"/>
                  <a:gd name="T4" fmla="*/ 27 w 773"/>
                  <a:gd name="T5" fmla="*/ 333 h 1450"/>
                  <a:gd name="T6" fmla="*/ 42 w 773"/>
                  <a:gd name="T7" fmla="*/ 361 h 1450"/>
                  <a:gd name="T8" fmla="*/ 33 w 773"/>
                  <a:gd name="T9" fmla="*/ 333 h 1450"/>
                  <a:gd name="T10" fmla="*/ 33 w 773"/>
                  <a:gd name="T11" fmla="*/ 298 h 1450"/>
                  <a:gd name="T12" fmla="*/ 58 w 773"/>
                  <a:gd name="T13" fmla="*/ 339 h 1450"/>
                  <a:gd name="T14" fmla="*/ 58 w 773"/>
                  <a:gd name="T15" fmla="*/ 318 h 1450"/>
                  <a:gd name="T16" fmla="*/ 140 w 773"/>
                  <a:gd name="T17" fmla="*/ 49 h 1450"/>
                  <a:gd name="T18" fmla="*/ 150 w 773"/>
                  <a:gd name="T19" fmla="*/ 88 h 1450"/>
                  <a:gd name="T20" fmla="*/ 135 w 773"/>
                  <a:gd name="T21" fmla="*/ 61 h 1450"/>
                  <a:gd name="T22" fmla="*/ 126 w 773"/>
                  <a:gd name="T23" fmla="*/ 99 h 1450"/>
                  <a:gd name="T24" fmla="*/ 110 w 773"/>
                  <a:gd name="T25" fmla="*/ 49 h 1450"/>
                  <a:gd name="T26" fmla="*/ 110 w 773"/>
                  <a:gd name="T27" fmla="*/ 106 h 1450"/>
                  <a:gd name="T28" fmla="*/ 111 w 773"/>
                  <a:gd name="T29" fmla="*/ 213 h 1450"/>
                  <a:gd name="T30" fmla="*/ 111 w 773"/>
                  <a:gd name="T31" fmla="*/ 164 h 1450"/>
                  <a:gd name="T32" fmla="*/ 126 w 773"/>
                  <a:gd name="T33" fmla="*/ 118 h 1450"/>
                  <a:gd name="T34" fmla="*/ 136 w 773"/>
                  <a:gd name="T35" fmla="*/ 213 h 1450"/>
                  <a:gd name="T36" fmla="*/ 136 w 773"/>
                  <a:gd name="T37" fmla="*/ 156 h 1450"/>
                  <a:gd name="T38" fmla="*/ 141 w 773"/>
                  <a:gd name="T39" fmla="*/ 233 h 1450"/>
                  <a:gd name="T40" fmla="*/ 141 w 773"/>
                  <a:gd name="T41" fmla="*/ 183 h 1450"/>
                  <a:gd name="T42" fmla="*/ 151 w 773"/>
                  <a:gd name="T43" fmla="*/ 144 h 1450"/>
                  <a:gd name="T44" fmla="*/ 301 w 773"/>
                  <a:gd name="T45" fmla="*/ 446 h 1450"/>
                  <a:gd name="T46" fmla="*/ 301 w 773"/>
                  <a:gd name="T47" fmla="*/ 358 h 1450"/>
                  <a:gd name="T48" fmla="*/ 273 w 773"/>
                  <a:gd name="T49" fmla="*/ 300 h 1450"/>
                  <a:gd name="T50" fmla="*/ 273 w 773"/>
                  <a:gd name="T51" fmla="*/ 226 h 1450"/>
                  <a:gd name="T52" fmla="*/ 301 w 773"/>
                  <a:gd name="T53" fmla="*/ 168 h 1450"/>
                  <a:gd name="T54" fmla="*/ 301 w 773"/>
                  <a:gd name="T55" fmla="*/ 124 h 1450"/>
                  <a:gd name="T56" fmla="*/ 343 w 773"/>
                  <a:gd name="T57" fmla="*/ 446 h 1450"/>
                  <a:gd name="T58" fmla="*/ 315 w 773"/>
                  <a:gd name="T59" fmla="*/ 388 h 1450"/>
                  <a:gd name="T60" fmla="*/ 315 w 773"/>
                  <a:gd name="T61" fmla="*/ 314 h 1450"/>
                  <a:gd name="T62" fmla="*/ 343 w 773"/>
                  <a:gd name="T63" fmla="*/ 256 h 1450"/>
                  <a:gd name="T64" fmla="*/ 343 w 773"/>
                  <a:gd name="T65" fmla="*/ 212 h 1450"/>
                  <a:gd name="T66" fmla="*/ 343 w 773"/>
                  <a:gd name="T67" fmla="*/ 124 h 1450"/>
                  <a:gd name="T68" fmla="*/ 357 w 773"/>
                  <a:gd name="T69" fmla="*/ 475 h 1450"/>
                  <a:gd name="T70" fmla="*/ 357 w 773"/>
                  <a:gd name="T71" fmla="*/ 401 h 1450"/>
                  <a:gd name="T72" fmla="*/ 385 w 773"/>
                  <a:gd name="T73" fmla="*/ 343 h 1450"/>
                  <a:gd name="T74" fmla="*/ 385 w 773"/>
                  <a:gd name="T75" fmla="*/ 300 h 1450"/>
                  <a:gd name="T76" fmla="*/ 385 w 773"/>
                  <a:gd name="T77" fmla="*/ 212 h 1450"/>
                  <a:gd name="T78" fmla="*/ 357 w 773"/>
                  <a:gd name="T79" fmla="*/ 154 h 1450"/>
                  <a:gd name="T80" fmla="*/ 357 w 773"/>
                  <a:gd name="T81" fmla="*/ 80 h 1450"/>
                  <a:gd name="T82" fmla="*/ 587 w 773"/>
                  <a:gd name="T83" fmla="*/ 267 h 1450"/>
                  <a:gd name="T84" fmla="*/ 587 w 773"/>
                  <a:gd name="T85" fmla="*/ 202 h 1450"/>
                  <a:gd name="T86" fmla="*/ 612 w 773"/>
                  <a:gd name="T87" fmla="*/ 340 h 1450"/>
                  <a:gd name="T88" fmla="*/ 599 w 773"/>
                  <a:gd name="T89" fmla="*/ 247 h 1450"/>
                  <a:gd name="T90" fmla="*/ 599 w 773"/>
                  <a:gd name="T91" fmla="*/ 129 h 1450"/>
                  <a:gd name="T92" fmla="*/ 637 w 773"/>
                  <a:gd name="T93" fmla="*/ 314 h 1450"/>
                  <a:gd name="T94" fmla="*/ 637 w 773"/>
                  <a:gd name="T95" fmla="*/ 247 h 1450"/>
                  <a:gd name="T96" fmla="*/ 637 w 773"/>
                  <a:gd name="T97" fmla="*/ 109 h 1450"/>
                  <a:gd name="T98" fmla="*/ 650 w 773"/>
                  <a:gd name="T99" fmla="*/ 294 h 1450"/>
                  <a:gd name="T100" fmla="*/ 650 w 773"/>
                  <a:gd name="T101" fmla="*/ 176 h 1450"/>
                  <a:gd name="T102" fmla="*/ 662 w 773"/>
                  <a:gd name="T103" fmla="*/ 83 h 1450"/>
                  <a:gd name="T104" fmla="*/ 688 w 773"/>
                  <a:gd name="T105" fmla="*/ 294 h 1450"/>
                  <a:gd name="T106" fmla="*/ 688 w 773"/>
                  <a:gd name="T107" fmla="*/ 156 h 1450"/>
                  <a:gd name="T108" fmla="*/ 701 w 773"/>
                  <a:gd name="T109" fmla="*/ 340 h 1450"/>
                  <a:gd name="T110" fmla="*/ 701 w 773"/>
                  <a:gd name="T111" fmla="*/ 221 h 1450"/>
                  <a:gd name="T112" fmla="*/ 713 w 773"/>
                  <a:gd name="T113" fmla="*/ 129 h 1450"/>
                  <a:gd name="T114" fmla="*/ 738 w 773"/>
                  <a:gd name="T115" fmla="*/ 340 h 1450"/>
                  <a:gd name="T116" fmla="*/ 738 w 773"/>
                  <a:gd name="T117" fmla="*/ 202 h 1450"/>
                  <a:gd name="T118" fmla="*/ 726 w 773"/>
                  <a:gd name="T119" fmla="*/ 110 h 1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73" h="1450">
                    <a:moveTo>
                      <a:pt x="1" y="1450"/>
                    </a:moveTo>
                    <a:lnTo>
                      <a:pt x="773" y="1450"/>
                    </a:lnTo>
                    <a:lnTo>
                      <a:pt x="770" y="194"/>
                    </a:lnTo>
                    <a:lnTo>
                      <a:pt x="769" y="39"/>
                    </a:lnTo>
                    <a:lnTo>
                      <a:pt x="550" y="39"/>
                    </a:lnTo>
                    <a:lnTo>
                      <a:pt x="545" y="278"/>
                    </a:lnTo>
                    <a:lnTo>
                      <a:pt x="500" y="278"/>
                    </a:lnTo>
                    <a:lnTo>
                      <a:pt x="500" y="257"/>
                    </a:lnTo>
                    <a:lnTo>
                      <a:pt x="406" y="256"/>
                    </a:lnTo>
                    <a:lnTo>
                      <a:pt x="406" y="59"/>
                    </a:lnTo>
                    <a:lnTo>
                      <a:pt x="240" y="59"/>
                    </a:lnTo>
                    <a:lnTo>
                      <a:pt x="241" y="221"/>
                    </a:lnTo>
                    <a:lnTo>
                      <a:pt x="177" y="221"/>
                    </a:lnTo>
                    <a:lnTo>
                      <a:pt x="177" y="0"/>
                    </a:lnTo>
                    <a:lnTo>
                      <a:pt x="73" y="0"/>
                    </a:lnTo>
                    <a:lnTo>
                      <a:pt x="75" y="280"/>
                    </a:lnTo>
                    <a:lnTo>
                      <a:pt x="0" y="280"/>
                    </a:lnTo>
                    <a:lnTo>
                      <a:pt x="1" y="1450"/>
                    </a:lnTo>
                    <a:close/>
                    <a:moveTo>
                      <a:pt x="27" y="361"/>
                    </a:moveTo>
                    <a:lnTo>
                      <a:pt x="18" y="361"/>
                    </a:lnTo>
                    <a:lnTo>
                      <a:pt x="18" y="353"/>
                    </a:lnTo>
                    <a:lnTo>
                      <a:pt x="27" y="353"/>
                    </a:lnTo>
                    <a:lnTo>
                      <a:pt x="27" y="361"/>
                    </a:lnTo>
                    <a:close/>
                    <a:moveTo>
                      <a:pt x="27" y="346"/>
                    </a:moveTo>
                    <a:lnTo>
                      <a:pt x="18" y="346"/>
                    </a:lnTo>
                    <a:lnTo>
                      <a:pt x="18" y="339"/>
                    </a:lnTo>
                    <a:lnTo>
                      <a:pt x="27" y="339"/>
                    </a:lnTo>
                    <a:lnTo>
                      <a:pt x="27" y="346"/>
                    </a:lnTo>
                    <a:close/>
                    <a:moveTo>
                      <a:pt x="27" y="333"/>
                    </a:moveTo>
                    <a:lnTo>
                      <a:pt x="18" y="333"/>
                    </a:lnTo>
                    <a:lnTo>
                      <a:pt x="18" y="326"/>
                    </a:lnTo>
                    <a:lnTo>
                      <a:pt x="27" y="326"/>
                    </a:lnTo>
                    <a:lnTo>
                      <a:pt x="27" y="333"/>
                    </a:lnTo>
                    <a:close/>
                    <a:moveTo>
                      <a:pt x="27" y="318"/>
                    </a:moveTo>
                    <a:lnTo>
                      <a:pt x="18" y="318"/>
                    </a:lnTo>
                    <a:lnTo>
                      <a:pt x="18" y="311"/>
                    </a:lnTo>
                    <a:lnTo>
                      <a:pt x="27" y="311"/>
                    </a:lnTo>
                    <a:lnTo>
                      <a:pt x="27" y="318"/>
                    </a:lnTo>
                    <a:close/>
                    <a:moveTo>
                      <a:pt x="27" y="305"/>
                    </a:moveTo>
                    <a:lnTo>
                      <a:pt x="18" y="305"/>
                    </a:lnTo>
                    <a:lnTo>
                      <a:pt x="18" y="298"/>
                    </a:lnTo>
                    <a:lnTo>
                      <a:pt x="27" y="298"/>
                    </a:lnTo>
                    <a:lnTo>
                      <a:pt x="27" y="305"/>
                    </a:lnTo>
                    <a:close/>
                    <a:moveTo>
                      <a:pt x="42" y="361"/>
                    </a:moveTo>
                    <a:lnTo>
                      <a:pt x="33" y="361"/>
                    </a:lnTo>
                    <a:lnTo>
                      <a:pt x="33" y="353"/>
                    </a:lnTo>
                    <a:lnTo>
                      <a:pt x="42" y="353"/>
                    </a:lnTo>
                    <a:lnTo>
                      <a:pt x="42" y="361"/>
                    </a:lnTo>
                    <a:close/>
                    <a:moveTo>
                      <a:pt x="42" y="346"/>
                    </a:moveTo>
                    <a:lnTo>
                      <a:pt x="33" y="346"/>
                    </a:lnTo>
                    <a:lnTo>
                      <a:pt x="33" y="339"/>
                    </a:lnTo>
                    <a:lnTo>
                      <a:pt x="42" y="339"/>
                    </a:lnTo>
                    <a:lnTo>
                      <a:pt x="42" y="346"/>
                    </a:lnTo>
                    <a:close/>
                    <a:moveTo>
                      <a:pt x="42" y="333"/>
                    </a:moveTo>
                    <a:lnTo>
                      <a:pt x="33" y="333"/>
                    </a:lnTo>
                    <a:lnTo>
                      <a:pt x="33" y="326"/>
                    </a:lnTo>
                    <a:lnTo>
                      <a:pt x="42" y="326"/>
                    </a:lnTo>
                    <a:lnTo>
                      <a:pt x="42" y="333"/>
                    </a:lnTo>
                    <a:close/>
                    <a:moveTo>
                      <a:pt x="42" y="318"/>
                    </a:moveTo>
                    <a:lnTo>
                      <a:pt x="33" y="318"/>
                    </a:lnTo>
                    <a:lnTo>
                      <a:pt x="33" y="311"/>
                    </a:lnTo>
                    <a:lnTo>
                      <a:pt x="42" y="311"/>
                    </a:lnTo>
                    <a:lnTo>
                      <a:pt x="42" y="318"/>
                    </a:lnTo>
                    <a:close/>
                    <a:moveTo>
                      <a:pt x="42" y="305"/>
                    </a:moveTo>
                    <a:lnTo>
                      <a:pt x="33" y="305"/>
                    </a:lnTo>
                    <a:lnTo>
                      <a:pt x="33" y="298"/>
                    </a:lnTo>
                    <a:lnTo>
                      <a:pt x="42" y="298"/>
                    </a:lnTo>
                    <a:lnTo>
                      <a:pt x="42" y="305"/>
                    </a:lnTo>
                    <a:close/>
                    <a:moveTo>
                      <a:pt x="58" y="361"/>
                    </a:moveTo>
                    <a:lnTo>
                      <a:pt x="49" y="361"/>
                    </a:lnTo>
                    <a:lnTo>
                      <a:pt x="49" y="353"/>
                    </a:lnTo>
                    <a:lnTo>
                      <a:pt x="58" y="353"/>
                    </a:lnTo>
                    <a:lnTo>
                      <a:pt x="58" y="361"/>
                    </a:lnTo>
                    <a:close/>
                    <a:moveTo>
                      <a:pt x="58" y="346"/>
                    </a:moveTo>
                    <a:lnTo>
                      <a:pt x="49" y="346"/>
                    </a:lnTo>
                    <a:lnTo>
                      <a:pt x="49" y="339"/>
                    </a:lnTo>
                    <a:lnTo>
                      <a:pt x="58" y="339"/>
                    </a:lnTo>
                    <a:lnTo>
                      <a:pt x="58" y="346"/>
                    </a:lnTo>
                    <a:close/>
                    <a:moveTo>
                      <a:pt x="58" y="333"/>
                    </a:moveTo>
                    <a:lnTo>
                      <a:pt x="49" y="333"/>
                    </a:lnTo>
                    <a:lnTo>
                      <a:pt x="49" y="326"/>
                    </a:lnTo>
                    <a:lnTo>
                      <a:pt x="58" y="326"/>
                    </a:lnTo>
                    <a:lnTo>
                      <a:pt x="58" y="333"/>
                    </a:lnTo>
                    <a:close/>
                    <a:moveTo>
                      <a:pt x="58" y="318"/>
                    </a:moveTo>
                    <a:lnTo>
                      <a:pt x="49" y="318"/>
                    </a:lnTo>
                    <a:lnTo>
                      <a:pt x="49" y="311"/>
                    </a:lnTo>
                    <a:lnTo>
                      <a:pt x="58" y="311"/>
                    </a:lnTo>
                    <a:lnTo>
                      <a:pt x="58" y="318"/>
                    </a:lnTo>
                    <a:close/>
                    <a:moveTo>
                      <a:pt x="58" y="305"/>
                    </a:moveTo>
                    <a:lnTo>
                      <a:pt x="49" y="305"/>
                    </a:lnTo>
                    <a:lnTo>
                      <a:pt x="49" y="298"/>
                    </a:lnTo>
                    <a:lnTo>
                      <a:pt x="58" y="298"/>
                    </a:lnTo>
                    <a:lnTo>
                      <a:pt x="58" y="305"/>
                    </a:lnTo>
                    <a:close/>
                    <a:moveTo>
                      <a:pt x="140" y="30"/>
                    </a:moveTo>
                    <a:lnTo>
                      <a:pt x="150" y="30"/>
                    </a:lnTo>
                    <a:lnTo>
                      <a:pt x="150" y="42"/>
                    </a:lnTo>
                    <a:lnTo>
                      <a:pt x="140" y="42"/>
                    </a:lnTo>
                    <a:lnTo>
                      <a:pt x="140" y="30"/>
                    </a:lnTo>
                    <a:close/>
                    <a:moveTo>
                      <a:pt x="140" y="49"/>
                    </a:moveTo>
                    <a:lnTo>
                      <a:pt x="150" y="49"/>
                    </a:lnTo>
                    <a:lnTo>
                      <a:pt x="150" y="61"/>
                    </a:lnTo>
                    <a:lnTo>
                      <a:pt x="140" y="61"/>
                    </a:lnTo>
                    <a:lnTo>
                      <a:pt x="140" y="49"/>
                    </a:lnTo>
                    <a:close/>
                    <a:moveTo>
                      <a:pt x="140" y="68"/>
                    </a:moveTo>
                    <a:lnTo>
                      <a:pt x="150" y="68"/>
                    </a:lnTo>
                    <a:lnTo>
                      <a:pt x="150" y="80"/>
                    </a:lnTo>
                    <a:lnTo>
                      <a:pt x="140" y="80"/>
                    </a:lnTo>
                    <a:lnTo>
                      <a:pt x="140" y="68"/>
                    </a:lnTo>
                    <a:close/>
                    <a:moveTo>
                      <a:pt x="140" y="88"/>
                    </a:moveTo>
                    <a:lnTo>
                      <a:pt x="150" y="88"/>
                    </a:lnTo>
                    <a:lnTo>
                      <a:pt x="150" y="99"/>
                    </a:lnTo>
                    <a:lnTo>
                      <a:pt x="140" y="99"/>
                    </a:lnTo>
                    <a:lnTo>
                      <a:pt x="140" y="88"/>
                    </a:lnTo>
                    <a:close/>
                    <a:moveTo>
                      <a:pt x="126" y="30"/>
                    </a:moveTo>
                    <a:lnTo>
                      <a:pt x="135" y="30"/>
                    </a:lnTo>
                    <a:lnTo>
                      <a:pt x="135" y="42"/>
                    </a:lnTo>
                    <a:lnTo>
                      <a:pt x="126" y="42"/>
                    </a:lnTo>
                    <a:lnTo>
                      <a:pt x="126" y="30"/>
                    </a:lnTo>
                    <a:close/>
                    <a:moveTo>
                      <a:pt x="126" y="49"/>
                    </a:moveTo>
                    <a:lnTo>
                      <a:pt x="135" y="49"/>
                    </a:lnTo>
                    <a:lnTo>
                      <a:pt x="135" y="61"/>
                    </a:lnTo>
                    <a:lnTo>
                      <a:pt x="126" y="61"/>
                    </a:lnTo>
                    <a:lnTo>
                      <a:pt x="126" y="49"/>
                    </a:lnTo>
                    <a:close/>
                    <a:moveTo>
                      <a:pt x="126" y="68"/>
                    </a:moveTo>
                    <a:lnTo>
                      <a:pt x="135" y="68"/>
                    </a:lnTo>
                    <a:lnTo>
                      <a:pt x="135" y="80"/>
                    </a:lnTo>
                    <a:lnTo>
                      <a:pt x="126" y="80"/>
                    </a:lnTo>
                    <a:lnTo>
                      <a:pt x="126" y="68"/>
                    </a:lnTo>
                    <a:close/>
                    <a:moveTo>
                      <a:pt x="126" y="88"/>
                    </a:moveTo>
                    <a:lnTo>
                      <a:pt x="135" y="88"/>
                    </a:lnTo>
                    <a:lnTo>
                      <a:pt x="135" y="99"/>
                    </a:lnTo>
                    <a:lnTo>
                      <a:pt x="126" y="99"/>
                    </a:lnTo>
                    <a:lnTo>
                      <a:pt x="126" y="88"/>
                    </a:lnTo>
                    <a:close/>
                    <a:moveTo>
                      <a:pt x="110" y="30"/>
                    </a:moveTo>
                    <a:lnTo>
                      <a:pt x="119" y="30"/>
                    </a:lnTo>
                    <a:lnTo>
                      <a:pt x="119" y="42"/>
                    </a:lnTo>
                    <a:lnTo>
                      <a:pt x="110" y="42"/>
                    </a:lnTo>
                    <a:lnTo>
                      <a:pt x="110" y="30"/>
                    </a:lnTo>
                    <a:close/>
                    <a:moveTo>
                      <a:pt x="110" y="49"/>
                    </a:moveTo>
                    <a:lnTo>
                      <a:pt x="119" y="49"/>
                    </a:lnTo>
                    <a:lnTo>
                      <a:pt x="119" y="61"/>
                    </a:lnTo>
                    <a:lnTo>
                      <a:pt x="110" y="61"/>
                    </a:lnTo>
                    <a:lnTo>
                      <a:pt x="110" y="49"/>
                    </a:lnTo>
                    <a:close/>
                    <a:moveTo>
                      <a:pt x="110" y="68"/>
                    </a:moveTo>
                    <a:lnTo>
                      <a:pt x="119" y="68"/>
                    </a:lnTo>
                    <a:lnTo>
                      <a:pt x="119" y="80"/>
                    </a:lnTo>
                    <a:lnTo>
                      <a:pt x="110" y="80"/>
                    </a:lnTo>
                    <a:lnTo>
                      <a:pt x="110" y="68"/>
                    </a:lnTo>
                    <a:close/>
                    <a:moveTo>
                      <a:pt x="110" y="88"/>
                    </a:moveTo>
                    <a:lnTo>
                      <a:pt x="119" y="88"/>
                    </a:lnTo>
                    <a:lnTo>
                      <a:pt x="119" y="99"/>
                    </a:lnTo>
                    <a:lnTo>
                      <a:pt x="110" y="99"/>
                    </a:lnTo>
                    <a:lnTo>
                      <a:pt x="110" y="88"/>
                    </a:lnTo>
                    <a:close/>
                    <a:moveTo>
                      <a:pt x="110" y="106"/>
                    </a:moveTo>
                    <a:lnTo>
                      <a:pt x="119" y="106"/>
                    </a:lnTo>
                    <a:lnTo>
                      <a:pt x="119" y="118"/>
                    </a:lnTo>
                    <a:lnTo>
                      <a:pt x="110" y="118"/>
                    </a:lnTo>
                    <a:lnTo>
                      <a:pt x="110" y="106"/>
                    </a:lnTo>
                    <a:close/>
                    <a:moveTo>
                      <a:pt x="120" y="233"/>
                    </a:moveTo>
                    <a:lnTo>
                      <a:pt x="111" y="233"/>
                    </a:lnTo>
                    <a:lnTo>
                      <a:pt x="111" y="221"/>
                    </a:lnTo>
                    <a:lnTo>
                      <a:pt x="120" y="221"/>
                    </a:lnTo>
                    <a:lnTo>
                      <a:pt x="120" y="233"/>
                    </a:lnTo>
                    <a:close/>
                    <a:moveTo>
                      <a:pt x="120" y="213"/>
                    </a:moveTo>
                    <a:lnTo>
                      <a:pt x="111" y="213"/>
                    </a:lnTo>
                    <a:lnTo>
                      <a:pt x="111" y="202"/>
                    </a:lnTo>
                    <a:lnTo>
                      <a:pt x="120" y="202"/>
                    </a:lnTo>
                    <a:lnTo>
                      <a:pt x="120" y="213"/>
                    </a:lnTo>
                    <a:close/>
                    <a:moveTo>
                      <a:pt x="120" y="194"/>
                    </a:moveTo>
                    <a:lnTo>
                      <a:pt x="111" y="194"/>
                    </a:lnTo>
                    <a:lnTo>
                      <a:pt x="111" y="183"/>
                    </a:lnTo>
                    <a:lnTo>
                      <a:pt x="120" y="183"/>
                    </a:lnTo>
                    <a:lnTo>
                      <a:pt x="120" y="194"/>
                    </a:lnTo>
                    <a:close/>
                    <a:moveTo>
                      <a:pt x="120" y="176"/>
                    </a:moveTo>
                    <a:lnTo>
                      <a:pt x="111" y="176"/>
                    </a:lnTo>
                    <a:lnTo>
                      <a:pt x="111" y="164"/>
                    </a:lnTo>
                    <a:lnTo>
                      <a:pt x="120" y="164"/>
                    </a:lnTo>
                    <a:lnTo>
                      <a:pt x="120" y="176"/>
                    </a:lnTo>
                    <a:close/>
                    <a:moveTo>
                      <a:pt x="120" y="156"/>
                    </a:moveTo>
                    <a:lnTo>
                      <a:pt x="111" y="156"/>
                    </a:lnTo>
                    <a:lnTo>
                      <a:pt x="111" y="144"/>
                    </a:lnTo>
                    <a:lnTo>
                      <a:pt x="120" y="144"/>
                    </a:lnTo>
                    <a:lnTo>
                      <a:pt x="120" y="156"/>
                    </a:lnTo>
                    <a:close/>
                    <a:moveTo>
                      <a:pt x="126" y="106"/>
                    </a:moveTo>
                    <a:lnTo>
                      <a:pt x="135" y="106"/>
                    </a:lnTo>
                    <a:lnTo>
                      <a:pt x="135" y="118"/>
                    </a:lnTo>
                    <a:lnTo>
                      <a:pt x="126" y="118"/>
                    </a:lnTo>
                    <a:lnTo>
                      <a:pt x="126" y="106"/>
                    </a:lnTo>
                    <a:close/>
                    <a:moveTo>
                      <a:pt x="136" y="233"/>
                    </a:moveTo>
                    <a:lnTo>
                      <a:pt x="127" y="233"/>
                    </a:lnTo>
                    <a:lnTo>
                      <a:pt x="127" y="221"/>
                    </a:lnTo>
                    <a:lnTo>
                      <a:pt x="136" y="221"/>
                    </a:lnTo>
                    <a:lnTo>
                      <a:pt x="136" y="233"/>
                    </a:lnTo>
                    <a:close/>
                    <a:moveTo>
                      <a:pt x="136" y="213"/>
                    </a:moveTo>
                    <a:lnTo>
                      <a:pt x="127" y="213"/>
                    </a:lnTo>
                    <a:lnTo>
                      <a:pt x="127" y="202"/>
                    </a:lnTo>
                    <a:lnTo>
                      <a:pt x="136" y="202"/>
                    </a:lnTo>
                    <a:lnTo>
                      <a:pt x="136" y="213"/>
                    </a:lnTo>
                    <a:close/>
                    <a:moveTo>
                      <a:pt x="136" y="194"/>
                    </a:moveTo>
                    <a:lnTo>
                      <a:pt x="127" y="194"/>
                    </a:lnTo>
                    <a:lnTo>
                      <a:pt x="127" y="183"/>
                    </a:lnTo>
                    <a:lnTo>
                      <a:pt x="136" y="183"/>
                    </a:lnTo>
                    <a:lnTo>
                      <a:pt x="136" y="194"/>
                    </a:lnTo>
                    <a:close/>
                    <a:moveTo>
                      <a:pt x="136" y="176"/>
                    </a:moveTo>
                    <a:lnTo>
                      <a:pt x="127" y="176"/>
                    </a:lnTo>
                    <a:lnTo>
                      <a:pt x="127" y="164"/>
                    </a:lnTo>
                    <a:lnTo>
                      <a:pt x="136" y="164"/>
                    </a:lnTo>
                    <a:lnTo>
                      <a:pt x="136" y="176"/>
                    </a:lnTo>
                    <a:close/>
                    <a:moveTo>
                      <a:pt x="136" y="156"/>
                    </a:moveTo>
                    <a:lnTo>
                      <a:pt x="127" y="156"/>
                    </a:lnTo>
                    <a:lnTo>
                      <a:pt x="127" y="144"/>
                    </a:lnTo>
                    <a:lnTo>
                      <a:pt x="136" y="144"/>
                    </a:lnTo>
                    <a:lnTo>
                      <a:pt x="136" y="156"/>
                    </a:lnTo>
                    <a:close/>
                    <a:moveTo>
                      <a:pt x="140" y="106"/>
                    </a:moveTo>
                    <a:lnTo>
                      <a:pt x="150" y="106"/>
                    </a:lnTo>
                    <a:lnTo>
                      <a:pt x="150" y="118"/>
                    </a:lnTo>
                    <a:lnTo>
                      <a:pt x="140" y="118"/>
                    </a:lnTo>
                    <a:lnTo>
                      <a:pt x="140" y="106"/>
                    </a:lnTo>
                    <a:close/>
                    <a:moveTo>
                      <a:pt x="151" y="233"/>
                    </a:moveTo>
                    <a:lnTo>
                      <a:pt x="141" y="233"/>
                    </a:lnTo>
                    <a:lnTo>
                      <a:pt x="141" y="221"/>
                    </a:lnTo>
                    <a:lnTo>
                      <a:pt x="151" y="221"/>
                    </a:lnTo>
                    <a:lnTo>
                      <a:pt x="151" y="233"/>
                    </a:lnTo>
                    <a:close/>
                    <a:moveTo>
                      <a:pt x="151" y="213"/>
                    </a:moveTo>
                    <a:lnTo>
                      <a:pt x="141" y="213"/>
                    </a:lnTo>
                    <a:lnTo>
                      <a:pt x="141" y="202"/>
                    </a:lnTo>
                    <a:lnTo>
                      <a:pt x="151" y="202"/>
                    </a:lnTo>
                    <a:lnTo>
                      <a:pt x="151" y="213"/>
                    </a:lnTo>
                    <a:close/>
                    <a:moveTo>
                      <a:pt x="151" y="194"/>
                    </a:moveTo>
                    <a:lnTo>
                      <a:pt x="141" y="194"/>
                    </a:lnTo>
                    <a:lnTo>
                      <a:pt x="141" y="183"/>
                    </a:lnTo>
                    <a:lnTo>
                      <a:pt x="151" y="183"/>
                    </a:lnTo>
                    <a:lnTo>
                      <a:pt x="151" y="194"/>
                    </a:lnTo>
                    <a:close/>
                    <a:moveTo>
                      <a:pt x="151" y="176"/>
                    </a:moveTo>
                    <a:lnTo>
                      <a:pt x="141" y="176"/>
                    </a:lnTo>
                    <a:lnTo>
                      <a:pt x="141" y="164"/>
                    </a:lnTo>
                    <a:lnTo>
                      <a:pt x="151" y="164"/>
                    </a:lnTo>
                    <a:lnTo>
                      <a:pt x="151" y="176"/>
                    </a:lnTo>
                    <a:close/>
                    <a:moveTo>
                      <a:pt x="151" y="156"/>
                    </a:moveTo>
                    <a:lnTo>
                      <a:pt x="141" y="156"/>
                    </a:lnTo>
                    <a:lnTo>
                      <a:pt x="141" y="144"/>
                    </a:lnTo>
                    <a:lnTo>
                      <a:pt x="151" y="144"/>
                    </a:lnTo>
                    <a:lnTo>
                      <a:pt x="151" y="156"/>
                    </a:lnTo>
                    <a:close/>
                    <a:moveTo>
                      <a:pt x="301" y="475"/>
                    </a:moveTo>
                    <a:lnTo>
                      <a:pt x="273" y="475"/>
                    </a:lnTo>
                    <a:lnTo>
                      <a:pt x="273" y="459"/>
                    </a:lnTo>
                    <a:lnTo>
                      <a:pt x="301" y="459"/>
                    </a:lnTo>
                    <a:lnTo>
                      <a:pt x="301" y="475"/>
                    </a:lnTo>
                    <a:close/>
                    <a:moveTo>
                      <a:pt x="301" y="446"/>
                    </a:moveTo>
                    <a:lnTo>
                      <a:pt x="273" y="446"/>
                    </a:lnTo>
                    <a:lnTo>
                      <a:pt x="273" y="431"/>
                    </a:lnTo>
                    <a:lnTo>
                      <a:pt x="301" y="431"/>
                    </a:lnTo>
                    <a:lnTo>
                      <a:pt x="301" y="446"/>
                    </a:lnTo>
                    <a:close/>
                    <a:moveTo>
                      <a:pt x="301" y="416"/>
                    </a:moveTo>
                    <a:lnTo>
                      <a:pt x="273" y="416"/>
                    </a:lnTo>
                    <a:lnTo>
                      <a:pt x="273" y="401"/>
                    </a:lnTo>
                    <a:lnTo>
                      <a:pt x="301" y="401"/>
                    </a:lnTo>
                    <a:lnTo>
                      <a:pt x="301" y="416"/>
                    </a:lnTo>
                    <a:close/>
                    <a:moveTo>
                      <a:pt x="301" y="388"/>
                    </a:moveTo>
                    <a:lnTo>
                      <a:pt x="273" y="388"/>
                    </a:lnTo>
                    <a:lnTo>
                      <a:pt x="273" y="372"/>
                    </a:lnTo>
                    <a:lnTo>
                      <a:pt x="301" y="372"/>
                    </a:lnTo>
                    <a:lnTo>
                      <a:pt x="301" y="388"/>
                    </a:lnTo>
                    <a:close/>
                    <a:moveTo>
                      <a:pt x="301" y="358"/>
                    </a:moveTo>
                    <a:lnTo>
                      <a:pt x="273" y="358"/>
                    </a:lnTo>
                    <a:lnTo>
                      <a:pt x="273" y="343"/>
                    </a:lnTo>
                    <a:lnTo>
                      <a:pt x="301" y="343"/>
                    </a:lnTo>
                    <a:lnTo>
                      <a:pt x="301" y="358"/>
                    </a:lnTo>
                    <a:close/>
                    <a:moveTo>
                      <a:pt x="301" y="329"/>
                    </a:moveTo>
                    <a:lnTo>
                      <a:pt x="273" y="329"/>
                    </a:lnTo>
                    <a:lnTo>
                      <a:pt x="273" y="314"/>
                    </a:lnTo>
                    <a:lnTo>
                      <a:pt x="301" y="314"/>
                    </a:lnTo>
                    <a:lnTo>
                      <a:pt x="301" y="329"/>
                    </a:lnTo>
                    <a:close/>
                    <a:moveTo>
                      <a:pt x="301" y="300"/>
                    </a:moveTo>
                    <a:lnTo>
                      <a:pt x="273" y="300"/>
                    </a:lnTo>
                    <a:lnTo>
                      <a:pt x="273" y="284"/>
                    </a:lnTo>
                    <a:lnTo>
                      <a:pt x="301" y="284"/>
                    </a:lnTo>
                    <a:lnTo>
                      <a:pt x="301" y="300"/>
                    </a:lnTo>
                    <a:close/>
                    <a:moveTo>
                      <a:pt x="301" y="271"/>
                    </a:moveTo>
                    <a:lnTo>
                      <a:pt x="273" y="271"/>
                    </a:lnTo>
                    <a:lnTo>
                      <a:pt x="273" y="256"/>
                    </a:lnTo>
                    <a:lnTo>
                      <a:pt x="301" y="256"/>
                    </a:lnTo>
                    <a:lnTo>
                      <a:pt x="301" y="271"/>
                    </a:lnTo>
                    <a:close/>
                    <a:moveTo>
                      <a:pt x="301" y="241"/>
                    </a:moveTo>
                    <a:lnTo>
                      <a:pt x="273" y="241"/>
                    </a:lnTo>
                    <a:lnTo>
                      <a:pt x="273" y="226"/>
                    </a:lnTo>
                    <a:lnTo>
                      <a:pt x="301" y="226"/>
                    </a:lnTo>
                    <a:lnTo>
                      <a:pt x="301" y="241"/>
                    </a:lnTo>
                    <a:close/>
                    <a:moveTo>
                      <a:pt x="301" y="212"/>
                    </a:moveTo>
                    <a:lnTo>
                      <a:pt x="273" y="212"/>
                    </a:lnTo>
                    <a:lnTo>
                      <a:pt x="273" y="197"/>
                    </a:lnTo>
                    <a:lnTo>
                      <a:pt x="301" y="197"/>
                    </a:lnTo>
                    <a:lnTo>
                      <a:pt x="301" y="212"/>
                    </a:lnTo>
                    <a:close/>
                    <a:moveTo>
                      <a:pt x="301" y="183"/>
                    </a:moveTo>
                    <a:lnTo>
                      <a:pt x="273" y="183"/>
                    </a:lnTo>
                    <a:lnTo>
                      <a:pt x="273" y="168"/>
                    </a:lnTo>
                    <a:lnTo>
                      <a:pt x="301" y="168"/>
                    </a:lnTo>
                    <a:lnTo>
                      <a:pt x="301" y="183"/>
                    </a:lnTo>
                    <a:close/>
                    <a:moveTo>
                      <a:pt x="301" y="154"/>
                    </a:moveTo>
                    <a:lnTo>
                      <a:pt x="273" y="154"/>
                    </a:lnTo>
                    <a:lnTo>
                      <a:pt x="273" y="139"/>
                    </a:lnTo>
                    <a:lnTo>
                      <a:pt x="301" y="139"/>
                    </a:lnTo>
                    <a:lnTo>
                      <a:pt x="301" y="154"/>
                    </a:lnTo>
                    <a:close/>
                    <a:moveTo>
                      <a:pt x="301" y="124"/>
                    </a:moveTo>
                    <a:lnTo>
                      <a:pt x="273" y="124"/>
                    </a:lnTo>
                    <a:lnTo>
                      <a:pt x="273" y="109"/>
                    </a:lnTo>
                    <a:lnTo>
                      <a:pt x="301" y="109"/>
                    </a:lnTo>
                    <a:lnTo>
                      <a:pt x="301" y="124"/>
                    </a:lnTo>
                    <a:close/>
                    <a:moveTo>
                      <a:pt x="301" y="96"/>
                    </a:moveTo>
                    <a:lnTo>
                      <a:pt x="273" y="96"/>
                    </a:lnTo>
                    <a:lnTo>
                      <a:pt x="273" y="80"/>
                    </a:lnTo>
                    <a:lnTo>
                      <a:pt x="301" y="80"/>
                    </a:lnTo>
                    <a:lnTo>
                      <a:pt x="301" y="96"/>
                    </a:lnTo>
                    <a:close/>
                    <a:moveTo>
                      <a:pt x="343" y="475"/>
                    </a:moveTo>
                    <a:lnTo>
                      <a:pt x="315" y="475"/>
                    </a:lnTo>
                    <a:lnTo>
                      <a:pt x="315" y="459"/>
                    </a:lnTo>
                    <a:lnTo>
                      <a:pt x="343" y="459"/>
                    </a:lnTo>
                    <a:lnTo>
                      <a:pt x="343" y="475"/>
                    </a:lnTo>
                    <a:close/>
                    <a:moveTo>
                      <a:pt x="343" y="446"/>
                    </a:moveTo>
                    <a:lnTo>
                      <a:pt x="315" y="446"/>
                    </a:lnTo>
                    <a:lnTo>
                      <a:pt x="315" y="431"/>
                    </a:lnTo>
                    <a:lnTo>
                      <a:pt x="343" y="431"/>
                    </a:lnTo>
                    <a:lnTo>
                      <a:pt x="343" y="446"/>
                    </a:lnTo>
                    <a:close/>
                    <a:moveTo>
                      <a:pt x="343" y="416"/>
                    </a:moveTo>
                    <a:lnTo>
                      <a:pt x="315" y="416"/>
                    </a:lnTo>
                    <a:lnTo>
                      <a:pt x="315" y="401"/>
                    </a:lnTo>
                    <a:lnTo>
                      <a:pt x="343" y="401"/>
                    </a:lnTo>
                    <a:lnTo>
                      <a:pt x="343" y="416"/>
                    </a:lnTo>
                    <a:close/>
                    <a:moveTo>
                      <a:pt x="343" y="388"/>
                    </a:moveTo>
                    <a:lnTo>
                      <a:pt x="315" y="388"/>
                    </a:lnTo>
                    <a:lnTo>
                      <a:pt x="315" y="372"/>
                    </a:lnTo>
                    <a:lnTo>
                      <a:pt x="343" y="372"/>
                    </a:lnTo>
                    <a:lnTo>
                      <a:pt x="343" y="388"/>
                    </a:lnTo>
                    <a:close/>
                    <a:moveTo>
                      <a:pt x="343" y="358"/>
                    </a:moveTo>
                    <a:lnTo>
                      <a:pt x="315" y="358"/>
                    </a:lnTo>
                    <a:lnTo>
                      <a:pt x="315" y="343"/>
                    </a:lnTo>
                    <a:lnTo>
                      <a:pt x="343" y="343"/>
                    </a:lnTo>
                    <a:lnTo>
                      <a:pt x="343" y="358"/>
                    </a:lnTo>
                    <a:close/>
                    <a:moveTo>
                      <a:pt x="343" y="329"/>
                    </a:moveTo>
                    <a:lnTo>
                      <a:pt x="315" y="329"/>
                    </a:lnTo>
                    <a:lnTo>
                      <a:pt x="315" y="314"/>
                    </a:lnTo>
                    <a:lnTo>
                      <a:pt x="343" y="314"/>
                    </a:lnTo>
                    <a:lnTo>
                      <a:pt x="343" y="329"/>
                    </a:lnTo>
                    <a:close/>
                    <a:moveTo>
                      <a:pt x="343" y="300"/>
                    </a:moveTo>
                    <a:lnTo>
                      <a:pt x="315" y="300"/>
                    </a:lnTo>
                    <a:lnTo>
                      <a:pt x="315" y="284"/>
                    </a:lnTo>
                    <a:lnTo>
                      <a:pt x="343" y="284"/>
                    </a:lnTo>
                    <a:lnTo>
                      <a:pt x="343" y="300"/>
                    </a:lnTo>
                    <a:close/>
                    <a:moveTo>
                      <a:pt x="343" y="271"/>
                    </a:moveTo>
                    <a:lnTo>
                      <a:pt x="315" y="271"/>
                    </a:lnTo>
                    <a:lnTo>
                      <a:pt x="315" y="256"/>
                    </a:lnTo>
                    <a:lnTo>
                      <a:pt x="343" y="256"/>
                    </a:lnTo>
                    <a:lnTo>
                      <a:pt x="343" y="271"/>
                    </a:lnTo>
                    <a:close/>
                    <a:moveTo>
                      <a:pt x="343" y="241"/>
                    </a:moveTo>
                    <a:lnTo>
                      <a:pt x="315" y="241"/>
                    </a:lnTo>
                    <a:lnTo>
                      <a:pt x="315" y="226"/>
                    </a:lnTo>
                    <a:lnTo>
                      <a:pt x="343" y="226"/>
                    </a:lnTo>
                    <a:lnTo>
                      <a:pt x="343" y="241"/>
                    </a:lnTo>
                    <a:close/>
                    <a:moveTo>
                      <a:pt x="343" y="212"/>
                    </a:moveTo>
                    <a:lnTo>
                      <a:pt x="315" y="212"/>
                    </a:lnTo>
                    <a:lnTo>
                      <a:pt x="315" y="197"/>
                    </a:lnTo>
                    <a:lnTo>
                      <a:pt x="343" y="197"/>
                    </a:lnTo>
                    <a:lnTo>
                      <a:pt x="343" y="212"/>
                    </a:lnTo>
                    <a:close/>
                    <a:moveTo>
                      <a:pt x="343" y="183"/>
                    </a:moveTo>
                    <a:lnTo>
                      <a:pt x="315" y="183"/>
                    </a:lnTo>
                    <a:lnTo>
                      <a:pt x="315" y="168"/>
                    </a:lnTo>
                    <a:lnTo>
                      <a:pt x="343" y="168"/>
                    </a:lnTo>
                    <a:lnTo>
                      <a:pt x="343" y="183"/>
                    </a:lnTo>
                    <a:close/>
                    <a:moveTo>
                      <a:pt x="343" y="154"/>
                    </a:moveTo>
                    <a:lnTo>
                      <a:pt x="315" y="154"/>
                    </a:lnTo>
                    <a:lnTo>
                      <a:pt x="315" y="139"/>
                    </a:lnTo>
                    <a:lnTo>
                      <a:pt x="343" y="139"/>
                    </a:lnTo>
                    <a:lnTo>
                      <a:pt x="343" y="154"/>
                    </a:lnTo>
                    <a:close/>
                    <a:moveTo>
                      <a:pt x="343" y="124"/>
                    </a:moveTo>
                    <a:lnTo>
                      <a:pt x="315" y="124"/>
                    </a:lnTo>
                    <a:lnTo>
                      <a:pt x="315" y="109"/>
                    </a:lnTo>
                    <a:lnTo>
                      <a:pt x="343" y="109"/>
                    </a:lnTo>
                    <a:lnTo>
                      <a:pt x="343" y="124"/>
                    </a:lnTo>
                    <a:close/>
                    <a:moveTo>
                      <a:pt x="343" y="96"/>
                    </a:moveTo>
                    <a:lnTo>
                      <a:pt x="315" y="96"/>
                    </a:lnTo>
                    <a:lnTo>
                      <a:pt x="315" y="80"/>
                    </a:lnTo>
                    <a:lnTo>
                      <a:pt x="343" y="80"/>
                    </a:lnTo>
                    <a:lnTo>
                      <a:pt x="343" y="96"/>
                    </a:lnTo>
                    <a:close/>
                    <a:moveTo>
                      <a:pt x="385" y="475"/>
                    </a:moveTo>
                    <a:lnTo>
                      <a:pt x="357" y="475"/>
                    </a:lnTo>
                    <a:lnTo>
                      <a:pt x="357" y="459"/>
                    </a:lnTo>
                    <a:lnTo>
                      <a:pt x="385" y="459"/>
                    </a:lnTo>
                    <a:lnTo>
                      <a:pt x="385" y="475"/>
                    </a:lnTo>
                    <a:close/>
                    <a:moveTo>
                      <a:pt x="385" y="446"/>
                    </a:moveTo>
                    <a:lnTo>
                      <a:pt x="357" y="446"/>
                    </a:lnTo>
                    <a:lnTo>
                      <a:pt x="357" y="431"/>
                    </a:lnTo>
                    <a:lnTo>
                      <a:pt x="385" y="431"/>
                    </a:lnTo>
                    <a:lnTo>
                      <a:pt x="385" y="446"/>
                    </a:lnTo>
                    <a:close/>
                    <a:moveTo>
                      <a:pt x="385" y="416"/>
                    </a:moveTo>
                    <a:lnTo>
                      <a:pt x="357" y="416"/>
                    </a:lnTo>
                    <a:lnTo>
                      <a:pt x="357" y="401"/>
                    </a:lnTo>
                    <a:lnTo>
                      <a:pt x="385" y="401"/>
                    </a:lnTo>
                    <a:lnTo>
                      <a:pt x="385" y="416"/>
                    </a:lnTo>
                    <a:close/>
                    <a:moveTo>
                      <a:pt x="385" y="388"/>
                    </a:moveTo>
                    <a:lnTo>
                      <a:pt x="357" y="388"/>
                    </a:lnTo>
                    <a:lnTo>
                      <a:pt x="357" y="372"/>
                    </a:lnTo>
                    <a:lnTo>
                      <a:pt x="385" y="372"/>
                    </a:lnTo>
                    <a:lnTo>
                      <a:pt x="385" y="388"/>
                    </a:lnTo>
                    <a:close/>
                    <a:moveTo>
                      <a:pt x="385" y="358"/>
                    </a:moveTo>
                    <a:lnTo>
                      <a:pt x="357" y="358"/>
                    </a:lnTo>
                    <a:lnTo>
                      <a:pt x="357" y="343"/>
                    </a:lnTo>
                    <a:lnTo>
                      <a:pt x="385" y="343"/>
                    </a:lnTo>
                    <a:lnTo>
                      <a:pt x="385" y="358"/>
                    </a:lnTo>
                    <a:close/>
                    <a:moveTo>
                      <a:pt x="385" y="329"/>
                    </a:moveTo>
                    <a:lnTo>
                      <a:pt x="357" y="329"/>
                    </a:lnTo>
                    <a:lnTo>
                      <a:pt x="357" y="314"/>
                    </a:lnTo>
                    <a:lnTo>
                      <a:pt x="385" y="314"/>
                    </a:lnTo>
                    <a:lnTo>
                      <a:pt x="385" y="329"/>
                    </a:lnTo>
                    <a:close/>
                    <a:moveTo>
                      <a:pt x="385" y="300"/>
                    </a:moveTo>
                    <a:lnTo>
                      <a:pt x="357" y="300"/>
                    </a:lnTo>
                    <a:lnTo>
                      <a:pt x="357" y="284"/>
                    </a:lnTo>
                    <a:lnTo>
                      <a:pt x="385" y="284"/>
                    </a:lnTo>
                    <a:lnTo>
                      <a:pt x="385" y="300"/>
                    </a:lnTo>
                    <a:close/>
                    <a:moveTo>
                      <a:pt x="385" y="271"/>
                    </a:moveTo>
                    <a:lnTo>
                      <a:pt x="357" y="271"/>
                    </a:lnTo>
                    <a:lnTo>
                      <a:pt x="357" y="256"/>
                    </a:lnTo>
                    <a:lnTo>
                      <a:pt x="385" y="256"/>
                    </a:lnTo>
                    <a:lnTo>
                      <a:pt x="385" y="271"/>
                    </a:lnTo>
                    <a:close/>
                    <a:moveTo>
                      <a:pt x="385" y="241"/>
                    </a:moveTo>
                    <a:lnTo>
                      <a:pt x="357" y="241"/>
                    </a:lnTo>
                    <a:lnTo>
                      <a:pt x="357" y="226"/>
                    </a:lnTo>
                    <a:lnTo>
                      <a:pt x="385" y="226"/>
                    </a:lnTo>
                    <a:lnTo>
                      <a:pt x="385" y="241"/>
                    </a:lnTo>
                    <a:close/>
                    <a:moveTo>
                      <a:pt x="385" y="212"/>
                    </a:moveTo>
                    <a:lnTo>
                      <a:pt x="357" y="212"/>
                    </a:lnTo>
                    <a:lnTo>
                      <a:pt x="357" y="197"/>
                    </a:lnTo>
                    <a:lnTo>
                      <a:pt x="385" y="197"/>
                    </a:lnTo>
                    <a:lnTo>
                      <a:pt x="385" y="212"/>
                    </a:lnTo>
                    <a:close/>
                    <a:moveTo>
                      <a:pt x="385" y="183"/>
                    </a:moveTo>
                    <a:lnTo>
                      <a:pt x="357" y="183"/>
                    </a:lnTo>
                    <a:lnTo>
                      <a:pt x="357" y="168"/>
                    </a:lnTo>
                    <a:lnTo>
                      <a:pt x="385" y="168"/>
                    </a:lnTo>
                    <a:lnTo>
                      <a:pt x="385" y="183"/>
                    </a:lnTo>
                    <a:close/>
                    <a:moveTo>
                      <a:pt x="385" y="154"/>
                    </a:moveTo>
                    <a:lnTo>
                      <a:pt x="357" y="154"/>
                    </a:lnTo>
                    <a:lnTo>
                      <a:pt x="357" y="139"/>
                    </a:lnTo>
                    <a:lnTo>
                      <a:pt x="385" y="139"/>
                    </a:lnTo>
                    <a:lnTo>
                      <a:pt x="385" y="154"/>
                    </a:lnTo>
                    <a:close/>
                    <a:moveTo>
                      <a:pt x="385" y="124"/>
                    </a:moveTo>
                    <a:lnTo>
                      <a:pt x="357" y="124"/>
                    </a:lnTo>
                    <a:lnTo>
                      <a:pt x="357" y="109"/>
                    </a:lnTo>
                    <a:lnTo>
                      <a:pt x="385" y="109"/>
                    </a:lnTo>
                    <a:lnTo>
                      <a:pt x="385" y="124"/>
                    </a:lnTo>
                    <a:close/>
                    <a:moveTo>
                      <a:pt x="385" y="96"/>
                    </a:moveTo>
                    <a:lnTo>
                      <a:pt x="357" y="96"/>
                    </a:lnTo>
                    <a:lnTo>
                      <a:pt x="357" y="80"/>
                    </a:lnTo>
                    <a:lnTo>
                      <a:pt x="385" y="80"/>
                    </a:lnTo>
                    <a:lnTo>
                      <a:pt x="385" y="96"/>
                    </a:lnTo>
                    <a:close/>
                    <a:moveTo>
                      <a:pt x="587" y="340"/>
                    </a:moveTo>
                    <a:lnTo>
                      <a:pt x="574" y="340"/>
                    </a:lnTo>
                    <a:lnTo>
                      <a:pt x="574" y="314"/>
                    </a:lnTo>
                    <a:lnTo>
                      <a:pt x="587" y="314"/>
                    </a:lnTo>
                    <a:lnTo>
                      <a:pt x="587" y="340"/>
                    </a:lnTo>
                    <a:close/>
                    <a:moveTo>
                      <a:pt x="587" y="294"/>
                    </a:moveTo>
                    <a:lnTo>
                      <a:pt x="574" y="294"/>
                    </a:lnTo>
                    <a:lnTo>
                      <a:pt x="574" y="267"/>
                    </a:lnTo>
                    <a:lnTo>
                      <a:pt x="587" y="267"/>
                    </a:lnTo>
                    <a:lnTo>
                      <a:pt x="587" y="294"/>
                    </a:lnTo>
                    <a:close/>
                    <a:moveTo>
                      <a:pt x="587" y="247"/>
                    </a:moveTo>
                    <a:lnTo>
                      <a:pt x="574" y="247"/>
                    </a:lnTo>
                    <a:lnTo>
                      <a:pt x="574" y="221"/>
                    </a:lnTo>
                    <a:lnTo>
                      <a:pt x="587" y="221"/>
                    </a:lnTo>
                    <a:lnTo>
                      <a:pt x="587" y="247"/>
                    </a:lnTo>
                    <a:close/>
                    <a:moveTo>
                      <a:pt x="587" y="202"/>
                    </a:moveTo>
                    <a:lnTo>
                      <a:pt x="574" y="202"/>
                    </a:lnTo>
                    <a:lnTo>
                      <a:pt x="574" y="176"/>
                    </a:lnTo>
                    <a:lnTo>
                      <a:pt x="587" y="176"/>
                    </a:lnTo>
                    <a:lnTo>
                      <a:pt x="587" y="202"/>
                    </a:lnTo>
                    <a:close/>
                    <a:moveTo>
                      <a:pt x="587" y="156"/>
                    </a:moveTo>
                    <a:lnTo>
                      <a:pt x="574" y="156"/>
                    </a:lnTo>
                    <a:lnTo>
                      <a:pt x="574" y="129"/>
                    </a:lnTo>
                    <a:lnTo>
                      <a:pt x="587" y="129"/>
                    </a:lnTo>
                    <a:lnTo>
                      <a:pt x="587" y="156"/>
                    </a:lnTo>
                    <a:close/>
                    <a:moveTo>
                      <a:pt x="587" y="109"/>
                    </a:moveTo>
                    <a:lnTo>
                      <a:pt x="574" y="109"/>
                    </a:lnTo>
                    <a:lnTo>
                      <a:pt x="574" y="83"/>
                    </a:lnTo>
                    <a:lnTo>
                      <a:pt x="587" y="83"/>
                    </a:lnTo>
                    <a:lnTo>
                      <a:pt x="587" y="109"/>
                    </a:lnTo>
                    <a:close/>
                    <a:moveTo>
                      <a:pt x="612" y="340"/>
                    </a:moveTo>
                    <a:lnTo>
                      <a:pt x="599" y="340"/>
                    </a:lnTo>
                    <a:lnTo>
                      <a:pt x="599" y="314"/>
                    </a:lnTo>
                    <a:lnTo>
                      <a:pt x="612" y="314"/>
                    </a:lnTo>
                    <a:lnTo>
                      <a:pt x="612" y="340"/>
                    </a:lnTo>
                    <a:close/>
                    <a:moveTo>
                      <a:pt x="612" y="294"/>
                    </a:moveTo>
                    <a:lnTo>
                      <a:pt x="599" y="294"/>
                    </a:lnTo>
                    <a:lnTo>
                      <a:pt x="599" y="267"/>
                    </a:lnTo>
                    <a:lnTo>
                      <a:pt x="612" y="267"/>
                    </a:lnTo>
                    <a:lnTo>
                      <a:pt x="612" y="294"/>
                    </a:lnTo>
                    <a:close/>
                    <a:moveTo>
                      <a:pt x="612" y="247"/>
                    </a:moveTo>
                    <a:lnTo>
                      <a:pt x="599" y="247"/>
                    </a:lnTo>
                    <a:lnTo>
                      <a:pt x="599" y="221"/>
                    </a:lnTo>
                    <a:lnTo>
                      <a:pt x="612" y="221"/>
                    </a:lnTo>
                    <a:lnTo>
                      <a:pt x="612" y="247"/>
                    </a:lnTo>
                    <a:close/>
                    <a:moveTo>
                      <a:pt x="612" y="202"/>
                    </a:moveTo>
                    <a:lnTo>
                      <a:pt x="599" y="202"/>
                    </a:lnTo>
                    <a:lnTo>
                      <a:pt x="599" y="176"/>
                    </a:lnTo>
                    <a:lnTo>
                      <a:pt x="612" y="176"/>
                    </a:lnTo>
                    <a:lnTo>
                      <a:pt x="612" y="202"/>
                    </a:lnTo>
                    <a:close/>
                    <a:moveTo>
                      <a:pt x="612" y="156"/>
                    </a:moveTo>
                    <a:lnTo>
                      <a:pt x="599" y="156"/>
                    </a:lnTo>
                    <a:lnTo>
                      <a:pt x="599" y="129"/>
                    </a:lnTo>
                    <a:lnTo>
                      <a:pt x="612" y="129"/>
                    </a:lnTo>
                    <a:lnTo>
                      <a:pt x="612" y="156"/>
                    </a:lnTo>
                    <a:close/>
                    <a:moveTo>
                      <a:pt x="612" y="109"/>
                    </a:moveTo>
                    <a:lnTo>
                      <a:pt x="599" y="109"/>
                    </a:lnTo>
                    <a:lnTo>
                      <a:pt x="599" y="83"/>
                    </a:lnTo>
                    <a:lnTo>
                      <a:pt x="612" y="83"/>
                    </a:lnTo>
                    <a:lnTo>
                      <a:pt x="612" y="109"/>
                    </a:lnTo>
                    <a:close/>
                    <a:moveTo>
                      <a:pt x="637" y="340"/>
                    </a:moveTo>
                    <a:lnTo>
                      <a:pt x="624" y="340"/>
                    </a:lnTo>
                    <a:lnTo>
                      <a:pt x="624" y="314"/>
                    </a:lnTo>
                    <a:lnTo>
                      <a:pt x="637" y="314"/>
                    </a:lnTo>
                    <a:lnTo>
                      <a:pt x="637" y="340"/>
                    </a:lnTo>
                    <a:close/>
                    <a:moveTo>
                      <a:pt x="637" y="294"/>
                    </a:moveTo>
                    <a:lnTo>
                      <a:pt x="624" y="294"/>
                    </a:lnTo>
                    <a:lnTo>
                      <a:pt x="624" y="267"/>
                    </a:lnTo>
                    <a:lnTo>
                      <a:pt x="637" y="267"/>
                    </a:lnTo>
                    <a:lnTo>
                      <a:pt x="637" y="294"/>
                    </a:lnTo>
                    <a:close/>
                    <a:moveTo>
                      <a:pt x="637" y="247"/>
                    </a:moveTo>
                    <a:lnTo>
                      <a:pt x="624" y="247"/>
                    </a:lnTo>
                    <a:lnTo>
                      <a:pt x="624" y="221"/>
                    </a:lnTo>
                    <a:lnTo>
                      <a:pt x="637" y="221"/>
                    </a:lnTo>
                    <a:lnTo>
                      <a:pt x="637" y="247"/>
                    </a:lnTo>
                    <a:close/>
                    <a:moveTo>
                      <a:pt x="637" y="202"/>
                    </a:moveTo>
                    <a:lnTo>
                      <a:pt x="624" y="202"/>
                    </a:lnTo>
                    <a:lnTo>
                      <a:pt x="624" y="176"/>
                    </a:lnTo>
                    <a:lnTo>
                      <a:pt x="637" y="176"/>
                    </a:lnTo>
                    <a:lnTo>
                      <a:pt x="637" y="202"/>
                    </a:lnTo>
                    <a:close/>
                    <a:moveTo>
                      <a:pt x="637" y="156"/>
                    </a:moveTo>
                    <a:lnTo>
                      <a:pt x="624" y="156"/>
                    </a:lnTo>
                    <a:lnTo>
                      <a:pt x="624" y="129"/>
                    </a:lnTo>
                    <a:lnTo>
                      <a:pt x="637" y="129"/>
                    </a:lnTo>
                    <a:lnTo>
                      <a:pt x="637" y="156"/>
                    </a:lnTo>
                    <a:close/>
                    <a:moveTo>
                      <a:pt x="637" y="109"/>
                    </a:moveTo>
                    <a:lnTo>
                      <a:pt x="624" y="109"/>
                    </a:lnTo>
                    <a:lnTo>
                      <a:pt x="624" y="83"/>
                    </a:lnTo>
                    <a:lnTo>
                      <a:pt x="637" y="83"/>
                    </a:lnTo>
                    <a:lnTo>
                      <a:pt x="637" y="109"/>
                    </a:lnTo>
                    <a:close/>
                    <a:moveTo>
                      <a:pt x="662" y="340"/>
                    </a:moveTo>
                    <a:lnTo>
                      <a:pt x="650" y="340"/>
                    </a:lnTo>
                    <a:lnTo>
                      <a:pt x="650" y="314"/>
                    </a:lnTo>
                    <a:lnTo>
                      <a:pt x="662" y="314"/>
                    </a:lnTo>
                    <a:lnTo>
                      <a:pt x="662" y="340"/>
                    </a:lnTo>
                    <a:close/>
                    <a:moveTo>
                      <a:pt x="662" y="294"/>
                    </a:moveTo>
                    <a:lnTo>
                      <a:pt x="650" y="294"/>
                    </a:lnTo>
                    <a:lnTo>
                      <a:pt x="650" y="267"/>
                    </a:lnTo>
                    <a:lnTo>
                      <a:pt x="662" y="267"/>
                    </a:lnTo>
                    <a:lnTo>
                      <a:pt x="662" y="294"/>
                    </a:lnTo>
                    <a:close/>
                    <a:moveTo>
                      <a:pt x="662" y="247"/>
                    </a:moveTo>
                    <a:lnTo>
                      <a:pt x="650" y="247"/>
                    </a:lnTo>
                    <a:lnTo>
                      <a:pt x="650" y="221"/>
                    </a:lnTo>
                    <a:lnTo>
                      <a:pt x="662" y="221"/>
                    </a:lnTo>
                    <a:lnTo>
                      <a:pt x="662" y="247"/>
                    </a:lnTo>
                    <a:close/>
                    <a:moveTo>
                      <a:pt x="662" y="202"/>
                    </a:moveTo>
                    <a:lnTo>
                      <a:pt x="650" y="202"/>
                    </a:lnTo>
                    <a:lnTo>
                      <a:pt x="650" y="176"/>
                    </a:lnTo>
                    <a:lnTo>
                      <a:pt x="662" y="176"/>
                    </a:lnTo>
                    <a:lnTo>
                      <a:pt x="662" y="202"/>
                    </a:lnTo>
                    <a:close/>
                    <a:moveTo>
                      <a:pt x="662" y="156"/>
                    </a:moveTo>
                    <a:lnTo>
                      <a:pt x="650" y="156"/>
                    </a:lnTo>
                    <a:lnTo>
                      <a:pt x="650" y="129"/>
                    </a:lnTo>
                    <a:lnTo>
                      <a:pt x="662" y="129"/>
                    </a:lnTo>
                    <a:lnTo>
                      <a:pt x="662" y="156"/>
                    </a:lnTo>
                    <a:close/>
                    <a:moveTo>
                      <a:pt x="662" y="109"/>
                    </a:moveTo>
                    <a:lnTo>
                      <a:pt x="650" y="109"/>
                    </a:lnTo>
                    <a:lnTo>
                      <a:pt x="650" y="83"/>
                    </a:lnTo>
                    <a:lnTo>
                      <a:pt x="662" y="83"/>
                    </a:lnTo>
                    <a:lnTo>
                      <a:pt x="662" y="109"/>
                    </a:lnTo>
                    <a:close/>
                    <a:moveTo>
                      <a:pt x="688" y="340"/>
                    </a:moveTo>
                    <a:lnTo>
                      <a:pt x="676" y="340"/>
                    </a:lnTo>
                    <a:lnTo>
                      <a:pt x="676" y="314"/>
                    </a:lnTo>
                    <a:lnTo>
                      <a:pt x="688" y="314"/>
                    </a:lnTo>
                    <a:lnTo>
                      <a:pt x="688" y="340"/>
                    </a:lnTo>
                    <a:close/>
                    <a:moveTo>
                      <a:pt x="688" y="294"/>
                    </a:moveTo>
                    <a:lnTo>
                      <a:pt x="676" y="294"/>
                    </a:lnTo>
                    <a:lnTo>
                      <a:pt x="676" y="267"/>
                    </a:lnTo>
                    <a:lnTo>
                      <a:pt x="688" y="267"/>
                    </a:lnTo>
                    <a:lnTo>
                      <a:pt x="688" y="294"/>
                    </a:lnTo>
                    <a:close/>
                    <a:moveTo>
                      <a:pt x="688" y="247"/>
                    </a:moveTo>
                    <a:lnTo>
                      <a:pt x="676" y="247"/>
                    </a:lnTo>
                    <a:lnTo>
                      <a:pt x="676" y="221"/>
                    </a:lnTo>
                    <a:lnTo>
                      <a:pt x="688" y="221"/>
                    </a:lnTo>
                    <a:lnTo>
                      <a:pt x="688" y="247"/>
                    </a:lnTo>
                    <a:close/>
                    <a:moveTo>
                      <a:pt x="688" y="202"/>
                    </a:moveTo>
                    <a:lnTo>
                      <a:pt x="676" y="202"/>
                    </a:lnTo>
                    <a:lnTo>
                      <a:pt x="676" y="176"/>
                    </a:lnTo>
                    <a:lnTo>
                      <a:pt x="688" y="176"/>
                    </a:lnTo>
                    <a:lnTo>
                      <a:pt x="688" y="202"/>
                    </a:lnTo>
                    <a:close/>
                    <a:moveTo>
                      <a:pt x="688" y="156"/>
                    </a:moveTo>
                    <a:lnTo>
                      <a:pt x="676" y="156"/>
                    </a:lnTo>
                    <a:lnTo>
                      <a:pt x="676" y="129"/>
                    </a:lnTo>
                    <a:lnTo>
                      <a:pt x="688" y="129"/>
                    </a:lnTo>
                    <a:lnTo>
                      <a:pt x="688" y="156"/>
                    </a:lnTo>
                    <a:close/>
                    <a:moveTo>
                      <a:pt x="688" y="109"/>
                    </a:moveTo>
                    <a:lnTo>
                      <a:pt x="676" y="109"/>
                    </a:lnTo>
                    <a:lnTo>
                      <a:pt x="676" y="83"/>
                    </a:lnTo>
                    <a:lnTo>
                      <a:pt x="688" y="83"/>
                    </a:lnTo>
                    <a:lnTo>
                      <a:pt x="688" y="109"/>
                    </a:lnTo>
                    <a:close/>
                    <a:moveTo>
                      <a:pt x="713" y="340"/>
                    </a:moveTo>
                    <a:lnTo>
                      <a:pt x="701" y="340"/>
                    </a:lnTo>
                    <a:lnTo>
                      <a:pt x="701" y="314"/>
                    </a:lnTo>
                    <a:lnTo>
                      <a:pt x="713" y="314"/>
                    </a:lnTo>
                    <a:lnTo>
                      <a:pt x="713" y="340"/>
                    </a:lnTo>
                    <a:close/>
                    <a:moveTo>
                      <a:pt x="713" y="294"/>
                    </a:moveTo>
                    <a:lnTo>
                      <a:pt x="701" y="294"/>
                    </a:lnTo>
                    <a:lnTo>
                      <a:pt x="701" y="267"/>
                    </a:lnTo>
                    <a:lnTo>
                      <a:pt x="713" y="267"/>
                    </a:lnTo>
                    <a:lnTo>
                      <a:pt x="713" y="294"/>
                    </a:lnTo>
                    <a:close/>
                    <a:moveTo>
                      <a:pt x="713" y="247"/>
                    </a:moveTo>
                    <a:lnTo>
                      <a:pt x="701" y="247"/>
                    </a:lnTo>
                    <a:lnTo>
                      <a:pt x="701" y="221"/>
                    </a:lnTo>
                    <a:lnTo>
                      <a:pt x="713" y="221"/>
                    </a:lnTo>
                    <a:lnTo>
                      <a:pt x="713" y="247"/>
                    </a:lnTo>
                    <a:close/>
                    <a:moveTo>
                      <a:pt x="713" y="202"/>
                    </a:moveTo>
                    <a:lnTo>
                      <a:pt x="701" y="202"/>
                    </a:lnTo>
                    <a:lnTo>
                      <a:pt x="701" y="176"/>
                    </a:lnTo>
                    <a:lnTo>
                      <a:pt x="713" y="176"/>
                    </a:lnTo>
                    <a:lnTo>
                      <a:pt x="713" y="202"/>
                    </a:lnTo>
                    <a:close/>
                    <a:moveTo>
                      <a:pt x="713" y="156"/>
                    </a:moveTo>
                    <a:lnTo>
                      <a:pt x="701" y="156"/>
                    </a:lnTo>
                    <a:lnTo>
                      <a:pt x="701" y="129"/>
                    </a:lnTo>
                    <a:lnTo>
                      <a:pt x="713" y="129"/>
                    </a:lnTo>
                    <a:lnTo>
                      <a:pt x="713" y="156"/>
                    </a:lnTo>
                    <a:close/>
                    <a:moveTo>
                      <a:pt x="713" y="109"/>
                    </a:moveTo>
                    <a:lnTo>
                      <a:pt x="701" y="109"/>
                    </a:lnTo>
                    <a:lnTo>
                      <a:pt x="701" y="83"/>
                    </a:lnTo>
                    <a:lnTo>
                      <a:pt x="713" y="83"/>
                    </a:lnTo>
                    <a:lnTo>
                      <a:pt x="713" y="109"/>
                    </a:lnTo>
                    <a:close/>
                    <a:moveTo>
                      <a:pt x="738" y="340"/>
                    </a:moveTo>
                    <a:lnTo>
                      <a:pt x="726" y="340"/>
                    </a:lnTo>
                    <a:lnTo>
                      <a:pt x="726" y="314"/>
                    </a:lnTo>
                    <a:lnTo>
                      <a:pt x="738" y="314"/>
                    </a:lnTo>
                    <a:lnTo>
                      <a:pt x="738" y="340"/>
                    </a:lnTo>
                    <a:close/>
                    <a:moveTo>
                      <a:pt x="738" y="294"/>
                    </a:moveTo>
                    <a:lnTo>
                      <a:pt x="726" y="294"/>
                    </a:lnTo>
                    <a:lnTo>
                      <a:pt x="726" y="267"/>
                    </a:lnTo>
                    <a:lnTo>
                      <a:pt x="738" y="267"/>
                    </a:lnTo>
                    <a:lnTo>
                      <a:pt x="738" y="294"/>
                    </a:lnTo>
                    <a:close/>
                    <a:moveTo>
                      <a:pt x="738" y="247"/>
                    </a:moveTo>
                    <a:lnTo>
                      <a:pt x="726" y="247"/>
                    </a:lnTo>
                    <a:lnTo>
                      <a:pt x="726" y="221"/>
                    </a:lnTo>
                    <a:lnTo>
                      <a:pt x="738" y="221"/>
                    </a:lnTo>
                    <a:lnTo>
                      <a:pt x="738" y="247"/>
                    </a:lnTo>
                    <a:close/>
                    <a:moveTo>
                      <a:pt x="738" y="202"/>
                    </a:moveTo>
                    <a:lnTo>
                      <a:pt x="726" y="202"/>
                    </a:lnTo>
                    <a:lnTo>
                      <a:pt x="726" y="176"/>
                    </a:lnTo>
                    <a:lnTo>
                      <a:pt x="738" y="176"/>
                    </a:lnTo>
                    <a:lnTo>
                      <a:pt x="738" y="202"/>
                    </a:lnTo>
                    <a:close/>
                    <a:moveTo>
                      <a:pt x="738" y="156"/>
                    </a:moveTo>
                    <a:lnTo>
                      <a:pt x="726" y="156"/>
                    </a:lnTo>
                    <a:lnTo>
                      <a:pt x="726" y="129"/>
                    </a:lnTo>
                    <a:lnTo>
                      <a:pt x="738" y="129"/>
                    </a:lnTo>
                    <a:lnTo>
                      <a:pt x="738" y="156"/>
                    </a:lnTo>
                    <a:close/>
                    <a:moveTo>
                      <a:pt x="738" y="110"/>
                    </a:moveTo>
                    <a:lnTo>
                      <a:pt x="726" y="110"/>
                    </a:lnTo>
                    <a:lnTo>
                      <a:pt x="726" y="83"/>
                    </a:lnTo>
                    <a:lnTo>
                      <a:pt x="738" y="83"/>
                    </a:lnTo>
                    <a:lnTo>
                      <a:pt x="738" y="11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7" name="Freeform 252"/>
              <p:cNvSpPr>
                <a:spLocks/>
              </p:cNvSpPr>
              <p:nvPr/>
            </p:nvSpPr>
            <p:spPr bwMode="auto">
              <a:xfrm>
                <a:off x="3094" y="4387"/>
                <a:ext cx="2186" cy="1594"/>
              </a:xfrm>
              <a:custGeom>
                <a:avLst/>
                <a:gdLst>
                  <a:gd name="T0" fmla="*/ 2437 w 2437"/>
                  <a:gd name="T1" fmla="*/ 1775 h 1775"/>
                  <a:gd name="T2" fmla="*/ 2437 w 2437"/>
                  <a:gd name="T3" fmla="*/ 244 h 1775"/>
                  <a:gd name="T4" fmla="*/ 2306 w 2437"/>
                  <a:gd name="T5" fmla="*/ 168 h 1775"/>
                  <a:gd name="T6" fmla="*/ 2203 w 2437"/>
                  <a:gd name="T7" fmla="*/ 246 h 1775"/>
                  <a:gd name="T8" fmla="*/ 2203 w 2437"/>
                  <a:gd name="T9" fmla="*/ 48 h 1775"/>
                  <a:gd name="T10" fmla="*/ 1911 w 2437"/>
                  <a:gd name="T11" fmla="*/ 48 h 1775"/>
                  <a:gd name="T12" fmla="*/ 1904 w 2437"/>
                  <a:gd name="T13" fmla="*/ 352 h 1775"/>
                  <a:gd name="T14" fmla="*/ 1844 w 2437"/>
                  <a:gd name="T15" fmla="*/ 352 h 1775"/>
                  <a:gd name="T16" fmla="*/ 1844 w 2437"/>
                  <a:gd name="T17" fmla="*/ 326 h 1775"/>
                  <a:gd name="T18" fmla="*/ 1719 w 2437"/>
                  <a:gd name="T19" fmla="*/ 325 h 1775"/>
                  <a:gd name="T20" fmla="*/ 1719 w 2437"/>
                  <a:gd name="T21" fmla="*/ 74 h 1775"/>
                  <a:gd name="T22" fmla="*/ 1496 w 2437"/>
                  <a:gd name="T23" fmla="*/ 74 h 1775"/>
                  <a:gd name="T24" fmla="*/ 1498 w 2437"/>
                  <a:gd name="T25" fmla="*/ 281 h 1775"/>
                  <a:gd name="T26" fmla="*/ 1412 w 2437"/>
                  <a:gd name="T27" fmla="*/ 281 h 1775"/>
                  <a:gd name="T28" fmla="*/ 1412 w 2437"/>
                  <a:gd name="T29" fmla="*/ 0 h 1775"/>
                  <a:gd name="T30" fmla="*/ 1273 w 2437"/>
                  <a:gd name="T31" fmla="*/ 0 h 1775"/>
                  <a:gd name="T32" fmla="*/ 1276 w 2437"/>
                  <a:gd name="T33" fmla="*/ 351 h 1775"/>
                  <a:gd name="T34" fmla="*/ 1204 w 2437"/>
                  <a:gd name="T35" fmla="*/ 349 h 1775"/>
                  <a:gd name="T36" fmla="*/ 1200 w 2437"/>
                  <a:gd name="T37" fmla="*/ 507 h 1775"/>
                  <a:gd name="T38" fmla="*/ 1159 w 2437"/>
                  <a:gd name="T39" fmla="*/ 518 h 1775"/>
                  <a:gd name="T40" fmla="*/ 1163 w 2437"/>
                  <a:gd name="T41" fmla="*/ 316 h 1775"/>
                  <a:gd name="T42" fmla="*/ 1025 w 2437"/>
                  <a:gd name="T43" fmla="*/ 298 h 1775"/>
                  <a:gd name="T44" fmla="*/ 1021 w 2437"/>
                  <a:gd name="T45" fmla="*/ 113 h 1775"/>
                  <a:gd name="T46" fmla="*/ 975 w 2437"/>
                  <a:gd name="T47" fmla="*/ 78 h 1775"/>
                  <a:gd name="T48" fmla="*/ 922 w 2437"/>
                  <a:gd name="T49" fmla="*/ 133 h 1775"/>
                  <a:gd name="T50" fmla="*/ 922 w 2437"/>
                  <a:gd name="T51" fmla="*/ 256 h 1775"/>
                  <a:gd name="T52" fmla="*/ 718 w 2437"/>
                  <a:gd name="T53" fmla="*/ 256 h 1775"/>
                  <a:gd name="T54" fmla="*/ 713 w 2437"/>
                  <a:gd name="T55" fmla="*/ 91 h 1775"/>
                  <a:gd name="T56" fmla="*/ 483 w 2437"/>
                  <a:gd name="T57" fmla="*/ 91 h 1775"/>
                  <a:gd name="T58" fmla="*/ 480 w 2437"/>
                  <a:gd name="T59" fmla="*/ 513 h 1775"/>
                  <a:gd name="T60" fmla="*/ 480 w 2437"/>
                  <a:gd name="T61" fmla="*/ 600 h 1775"/>
                  <a:gd name="T62" fmla="*/ 467 w 2437"/>
                  <a:gd name="T63" fmla="*/ 600 h 1775"/>
                  <a:gd name="T64" fmla="*/ 435 w 2437"/>
                  <a:gd name="T65" fmla="*/ 576 h 1775"/>
                  <a:gd name="T66" fmla="*/ 405 w 2437"/>
                  <a:gd name="T67" fmla="*/ 576 h 1775"/>
                  <a:gd name="T68" fmla="*/ 405 w 2437"/>
                  <a:gd name="T69" fmla="*/ 593 h 1775"/>
                  <a:gd name="T70" fmla="*/ 383 w 2437"/>
                  <a:gd name="T71" fmla="*/ 593 h 1775"/>
                  <a:gd name="T72" fmla="*/ 383 w 2437"/>
                  <a:gd name="T73" fmla="*/ 536 h 1775"/>
                  <a:gd name="T74" fmla="*/ 344 w 2437"/>
                  <a:gd name="T75" fmla="*/ 536 h 1775"/>
                  <a:gd name="T76" fmla="*/ 344 w 2437"/>
                  <a:gd name="T77" fmla="*/ 598 h 1775"/>
                  <a:gd name="T78" fmla="*/ 327 w 2437"/>
                  <a:gd name="T79" fmla="*/ 585 h 1775"/>
                  <a:gd name="T80" fmla="*/ 278 w 2437"/>
                  <a:gd name="T81" fmla="*/ 585 h 1775"/>
                  <a:gd name="T82" fmla="*/ 278 w 2437"/>
                  <a:gd name="T83" fmla="*/ 493 h 1775"/>
                  <a:gd name="T84" fmla="*/ 256 w 2437"/>
                  <a:gd name="T85" fmla="*/ 493 h 1775"/>
                  <a:gd name="T86" fmla="*/ 222 w 2437"/>
                  <a:gd name="T87" fmla="*/ 493 h 1775"/>
                  <a:gd name="T88" fmla="*/ 222 w 2437"/>
                  <a:gd name="T89" fmla="*/ 562 h 1775"/>
                  <a:gd name="T90" fmla="*/ 196 w 2437"/>
                  <a:gd name="T91" fmla="*/ 562 h 1775"/>
                  <a:gd name="T92" fmla="*/ 196 w 2437"/>
                  <a:gd name="T93" fmla="*/ 423 h 1775"/>
                  <a:gd name="T94" fmla="*/ 50 w 2437"/>
                  <a:gd name="T95" fmla="*/ 423 h 1775"/>
                  <a:gd name="T96" fmla="*/ 50 w 2437"/>
                  <a:gd name="T97" fmla="*/ 579 h 1775"/>
                  <a:gd name="T98" fmla="*/ 0 w 2437"/>
                  <a:gd name="T99" fmla="*/ 579 h 1775"/>
                  <a:gd name="T100" fmla="*/ 1 w 2437"/>
                  <a:gd name="T101" fmla="*/ 1775 h 1775"/>
                  <a:gd name="T102" fmla="*/ 2437 w 2437"/>
                  <a:gd name="T103" fmla="*/ 1775 h 17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37" h="1775">
                    <a:moveTo>
                      <a:pt x="2437" y="1775"/>
                    </a:moveTo>
                    <a:cubicBezTo>
                      <a:pt x="2437" y="244"/>
                      <a:pt x="2437" y="244"/>
                      <a:pt x="2437" y="244"/>
                    </a:cubicBezTo>
                    <a:cubicBezTo>
                      <a:pt x="2306" y="168"/>
                      <a:pt x="2306" y="168"/>
                      <a:pt x="2306" y="168"/>
                    </a:cubicBezTo>
                    <a:cubicBezTo>
                      <a:pt x="2203" y="246"/>
                      <a:pt x="2203" y="246"/>
                      <a:pt x="2203" y="246"/>
                    </a:cubicBezTo>
                    <a:cubicBezTo>
                      <a:pt x="2203" y="48"/>
                      <a:pt x="2203" y="48"/>
                      <a:pt x="2203" y="48"/>
                    </a:cubicBezTo>
                    <a:cubicBezTo>
                      <a:pt x="1911" y="48"/>
                      <a:pt x="1911" y="48"/>
                      <a:pt x="1911" y="48"/>
                    </a:cubicBezTo>
                    <a:cubicBezTo>
                      <a:pt x="1904" y="352"/>
                      <a:pt x="1904" y="352"/>
                      <a:pt x="1904" y="352"/>
                    </a:cubicBezTo>
                    <a:cubicBezTo>
                      <a:pt x="1844" y="352"/>
                      <a:pt x="1844" y="352"/>
                      <a:pt x="1844" y="352"/>
                    </a:cubicBezTo>
                    <a:cubicBezTo>
                      <a:pt x="1844" y="326"/>
                      <a:pt x="1844" y="326"/>
                      <a:pt x="1844" y="326"/>
                    </a:cubicBezTo>
                    <a:cubicBezTo>
                      <a:pt x="1719" y="325"/>
                      <a:pt x="1719" y="325"/>
                      <a:pt x="1719" y="325"/>
                    </a:cubicBezTo>
                    <a:cubicBezTo>
                      <a:pt x="1719" y="74"/>
                      <a:pt x="1719" y="74"/>
                      <a:pt x="1719" y="74"/>
                    </a:cubicBezTo>
                    <a:cubicBezTo>
                      <a:pt x="1496" y="74"/>
                      <a:pt x="1496" y="74"/>
                      <a:pt x="1496" y="74"/>
                    </a:cubicBezTo>
                    <a:cubicBezTo>
                      <a:pt x="1498" y="281"/>
                      <a:pt x="1498" y="281"/>
                      <a:pt x="1498" y="281"/>
                    </a:cubicBezTo>
                    <a:cubicBezTo>
                      <a:pt x="1412" y="281"/>
                      <a:pt x="1412" y="281"/>
                      <a:pt x="1412" y="281"/>
                    </a:cubicBezTo>
                    <a:cubicBezTo>
                      <a:pt x="1412" y="0"/>
                      <a:pt x="1412" y="0"/>
                      <a:pt x="1412" y="0"/>
                    </a:cubicBezTo>
                    <a:cubicBezTo>
                      <a:pt x="1273" y="0"/>
                      <a:pt x="1273" y="0"/>
                      <a:pt x="1273" y="0"/>
                    </a:cubicBezTo>
                    <a:cubicBezTo>
                      <a:pt x="1276" y="351"/>
                      <a:pt x="1276" y="351"/>
                      <a:pt x="1276" y="351"/>
                    </a:cubicBezTo>
                    <a:cubicBezTo>
                      <a:pt x="1204" y="349"/>
                      <a:pt x="1204" y="349"/>
                      <a:pt x="1204" y="349"/>
                    </a:cubicBezTo>
                    <a:cubicBezTo>
                      <a:pt x="1200" y="507"/>
                      <a:pt x="1200" y="507"/>
                      <a:pt x="1200" y="507"/>
                    </a:cubicBezTo>
                    <a:cubicBezTo>
                      <a:pt x="1159" y="518"/>
                      <a:pt x="1159" y="518"/>
                      <a:pt x="1159" y="518"/>
                    </a:cubicBezTo>
                    <a:cubicBezTo>
                      <a:pt x="1163" y="316"/>
                      <a:pt x="1163" y="316"/>
                      <a:pt x="1163" y="316"/>
                    </a:cubicBezTo>
                    <a:cubicBezTo>
                      <a:pt x="1025" y="298"/>
                      <a:pt x="1025" y="298"/>
                      <a:pt x="1025" y="298"/>
                    </a:cubicBezTo>
                    <a:cubicBezTo>
                      <a:pt x="1021" y="113"/>
                      <a:pt x="1021" y="113"/>
                      <a:pt x="1021" y="113"/>
                    </a:cubicBezTo>
                    <a:cubicBezTo>
                      <a:pt x="975" y="78"/>
                      <a:pt x="975" y="78"/>
                      <a:pt x="975" y="78"/>
                    </a:cubicBezTo>
                    <a:cubicBezTo>
                      <a:pt x="922" y="133"/>
                      <a:pt x="922" y="133"/>
                      <a:pt x="922" y="133"/>
                    </a:cubicBezTo>
                    <a:cubicBezTo>
                      <a:pt x="922" y="256"/>
                      <a:pt x="922" y="256"/>
                      <a:pt x="922" y="256"/>
                    </a:cubicBezTo>
                    <a:cubicBezTo>
                      <a:pt x="796" y="261"/>
                      <a:pt x="718" y="256"/>
                      <a:pt x="718" y="256"/>
                    </a:cubicBezTo>
                    <a:cubicBezTo>
                      <a:pt x="713" y="91"/>
                      <a:pt x="713" y="91"/>
                      <a:pt x="713" y="91"/>
                    </a:cubicBezTo>
                    <a:cubicBezTo>
                      <a:pt x="483" y="91"/>
                      <a:pt x="483" y="91"/>
                      <a:pt x="483" y="91"/>
                    </a:cubicBezTo>
                    <a:cubicBezTo>
                      <a:pt x="480" y="513"/>
                      <a:pt x="480" y="513"/>
                      <a:pt x="480" y="513"/>
                    </a:cubicBezTo>
                    <a:cubicBezTo>
                      <a:pt x="480" y="600"/>
                      <a:pt x="480" y="600"/>
                      <a:pt x="480" y="600"/>
                    </a:cubicBezTo>
                    <a:cubicBezTo>
                      <a:pt x="467" y="600"/>
                      <a:pt x="467" y="600"/>
                      <a:pt x="467" y="600"/>
                    </a:cubicBezTo>
                    <a:cubicBezTo>
                      <a:pt x="467" y="582"/>
                      <a:pt x="435" y="576"/>
                      <a:pt x="435" y="576"/>
                    </a:cubicBezTo>
                    <a:cubicBezTo>
                      <a:pt x="405" y="576"/>
                      <a:pt x="405" y="576"/>
                      <a:pt x="405" y="576"/>
                    </a:cubicBezTo>
                    <a:cubicBezTo>
                      <a:pt x="405" y="593"/>
                      <a:pt x="405" y="593"/>
                      <a:pt x="405" y="593"/>
                    </a:cubicBezTo>
                    <a:cubicBezTo>
                      <a:pt x="383" y="593"/>
                      <a:pt x="383" y="593"/>
                      <a:pt x="383" y="593"/>
                    </a:cubicBezTo>
                    <a:cubicBezTo>
                      <a:pt x="383" y="536"/>
                      <a:pt x="383" y="536"/>
                      <a:pt x="383" y="536"/>
                    </a:cubicBezTo>
                    <a:cubicBezTo>
                      <a:pt x="368" y="524"/>
                      <a:pt x="344" y="536"/>
                      <a:pt x="344" y="536"/>
                    </a:cubicBezTo>
                    <a:cubicBezTo>
                      <a:pt x="344" y="598"/>
                      <a:pt x="344" y="598"/>
                      <a:pt x="344" y="598"/>
                    </a:cubicBezTo>
                    <a:cubicBezTo>
                      <a:pt x="327" y="585"/>
                      <a:pt x="327" y="585"/>
                      <a:pt x="327" y="585"/>
                    </a:cubicBezTo>
                    <a:cubicBezTo>
                      <a:pt x="278" y="585"/>
                      <a:pt x="278" y="585"/>
                      <a:pt x="278" y="585"/>
                    </a:cubicBezTo>
                    <a:cubicBezTo>
                      <a:pt x="278" y="493"/>
                      <a:pt x="278" y="493"/>
                      <a:pt x="278" y="493"/>
                    </a:cubicBezTo>
                    <a:cubicBezTo>
                      <a:pt x="256" y="493"/>
                      <a:pt x="256" y="493"/>
                      <a:pt x="256" y="493"/>
                    </a:cubicBezTo>
                    <a:cubicBezTo>
                      <a:pt x="222" y="493"/>
                      <a:pt x="222" y="493"/>
                      <a:pt x="222" y="493"/>
                    </a:cubicBezTo>
                    <a:cubicBezTo>
                      <a:pt x="222" y="562"/>
                      <a:pt x="222" y="562"/>
                      <a:pt x="222" y="562"/>
                    </a:cubicBezTo>
                    <a:cubicBezTo>
                      <a:pt x="196" y="562"/>
                      <a:pt x="196" y="562"/>
                      <a:pt x="196" y="562"/>
                    </a:cubicBezTo>
                    <a:cubicBezTo>
                      <a:pt x="196" y="423"/>
                      <a:pt x="196" y="423"/>
                      <a:pt x="196" y="423"/>
                    </a:cubicBezTo>
                    <a:cubicBezTo>
                      <a:pt x="121" y="386"/>
                      <a:pt x="50" y="423"/>
                      <a:pt x="50" y="423"/>
                    </a:cubicBezTo>
                    <a:cubicBezTo>
                      <a:pt x="50" y="579"/>
                      <a:pt x="50" y="579"/>
                      <a:pt x="50" y="579"/>
                    </a:cubicBezTo>
                    <a:cubicBezTo>
                      <a:pt x="0" y="579"/>
                      <a:pt x="0" y="579"/>
                      <a:pt x="0" y="579"/>
                    </a:cubicBezTo>
                    <a:cubicBezTo>
                      <a:pt x="1" y="1775"/>
                      <a:pt x="1" y="1775"/>
                      <a:pt x="1" y="1775"/>
                    </a:cubicBezTo>
                    <a:lnTo>
                      <a:pt x="2437" y="17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8" name="Rectangle 253"/>
              <p:cNvSpPr>
                <a:spLocks noChangeArrowheads="1"/>
              </p:cNvSpPr>
              <p:nvPr/>
            </p:nvSpPr>
            <p:spPr bwMode="auto">
              <a:xfrm>
                <a:off x="3242" y="4813"/>
                <a:ext cx="20" cy="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9" name="Rectangle 254"/>
              <p:cNvSpPr>
                <a:spLocks noChangeArrowheads="1"/>
              </p:cNvSpPr>
              <p:nvPr/>
            </p:nvSpPr>
            <p:spPr bwMode="auto">
              <a:xfrm>
                <a:off x="3242" y="4831"/>
                <a:ext cx="20" cy="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0" name="Rectangle 255"/>
              <p:cNvSpPr>
                <a:spLocks noChangeArrowheads="1"/>
              </p:cNvSpPr>
              <p:nvPr/>
            </p:nvSpPr>
            <p:spPr bwMode="auto">
              <a:xfrm>
                <a:off x="3242" y="4849"/>
                <a:ext cx="20" cy="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1" name="Rectangle 256"/>
              <p:cNvSpPr>
                <a:spLocks noChangeArrowheads="1"/>
              </p:cNvSpPr>
              <p:nvPr/>
            </p:nvSpPr>
            <p:spPr bwMode="auto">
              <a:xfrm>
                <a:off x="3242" y="4868"/>
                <a:ext cx="20" cy="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2" name="Rectangle 257"/>
              <p:cNvSpPr>
                <a:spLocks noChangeArrowheads="1"/>
              </p:cNvSpPr>
              <p:nvPr/>
            </p:nvSpPr>
            <p:spPr bwMode="auto">
              <a:xfrm>
                <a:off x="3211" y="4813"/>
                <a:ext cx="20" cy="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3" name="Rectangle 258"/>
              <p:cNvSpPr>
                <a:spLocks noChangeArrowheads="1"/>
              </p:cNvSpPr>
              <p:nvPr/>
            </p:nvSpPr>
            <p:spPr bwMode="auto">
              <a:xfrm>
                <a:off x="3211" y="4831"/>
                <a:ext cx="20" cy="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4" name="Rectangle 259"/>
              <p:cNvSpPr>
                <a:spLocks noChangeArrowheads="1"/>
              </p:cNvSpPr>
              <p:nvPr/>
            </p:nvSpPr>
            <p:spPr bwMode="auto">
              <a:xfrm>
                <a:off x="3211" y="4849"/>
                <a:ext cx="20" cy="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5" name="Rectangle 260"/>
              <p:cNvSpPr>
                <a:spLocks noChangeArrowheads="1"/>
              </p:cNvSpPr>
              <p:nvPr/>
            </p:nvSpPr>
            <p:spPr bwMode="auto">
              <a:xfrm>
                <a:off x="3211" y="4868"/>
                <a:ext cx="20" cy="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6" name="Rectangle 261"/>
              <p:cNvSpPr>
                <a:spLocks noChangeArrowheads="1"/>
              </p:cNvSpPr>
              <p:nvPr/>
            </p:nvSpPr>
            <p:spPr bwMode="auto">
              <a:xfrm>
                <a:off x="3182" y="4813"/>
                <a:ext cx="20" cy="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7" name="Rectangle 262"/>
              <p:cNvSpPr>
                <a:spLocks noChangeArrowheads="1"/>
              </p:cNvSpPr>
              <p:nvPr/>
            </p:nvSpPr>
            <p:spPr bwMode="auto">
              <a:xfrm>
                <a:off x="3182" y="4831"/>
                <a:ext cx="20" cy="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8" name="Rectangle 263"/>
              <p:cNvSpPr>
                <a:spLocks noChangeArrowheads="1"/>
              </p:cNvSpPr>
              <p:nvPr/>
            </p:nvSpPr>
            <p:spPr bwMode="auto">
              <a:xfrm>
                <a:off x="3182" y="4849"/>
                <a:ext cx="20" cy="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9" name="Rectangle 264"/>
              <p:cNvSpPr>
                <a:spLocks noChangeArrowheads="1"/>
              </p:cNvSpPr>
              <p:nvPr/>
            </p:nvSpPr>
            <p:spPr bwMode="auto">
              <a:xfrm>
                <a:off x="3182" y="4868"/>
                <a:ext cx="20" cy="1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80" name="Rectangle 265"/>
              <p:cNvSpPr>
                <a:spLocks noChangeArrowheads="1"/>
              </p:cNvSpPr>
              <p:nvPr/>
            </p:nvSpPr>
            <p:spPr bwMode="auto">
              <a:xfrm>
                <a:off x="4077" y="4876"/>
                <a:ext cx="11" cy="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81" name="Rectangle 266"/>
              <p:cNvSpPr>
                <a:spLocks noChangeArrowheads="1"/>
              </p:cNvSpPr>
              <p:nvPr/>
            </p:nvSpPr>
            <p:spPr bwMode="auto">
              <a:xfrm>
                <a:off x="4077" y="4861"/>
                <a:ext cx="11" cy="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82" name="Rectangle 267"/>
              <p:cNvSpPr>
                <a:spLocks noChangeArrowheads="1"/>
              </p:cNvSpPr>
              <p:nvPr/>
            </p:nvSpPr>
            <p:spPr bwMode="auto">
              <a:xfrm>
                <a:off x="4077" y="4845"/>
                <a:ext cx="11" cy="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83" name="Rectangle 268"/>
              <p:cNvSpPr>
                <a:spLocks noChangeArrowheads="1"/>
              </p:cNvSpPr>
              <p:nvPr/>
            </p:nvSpPr>
            <p:spPr bwMode="auto">
              <a:xfrm>
                <a:off x="4077" y="4830"/>
                <a:ext cx="11" cy="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84" name="Rectangle 269"/>
              <p:cNvSpPr>
                <a:spLocks noChangeArrowheads="1"/>
              </p:cNvSpPr>
              <p:nvPr/>
            </p:nvSpPr>
            <p:spPr bwMode="auto">
              <a:xfrm>
                <a:off x="4077" y="4813"/>
                <a:ext cx="11" cy="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85" name="Rectangle 270"/>
              <p:cNvSpPr>
                <a:spLocks noChangeArrowheads="1"/>
              </p:cNvSpPr>
              <p:nvPr/>
            </p:nvSpPr>
            <p:spPr bwMode="auto">
              <a:xfrm>
                <a:off x="4096" y="4876"/>
                <a:ext cx="11" cy="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86" name="Rectangle 271"/>
              <p:cNvSpPr>
                <a:spLocks noChangeArrowheads="1"/>
              </p:cNvSpPr>
              <p:nvPr/>
            </p:nvSpPr>
            <p:spPr bwMode="auto">
              <a:xfrm>
                <a:off x="4096" y="4861"/>
                <a:ext cx="11" cy="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87" name="Rectangle 272"/>
              <p:cNvSpPr>
                <a:spLocks noChangeArrowheads="1"/>
              </p:cNvSpPr>
              <p:nvPr/>
            </p:nvSpPr>
            <p:spPr bwMode="auto">
              <a:xfrm>
                <a:off x="4096" y="4845"/>
                <a:ext cx="11" cy="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88" name="Rectangle 273"/>
              <p:cNvSpPr>
                <a:spLocks noChangeArrowheads="1"/>
              </p:cNvSpPr>
              <p:nvPr/>
            </p:nvSpPr>
            <p:spPr bwMode="auto">
              <a:xfrm>
                <a:off x="4096" y="4830"/>
                <a:ext cx="11" cy="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89" name="Rectangle 274"/>
              <p:cNvSpPr>
                <a:spLocks noChangeArrowheads="1"/>
              </p:cNvSpPr>
              <p:nvPr/>
            </p:nvSpPr>
            <p:spPr bwMode="auto">
              <a:xfrm>
                <a:off x="4096" y="4813"/>
                <a:ext cx="11" cy="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0" name="Rectangle 275"/>
              <p:cNvSpPr>
                <a:spLocks noChangeArrowheads="1"/>
              </p:cNvSpPr>
              <p:nvPr/>
            </p:nvSpPr>
            <p:spPr bwMode="auto">
              <a:xfrm>
                <a:off x="4115" y="4876"/>
                <a:ext cx="10" cy="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1" name="Rectangle 276"/>
              <p:cNvSpPr>
                <a:spLocks noChangeArrowheads="1"/>
              </p:cNvSpPr>
              <p:nvPr/>
            </p:nvSpPr>
            <p:spPr bwMode="auto">
              <a:xfrm>
                <a:off x="4115" y="4861"/>
                <a:ext cx="10" cy="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2" name="Rectangle 277"/>
              <p:cNvSpPr>
                <a:spLocks noChangeArrowheads="1"/>
              </p:cNvSpPr>
              <p:nvPr/>
            </p:nvSpPr>
            <p:spPr bwMode="auto">
              <a:xfrm>
                <a:off x="4115" y="4845"/>
                <a:ext cx="10" cy="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3" name="Rectangle 278"/>
              <p:cNvSpPr>
                <a:spLocks noChangeArrowheads="1"/>
              </p:cNvSpPr>
              <p:nvPr/>
            </p:nvSpPr>
            <p:spPr bwMode="auto">
              <a:xfrm>
                <a:off x="4115" y="4830"/>
                <a:ext cx="10" cy="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4" name="Rectangle 279"/>
              <p:cNvSpPr>
                <a:spLocks noChangeArrowheads="1"/>
              </p:cNvSpPr>
              <p:nvPr/>
            </p:nvSpPr>
            <p:spPr bwMode="auto">
              <a:xfrm>
                <a:off x="4115" y="4813"/>
                <a:ext cx="10" cy="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5" name="Rectangle 280"/>
              <p:cNvSpPr>
                <a:spLocks noChangeArrowheads="1"/>
              </p:cNvSpPr>
              <p:nvPr/>
            </p:nvSpPr>
            <p:spPr bwMode="auto">
              <a:xfrm>
                <a:off x="4329" y="4583"/>
                <a:ext cx="12" cy="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6" name="Rectangle 281"/>
              <p:cNvSpPr>
                <a:spLocks noChangeArrowheads="1"/>
              </p:cNvSpPr>
              <p:nvPr/>
            </p:nvSpPr>
            <p:spPr bwMode="auto">
              <a:xfrm>
                <a:off x="4329" y="4605"/>
                <a:ext cx="12" cy="1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7" name="Rectangle 282"/>
              <p:cNvSpPr>
                <a:spLocks noChangeArrowheads="1"/>
              </p:cNvSpPr>
              <p:nvPr/>
            </p:nvSpPr>
            <p:spPr bwMode="auto">
              <a:xfrm>
                <a:off x="4329" y="4627"/>
                <a:ext cx="12" cy="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8" name="Rectangle 283"/>
              <p:cNvSpPr>
                <a:spLocks noChangeArrowheads="1"/>
              </p:cNvSpPr>
              <p:nvPr/>
            </p:nvSpPr>
            <p:spPr bwMode="auto">
              <a:xfrm>
                <a:off x="4329" y="4648"/>
                <a:ext cx="12" cy="1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9" name="Rectangle 284"/>
              <p:cNvSpPr>
                <a:spLocks noChangeArrowheads="1"/>
              </p:cNvSpPr>
              <p:nvPr/>
            </p:nvSpPr>
            <p:spPr bwMode="auto">
              <a:xfrm>
                <a:off x="4329" y="4671"/>
                <a:ext cx="12" cy="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0" name="Rectangle 285"/>
              <p:cNvSpPr>
                <a:spLocks noChangeArrowheads="1"/>
              </p:cNvSpPr>
              <p:nvPr/>
            </p:nvSpPr>
            <p:spPr bwMode="auto">
              <a:xfrm>
                <a:off x="4311" y="4583"/>
                <a:ext cx="11" cy="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1" name="Rectangle 286"/>
              <p:cNvSpPr>
                <a:spLocks noChangeArrowheads="1"/>
              </p:cNvSpPr>
              <p:nvPr/>
            </p:nvSpPr>
            <p:spPr bwMode="auto">
              <a:xfrm>
                <a:off x="4311" y="4605"/>
                <a:ext cx="11" cy="1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2" name="Rectangle 287"/>
              <p:cNvSpPr>
                <a:spLocks noChangeArrowheads="1"/>
              </p:cNvSpPr>
              <p:nvPr/>
            </p:nvSpPr>
            <p:spPr bwMode="auto">
              <a:xfrm>
                <a:off x="4311" y="4627"/>
                <a:ext cx="11" cy="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3" name="Rectangle 288"/>
              <p:cNvSpPr>
                <a:spLocks noChangeArrowheads="1"/>
              </p:cNvSpPr>
              <p:nvPr/>
            </p:nvSpPr>
            <p:spPr bwMode="auto">
              <a:xfrm>
                <a:off x="4311" y="4648"/>
                <a:ext cx="11" cy="1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4" name="Rectangle 289"/>
              <p:cNvSpPr>
                <a:spLocks noChangeArrowheads="1"/>
              </p:cNvSpPr>
              <p:nvPr/>
            </p:nvSpPr>
            <p:spPr bwMode="auto">
              <a:xfrm>
                <a:off x="4311" y="4671"/>
                <a:ext cx="11" cy="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5" name="Rectangle 290"/>
              <p:cNvSpPr>
                <a:spLocks noChangeArrowheads="1"/>
              </p:cNvSpPr>
              <p:nvPr/>
            </p:nvSpPr>
            <p:spPr bwMode="auto">
              <a:xfrm>
                <a:off x="4293" y="4583"/>
                <a:ext cx="11" cy="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6" name="Rectangle 291"/>
              <p:cNvSpPr>
                <a:spLocks noChangeArrowheads="1"/>
              </p:cNvSpPr>
              <p:nvPr/>
            </p:nvSpPr>
            <p:spPr bwMode="auto">
              <a:xfrm>
                <a:off x="4293" y="4605"/>
                <a:ext cx="11" cy="1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7" name="Rectangle 292"/>
              <p:cNvSpPr>
                <a:spLocks noChangeArrowheads="1"/>
              </p:cNvSpPr>
              <p:nvPr/>
            </p:nvSpPr>
            <p:spPr bwMode="auto">
              <a:xfrm>
                <a:off x="4293" y="4627"/>
                <a:ext cx="11" cy="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8" name="Rectangle 293"/>
              <p:cNvSpPr>
                <a:spLocks noChangeArrowheads="1"/>
              </p:cNvSpPr>
              <p:nvPr/>
            </p:nvSpPr>
            <p:spPr bwMode="auto">
              <a:xfrm>
                <a:off x="4293" y="4648"/>
                <a:ext cx="11" cy="1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9" name="Rectangle 294"/>
              <p:cNvSpPr>
                <a:spLocks noChangeArrowheads="1"/>
              </p:cNvSpPr>
              <p:nvPr/>
            </p:nvSpPr>
            <p:spPr bwMode="auto">
              <a:xfrm>
                <a:off x="4293" y="4671"/>
                <a:ext cx="11" cy="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0" name="Rectangle 295"/>
              <p:cNvSpPr>
                <a:spLocks noChangeArrowheads="1"/>
              </p:cNvSpPr>
              <p:nvPr/>
            </p:nvSpPr>
            <p:spPr bwMode="auto">
              <a:xfrm>
                <a:off x="4328" y="4452"/>
                <a:ext cx="12" cy="1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1" name="Rectangle 296"/>
              <p:cNvSpPr>
                <a:spLocks noChangeArrowheads="1"/>
              </p:cNvSpPr>
              <p:nvPr/>
            </p:nvSpPr>
            <p:spPr bwMode="auto">
              <a:xfrm>
                <a:off x="4328" y="4474"/>
                <a:ext cx="12" cy="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2" name="Rectangle 297"/>
              <p:cNvSpPr>
                <a:spLocks noChangeArrowheads="1"/>
              </p:cNvSpPr>
              <p:nvPr/>
            </p:nvSpPr>
            <p:spPr bwMode="auto">
              <a:xfrm>
                <a:off x="4328" y="4496"/>
                <a:ext cx="12" cy="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3" name="Rectangle 298"/>
              <p:cNvSpPr>
                <a:spLocks noChangeArrowheads="1"/>
              </p:cNvSpPr>
              <p:nvPr/>
            </p:nvSpPr>
            <p:spPr bwMode="auto">
              <a:xfrm>
                <a:off x="4328" y="4518"/>
                <a:ext cx="12" cy="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4" name="Rectangle 299"/>
              <p:cNvSpPr>
                <a:spLocks noChangeArrowheads="1"/>
              </p:cNvSpPr>
              <p:nvPr/>
            </p:nvSpPr>
            <p:spPr bwMode="auto">
              <a:xfrm>
                <a:off x="4328" y="4540"/>
                <a:ext cx="12" cy="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5" name="Rectangle 300"/>
              <p:cNvSpPr>
                <a:spLocks noChangeArrowheads="1"/>
              </p:cNvSpPr>
              <p:nvPr/>
            </p:nvSpPr>
            <p:spPr bwMode="auto">
              <a:xfrm>
                <a:off x="4310" y="4452"/>
                <a:ext cx="11" cy="1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6" name="Rectangle 301"/>
              <p:cNvSpPr>
                <a:spLocks noChangeArrowheads="1"/>
              </p:cNvSpPr>
              <p:nvPr/>
            </p:nvSpPr>
            <p:spPr bwMode="auto">
              <a:xfrm>
                <a:off x="4310" y="4474"/>
                <a:ext cx="11" cy="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7" name="Rectangle 302"/>
              <p:cNvSpPr>
                <a:spLocks noChangeArrowheads="1"/>
              </p:cNvSpPr>
              <p:nvPr/>
            </p:nvSpPr>
            <p:spPr bwMode="auto">
              <a:xfrm>
                <a:off x="4310" y="4496"/>
                <a:ext cx="11" cy="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8" name="Rectangle 303"/>
              <p:cNvSpPr>
                <a:spLocks noChangeArrowheads="1"/>
              </p:cNvSpPr>
              <p:nvPr/>
            </p:nvSpPr>
            <p:spPr bwMode="auto">
              <a:xfrm>
                <a:off x="4310" y="4518"/>
                <a:ext cx="11" cy="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9" name="Rectangle 304"/>
              <p:cNvSpPr>
                <a:spLocks noChangeArrowheads="1"/>
              </p:cNvSpPr>
              <p:nvPr/>
            </p:nvSpPr>
            <p:spPr bwMode="auto">
              <a:xfrm>
                <a:off x="4310" y="4540"/>
                <a:ext cx="11" cy="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0" name="Rectangle 305"/>
              <p:cNvSpPr>
                <a:spLocks noChangeArrowheads="1"/>
              </p:cNvSpPr>
              <p:nvPr/>
            </p:nvSpPr>
            <p:spPr bwMode="auto">
              <a:xfrm>
                <a:off x="4291" y="4452"/>
                <a:ext cx="12" cy="1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1" name="Rectangle 306"/>
              <p:cNvSpPr>
                <a:spLocks noChangeArrowheads="1"/>
              </p:cNvSpPr>
              <p:nvPr/>
            </p:nvSpPr>
            <p:spPr bwMode="auto">
              <a:xfrm>
                <a:off x="4291" y="4474"/>
                <a:ext cx="12" cy="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2" name="Rectangle 307"/>
              <p:cNvSpPr>
                <a:spLocks noChangeArrowheads="1"/>
              </p:cNvSpPr>
              <p:nvPr/>
            </p:nvSpPr>
            <p:spPr bwMode="auto">
              <a:xfrm>
                <a:off x="4291" y="4496"/>
                <a:ext cx="12" cy="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3" name="Rectangle 308"/>
              <p:cNvSpPr>
                <a:spLocks noChangeArrowheads="1"/>
              </p:cNvSpPr>
              <p:nvPr/>
            </p:nvSpPr>
            <p:spPr bwMode="auto">
              <a:xfrm>
                <a:off x="4291" y="4518"/>
                <a:ext cx="12" cy="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4" name="Rectangle 309"/>
              <p:cNvSpPr>
                <a:spLocks noChangeArrowheads="1"/>
              </p:cNvSpPr>
              <p:nvPr/>
            </p:nvSpPr>
            <p:spPr bwMode="auto">
              <a:xfrm>
                <a:off x="4291" y="4540"/>
                <a:ext cx="12" cy="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5" name="Rectangle 310"/>
              <p:cNvSpPr>
                <a:spLocks noChangeArrowheads="1"/>
              </p:cNvSpPr>
              <p:nvPr/>
            </p:nvSpPr>
            <p:spPr bwMode="auto">
              <a:xfrm>
                <a:off x="5204" y="4648"/>
                <a:ext cx="26" cy="2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6" name="Rectangle 311"/>
              <p:cNvSpPr>
                <a:spLocks noChangeArrowheads="1"/>
              </p:cNvSpPr>
              <p:nvPr/>
            </p:nvSpPr>
            <p:spPr bwMode="auto">
              <a:xfrm>
                <a:off x="5204" y="4696"/>
                <a:ext cx="26" cy="2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7" name="Rectangle 312"/>
              <p:cNvSpPr>
                <a:spLocks noChangeArrowheads="1"/>
              </p:cNvSpPr>
              <p:nvPr/>
            </p:nvSpPr>
            <p:spPr bwMode="auto">
              <a:xfrm>
                <a:off x="5204" y="4743"/>
                <a:ext cx="26" cy="2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8" name="Rectangle 313"/>
              <p:cNvSpPr>
                <a:spLocks noChangeArrowheads="1"/>
              </p:cNvSpPr>
              <p:nvPr/>
            </p:nvSpPr>
            <p:spPr bwMode="auto">
              <a:xfrm>
                <a:off x="5204" y="4790"/>
                <a:ext cx="26" cy="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9" name="Rectangle 314"/>
              <p:cNvSpPr>
                <a:spLocks noChangeArrowheads="1"/>
              </p:cNvSpPr>
              <p:nvPr/>
            </p:nvSpPr>
            <p:spPr bwMode="auto">
              <a:xfrm>
                <a:off x="5204" y="4838"/>
                <a:ext cx="26" cy="2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0" name="Rectangle 315"/>
              <p:cNvSpPr>
                <a:spLocks noChangeArrowheads="1"/>
              </p:cNvSpPr>
              <p:nvPr/>
            </p:nvSpPr>
            <p:spPr bwMode="auto">
              <a:xfrm>
                <a:off x="5166" y="4648"/>
                <a:ext cx="23" cy="2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1" name="Rectangle 316"/>
              <p:cNvSpPr>
                <a:spLocks noChangeArrowheads="1"/>
              </p:cNvSpPr>
              <p:nvPr/>
            </p:nvSpPr>
            <p:spPr bwMode="auto">
              <a:xfrm>
                <a:off x="5166" y="4696"/>
                <a:ext cx="23" cy="2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2" name="Rectangle 317"/>
              <p:cNvSpPr>
                <a:spLocks noChangeArrowheads="1"/>
              </p:cNvSpPr>
              <p:nvPr/>
            </p:nvSpPr>
            <p:spPr bwMode="auto">
              <a:xfrm>
                <a:off x="5166" y="4743"/>
                <a:ext cx="23" cy="2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3" name="Rectangle 318"/>
              <p:cNvSpPr>
                <a:spLocks noChangeArrowheads="1"/>
              </p:cNvSpPr>
              <p:nvPr/>
            </p:nvSpPr>
            <p:spPr bwMode="auto">
              <a:xfrm>
                <a:off x="5166" y="4790"/>
                <a:ext cx="23" cy="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4" name="Rectangle 319"/>
              <p:cNvSpPr>
                <a:spLocks noChangeArrowheads="1"/>
              </p:cNvSpPr>
              <p:nvPr/>
            </p:nvSpPr>
            <p:spPr bwMode="auto">
              <a:xfrm>
                <a:off x="5166" y="4838"/>
                <a:ext cx="23" cy="2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5" name="Rectangle 320"/>
              <p:cNvSpPr>
                <a:spLocks noChangeArrowheads="1"/>
              </p:cNvSpPr>
              <p:nvPr/>
            </p:nvSpPr>
            <p:spPr bwMode="auto">
              <a:xfrm>
                <a:off x="5126" y="4648"/>
                <a:ext cx="23" cy="2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6" name="Rectangle 321"/>
              <p:cNvSpPr>
                <a:spLocks noChangeArrowheads="1"/>
              </p:cNvSpPr>
              <p:nvPr/>
            </p:nvSpPr>
            <p:spPr bwMode="auto">
              <a:xfrm>
                <a:off x="5126" y="4696"/>
                <a:ext cx="23" cy="2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7" name="Rectangle 322"/>
              <p:cNvSpPr>
                <a:spLocks noChangeArrowheads="1"/>
              </p:cNvSpPr>
              <p:nvPr/>
            </p:nvSpPr>
            <p:spPr bwMode="auto">
              <a:xfrm>
                <a:off x="5126" y="4743"/>
                <a:ext cx="23" cy="2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8" name="Rectangle 323"/>
              <p:cNvSpPr>
                <a:spLocks noChangeArrowheads="1"/>
              </p:cNvSpPr>
              <p:nvPr/>
            </p:nvSpPr>
            <p:spPr bwMode="auto">
              <a:xfrm>
                <a:off x="5126" y="4790"/>
                <a:ext cx="23" cy="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9" name="Rectangle 324"/>
              <p:cNvSpPr>
                <a:spLocks noChangeArrowheads="1"/>
              </p:cNvSpPr>
              <p:nvPr/>
            </p:nvSpPr>
            <p:spPr bwMode="auto">
              <a:xfrm>
                <a:off x="5126" y="4838"/>
                <a:ext cx="23" cy="2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0" name="Rectangle 325"/>
              <p:cNvSpPr>
                <a:spLocks noChangeArrowheads="1"/>
              </p:cNvSpPr>
              <p:nvPr/>
            </p:nvSpPr>
            <p:spPr bwMode="auto">
              <a:xfrm>
                <a:off x="3969" y="4546"/>
                <a:ext cx="13" cy="14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1" name="Rectangle 326"/>
              <p:cNvSpPr>
                <a:spLocks noChangeArrowheads="1"/>
              </p:cNvSpPr>
              <p:nvPr/>
            </p:nvSpPr>
            <p:spPr bwMode="auto">
              <a:xfrm>
                <a:off x="3994" y="4545"/>
                <a:ext cx="14" cy="14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2" name="Rectangle 327"/>
              <p:cNvSpPr>
                <a:spLocks noChangeArrowheads="1"/>
              </p:cNvSpPr>
              <p:nvPr/>
            </p:nvSpPr>
            <p:spPr bwMode="auto">
              <a:xfrm>
                <a:off x="4596" y="4518"/>
                <a:ext cx="34" cy="1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3" name="Rectangle 328"/>
              <p:cNvSpPr>
                <a:spLocks noChangeArrowheads="1"/>
              </p:cNvSpPr>
              <p:nvPr/>
            </p:nvSpPr>
            <p:spPr bwMode="auto">
              <a:xfrm>
                <a:off x="4596" y="4551"/>
                <a:ext cx="34" cy="1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4" name="Rectangle 329"/>
              <p:cNvSpPr>
                <a:spLocks noChangeArrowheads="1"/>
              </p:cNvSpPr>
              <p:nvPr/>
            </p:nvSpPr>
            <p:spPr bwMode="auto">
              <a:xfrm>
                <a:off x="4596" y="4584"/>
                <a:ext cx="34"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5" name="Rectangle 330"/>
              <p:cNvSpPr>
                <a:spLocks noChangeArrowheads="1"/>
              </p:cNvSpPr>
              <p:nvPr/>
            </p:nvSpPr>
            <p:spPr bwMode="auto">
              <a:xfrm>
                <a:off x="4596" y="4618"/>
                <a:ext cx="34" cy="1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6" name="Rectangle 331"/>
              <p:cNvSpPr>
                <a:spLocks noChangeArrowheads="1"/>
              </p:cNvSpPr>
              <p:nvPr/>
            </p:nvSpPr>
            <p:spPr bwMode="auto">
              <a:xfrm>
                <a:off x="4596" y="4651"/>
                <a:ext cx="34" cy="1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7" name="Rectangle 332"/>
              <p:cNvSpPr>
                <a:spLocks noChangeArrowheads="1"/>
              </p:cNvSpPr>
              <p:nvPr/>
            </p:nvSpPr>
            <p:spPr bwMode="auto">
              <a:xfrm>
                <a:off x="4596" y="4684"/>
                <a:ext cx="34" cy="1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8" name="Rectangle 333"/>
              <p:cNvSpPr>
                <a:spLocks noChangeArrowheads="1"/>
              </p:cNvSpPr>
              <p:nvPr/>
            </p:nvSpPr>
            <p:spPr bwMode="auto">
              <a:xfrm>
                <a:off x="4596" y="4717"/>
                <a:ext cx="34"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9" name="Rectangle 334"/>
              <p:cNvSpPr>
                <a:spLocks noChangeArrowheads="1"/>
              </p:cNvSpPr>
              <p:nvPr/>
            </p:nvSpPr>
            <p:spPr bwMode="auto">
              <a:xfrm>
                <a:off x="4596" y="4751"/>
                <a:ext cx="34"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0" name="Rectangle 335"/>
              <p:cNvSpPr>
                <a:spLocks noChangeArrowheads="1"/>
              </p:cNvSpPr>
              <p:nvPr/>
            </p:nvSpPr>
            <p:spPr bwMode="auto">
              <a:xfrm>
                <a:off x="4596" y="4784"/>
                <a:ext cx="34"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1" name="Rectangle 336"/>
              <p:cNvSpPr>
                <a:spLocks noChangeArrowheads="1"/>
              </p:cNvSpPr>
              <p:nvPr/>
            </p:nvSpPr>
            <p:spPr bwMode="auto">
              <a:xfrm>
                <a:off x="4596" y="4817"/>
                <a:ext cx="34"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2" name="Rectangle 337"/>
              <p:cNvSpPr>
                <a:spLocks noChangeArrowheads="1"/>
              </p:cNvSpPr>
              <p:nvPr/>
            </p:nvSpPr>
            <p:spPr bwMode="auto">
              <a:xfrm>
                <a:off x="4596" y="4850"/>
                <a:ext cx="34"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3" name="Rectangle 338"/>
              <p:cNvSpPr>
                <a:spLocks noChangeArrowheads="1"/>
              </p:cNvSpPr>
              <p:nvPr/>
            </p:nvSpPr>
            <p:spPr bwMode="auto">
              <a:xfrm>
                <a:off x="4596" y="4884"/>
                <a:ext cx="34" cy="1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4" name="Rectangle 339"/>
              <p:cNvSpPr>
                <a:spLocks noChangeArrowheads="1"/>
              </p:cNvSpPr>
              <p:nvPr/>
            </p:nvSpPr>
            <p:spPr bwMode="auto">
              <a:xfrm>
                <a:off x="4596" y="4918"/>
                <a:ext cx="34" cy="1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5" name="Rectangle 340"/>
              <p:cNvSpPr>
                <a:spLocks noChangeArrowheads="1"/>
              </p:cNvSpPr>
              <p:nvPr/>
            </p:nvSpPr>
            <p:spPr bwMode="auto">
              <a:xfrm>
                <a:off x="4596" y="4951"/>
                <a:ext cx="34" cy="1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6" name="Rectangle 341"/>
              <p:cNvSpPr>
                <a:spLocks noChangeArrowheads="1"/>
              </p:cNvSpPr>
              <p:nvPr/>
            </p:nvSpPr>
            <p:spPr bwMode="auto">
              <a:xfrm>
                <a:off x="4545" y="4518"/>
                <a:ext cx="33" cy="1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7" name="Rectangle 342"/>
              <p:cNvSpPr>
                <a:spLocks noChangeArrowheads="1"/>
              </p:cNvSpPr>
              <p:nvPr/>
            </p:nvSpPr>
            <p:spPr bwMode="auto">
              <a:xfrm>
                <a:off x="4545" y="4551"/>
                <a:ext cx="33" cy="1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8" name="Rectangle 343"/>
              <p:cNvSpPr>
                <a:spLocks noChangeArrowheads="1"/>
              </p:cNvSpPr>
              <p:nvPr/>
            </p:nvSpPr>
            <p:spPr bwMode="auto">
              <a:xfrm>
                <a:off x="4545" y="4584"/>
                <a:ext cx="33"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9" name="Rectangle 344"/>
              <p:cNvSpPr>
                <a:spLocks noChangeArrowheads="1"/>
              </p:cNvSpPr>
              <p:nvPr/>
            </p:nvSpPr>
            <p:spPr bwMode="auto">
              <a:xfrm>
                <a:off x="4545" y="4618"/>
                <a:ext cx="33" cy="1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0" name="Rectangle 345"/>
              <p:cNvSpPr>
                <a:spLocks noChangeArrowheads="1"/>
              </p:cNvSpPr>
              <p:nvPr/>
            </p:nvSpPr>
            <p:spPr bwMode="auto">
              <a:xfrm>
                <a:off x="4545" y="4651"/>
                <a:ext cx="33" cy="1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1" name="Rectangle 346"/>
              <p:cNvSpPr>
                <a:spLocks noChangeArrowheads="1"/>
              </p:cNvSpPr>
              <p:nvPr/>
            </p:nvSpPr>
            <p:spPr bwMode="auto">
              <a:xfrm>
                <a:off x="4545" y="4684"/>
                <a:ext cx="33" cy="1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2" name="Rectangle 347"/>
              <p:cNvSpPr>
                <a:spLocks noChangeArrowheads="1"/>
              </p:cNvSpPr>
              <p:nvPr/>
            </p:nvSpPr>
            <p:spPr bwMode="auto">
              <a:xfrm>
                <a:off x="4545" y="4717"/>
                <a:ext cx="33"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3" name="Rectangle 348"/>
              <p:cNvSpPr>
                <a:spLocks noChangeArrowheads="1"/>
              </p:cNvSpPr>
              <p:nvPr/>
            </p:nvSpPr>
            <p:spPr bwMode="auto">
              <a:xfrm>
                <a:off x="4545" y="4751"/>
                <a:ext cx="33"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4" name="Rectangle 349"/>
              <p:cNvSpPr>
                <a:spLocks noChangeArrowheads="1"/>
              </p:cNvSpPr>
              <p:nvPr/>
            </p:nvSpPr>
            <p:spPr bwMode="auto">
              <a:xfrm>
                <a:off x="4545" y="4784"/>
                <a:ext cx="33"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5" name="Rectangle 350"/>
              <p:cNvSpPr>
                <a:spLocks noChangeArrowheads="1"/>
              </p:cNvSpPr>
              <p:nvPr/>
            </p:nvSpPr>
            <p:spPr bwMode="auto">
              <a:xfrm>
                <a:off x="4545" y="4817"/>
                <a:ext cx="33"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6" name="Rectangle 351"/>
              <p:cNvSpPr>
                <a:spLocks noChangeArrowheads="1"/>
              </p:cNvSpPr>
              <p:nvPr/>
            </p:nvSpPr>
            <p:spPr bwMode="auto">
              <a:xfrm>
                <a:off x="4545" y="4850"/>
                <a:ext cx="33"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7" name="Rectangle 352"/>
              <p:cNvSpPr>
                <a:spLocks noChangeArrowheads="1"/>
              </p:cNvSpPr>
              <p:nvPr/>
            </p:nvSpPr>
            <p:spPr bwMode="auto">
              <a:xfrm>
                <a:off x="4545" y="4884"/>
                <a:ext cx="33" cy="1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8" name="Rectangle 353"/>
              <p:cNvSpPr>
                <a:spLocks noChangeArrowheads="1"/>
              </p:cNvSpPr>
              <p:nvPr/>
            </p:nvSpPr>
            <p:spPr bwMode="auto">
              <a:xfrm>
                <a:off x="4545" y="4918"/>
                <a:ext cx="33" cy="1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9" name="Rectangle 354"/>
              <p:cNvSpPr>
                <a:spLocks noChangeArrowheads="1"/>
              </p:cNvSpPr>
              <p:nvPr/>
            </p:nvSpPr>
            <p:spPr bwMode="auto">
              <a:xfrm>
                <a:off x="4545" y="4951"/>
                <a:ext cx="33" cy="1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0" name="Rectangle 355"/>
              <p:cNvSpPr>
                <a:spLocks noChangeArrowheads="1"/>
              </p:cNvSpPr>
              <p:nvPr/>
            </p:nvSpPr>
            <p:spPr bwMode="auto">
              <a:xfrm>
                <a:off x="4495" y="4518"/>
                <a:ext cx="33" cy="1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1" name="Rectangle 356"/>
              <p:cNvSpPr>
                <a:spLocks noChangeArrowheads="1"/>
              </p:cNvSpPr>
              <p:nvPr/>
            </p:nvSpPr>
            <p:spPr bwMode="auto">
              <a:xfrm>
                <a:off x="4495" y="4551"/>
                <a:ext cx="33" cy="1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2" name="Rectangle 357"/>
              <p:cNvSpPr>
                <a:spLocks noChangeArrowheads="1"/>
              </p:cNvSpPr>
              <p:nvPr/>
            </p:nvSpPr>
            <p:spPr bwMode="auto">
              <a:xfrm>
                <a:off x="4495" y="4584"/>
                <a:ext cx="33"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3" name="Rectangle 358"/>
              <p:cNvSpPr>
                <a:spLocks noChangeArrowheads="1"/>
              </p:cNvSpPr>
              <p:nvPr/>
            </p:nvSpPr>
            <p:spPr bwMode="auto">
              <a:xfrm>
                <a:off x="4495" y="4618"/>
                <a:ext cx="33" cy="1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4" name="Rectangle 359"/>
              <p:cNvSpPr>
                <a:spLocks noChangeArrowheads="1"/>
              </p:cNvSpPr>
              <p:nvPr/>
            </p:nvSpPr>
            <p:spPr bwMode="auto">
              <a:xfrm>
                <a:off x="4495" y="4651"/>
                <a:ext cx="33" cy="1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5" name="Rectangle 360"/>
              <p:cNvSpPr>
                <a:spLocks noChangeArrowheads="1"/>
              </p:cNvSpPr>
              <p:nvPr/>
            </p:nvSpPr>
            <p:spPr bwMode="auto">
              <a:xfrm>
                <a:off x="4495" y="4684"/>
                <a:ext cx="33" cy="1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6" name="Rectangle 361"/>
              <p:cNvSpPr>
                <a:spLocks noChangeArrowheads="1"/>
              </p:cNvSpPr>
              <p:nvPr/>
            </p:nvSpPr>
            <p:spPr bwMode="auto">
              <a:xfrm>
                <a:off x="4495" y="4717"/>
                <a:ext cx="33"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7" name="Rectangle 362"/>
              <p:cNvSpPr>
                <a:spLocks noChangeArrowheads="1"/>
              </p:cNvSpPr>
              <p:nvPr/>
            </p:nvSpPr>
            <p:spPr bwMode="auto">
              <a:xfrm>
                <a:off x="4495" y="4751"/>
                <a:ext cx="33"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8" name="Rectangle 363"/>
              <p:cNvSpPr>
                <a:spLocks noChangeArrowheads="1"/>
              </p:cNvSpPr>
              <p:nvPr/>
            </p:nvSpPr>
            <p:spPr bwMode="auto">
              <a:xfrm>
                <a:off x="4495" y="4784"/>
                <a:ext cx="33"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9" name="Rectangle 364"/>
              <p:cNvSpPr>
                <a:spLocks noChangeArrowheads="1"/>
              </p:cNvSpPr>
              <p:nvPr/>
            </p:nvSpPr>
            <p:spPr bwMode="auto">
              <a:xfrm>
                <a:off x="4495" y="4817"/>
                <a:ext cx="33"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0" name="Rectangle 365"/>
              <p:cNvSpPr>
                <a:spLocks noChangeArrowheads="1"/>
              </p:cNvSpPr>
              <p:nvPr/>
            </p:nvSpPr>
            <p:spPr bwMode="auto">
              <a:xfrm>
                <a:off x="4495" y="4850"/>
                <a:ext cx="33" cy="1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1" name="Rectangle 366"/>
              <p:cNvSpPr>
                <a:spLocks noChangeArrowheads="1"/>
              </p:cNvSpPr>
              <p:nvPr/>
            </p:nvSpPr>
            <p:spPr bwMode="auto">
              <a:xfrm>
                <a:off x="4495" y="4884"/>
                <a:ext cx="33" cy="1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2" name="Rectangle 367"/>
              <p:cNvSpPr>
                <a:spLocks noChangeArrowheads="1"/>
              </p:cNvSpPr>
              <p:nvPr/>
            </p:nvSpPr>
            <p:spPr bwMode="auto">
              <a:xfrm>
                <a:off x="4495" y="4918"/>
                <a:ext cx="33" cy="1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3" name="Rectangle 368"/>
              <p:cNvSpPr>
                <a:spLocks noChangeArrowheads="1"/>
              </p:cNvSpPr>
              <p:nvPr/>
            </p:nvSpPr>
            <p:spPr bwMode="auto">
              <a:xfrm>
                <a:off x="4495" y="4951"/>
                <a:ext cx="33" cy="1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4" name="Rectangle 369"/>
              <p:cNvSpPr>
                <a:spLocks noChangeArrowheads="1"/>
              </p:cNvSpPr>
              <p:nvPr/>
            </p:nvSpPr>
            <p:spPr bwMode="auto">
              <a:xfrm>
                <a:off x="5021" y="4489"/>
                <a:ext cx="14" cy="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5" name="Rectangle 370"/>
              <p:cNvSpPr>
                <a:spLocks noChangeArrowheads="1"/>
              </p:cNvSpPr>
              <p:nvPr/>
            </p:nvSpPr>
            <p:spPr bwMode="auto">
              <a:xfrm>
                <a:off x="5021" y="4541"/>
                <a:ext cx="14" cy="3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6" name="Rectangle 371"/>
              <p:cNvSpPr>
                <a:spLocks noChangeArrowheads="1"/>
              </p:cNvSpPr>
              <p:nvPr/>
            </p:nvSpPr>
            <p:spPr bwMode="auto">
              <a:xfrm>
                <a:off x="5021" y="4594"/>
                <a:ext cx="14" cy="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7" name="Rectangle 372"/>
              <p:cNvSpPr>
                <a:spLocks noChangeArrowheads="1"/>
              </p:cNvSpPr>
              <p:nvPr/>
            </p:nvSpPr>
            <p:spPr bwMode="auto">
              <a:xfrm>
                <a:off x="5021" y="4646"/>
                <a:ext cx="14" cy="3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8" name="Rectangle 373"/>
              <p:cNvSpPr>
                <a:spLocks noChangeArrowheads="1"/>
              </p:cNvSpPr>
              <p:nvPr/>
            </p:nvSpPr>
            <p:spPr bwMode="auto">
              <a:xfrm>
                <a:off x="5021" y="4699"/>
                <a:ext cx="14" cy="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9" name="Rectangle 374"/>
              <p:cNvSpPr>
                <a:spLocks noChangeArrowheads="1"/>
              </p:cNvSpPr>
              <p:nvPr/>
            </p:nvSpPr>
            <p:spPr bwMode="auto">
              <a:xfrm>
                <a:off x="5021" y="4752"/>
                <a:ext cx="14" cy="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0" name="Rectangle 375"/>
              <p:cNvSpPr>
                <a:spLocks noChangeArrowheads="1"/>
              </p:cNvSpPr>
              <p:nvPr/>
            </p:nvSpPr>
            <p:spPr bwMode="auto">
              <a:xfrm>
                <a:off x="4990" y="4489"/>
                <a:ext cx="15" cy="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1" name="Rectangle 376"/>
              <p:cNvSpPr>
                <a:spLocks noChangeArrowheads="1"/>
              </p:cNvSpPr>
              <p:nvPr/>
            </p:nvSpPr>
            <p:spPr bwMode="auto">
              <a:xfrm>
                <a:off x="4990" y="4541"/>
                <a:ext cx="15" cy="3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2" name="Rectangle 377"/>
              <p:cNvSpPr>
                <a:spLocks noChangeArrowheads="1"/>
              </p:cNvSpPr>
              <p:nvPr/>
            </p:nvSpPr>
            <p:spPr bwMode="auto">
              <a:xfrm>
                <a:off x="4990" y="4594"/>
                <a:ext cx="15" cy="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3" name="Rectangle 378"/>
              <p:cNvSpPr>
                <a:spLocks noChangeArrowheads="1"/>
              </p:cNvSpPr>
              <p:nvPr/>
            </p:nvSpPr>
            <p:spPr bwMode="auto">
              <a:xfrm>
                <a:off x="4990" y="4646"/>
                <a:ext cx="15" cy="3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4" name="Rectangle 379"/>
              <p:cNvSpPr>
                <a:spLocks noChangeArrowheads="1"/>
              </p:cNvSpPr>
              <p:nvPr/>
            </p:nvSpPr>
            <p:spPr bwMode="auto">
              <a:xfrm>
                <a:off x="4990" y="4699"/>
                <a:ext cx="15" cy="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5" name="Rectangle 380"/>
              <p:cNvSpPr>
                <a:spLocks noChangeArrowheads="1"/>
              </p:cNvSpPr>
              <p:nvPr/>
            </p:nvSpPr>
            <p:spPr bwMode="auto">
              <a:xfrm>
                <a:off x="4990" y="4752"/>
                <a:ext cx="15" cy="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6" name="Rectangle 381"/>
              <p:cNvSpPr>
                <a:spLocks noChangeArrowheads="1"/>
              </p:cNvSpPr>
              <p:nvPr/>
            </p:nvSpPr>
            <p:spPr bwMode="auto">
              <a:xfrm>
                <a:off x="4960" y="4489"/>
                <a:ext cx="15" cy="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7" name="Rectangle 382"/>
              <p:cNvSpPr>
                <a:spLocks noChangeArrowheads="1"/>
              </p:cNvSpPr>
              <p:nvPr/>
            </p:nvSpPr>
            <p:spPr bwMode="auto">
              <a:xfrm>
                <a:off x="4960" y="4541"/>
                <a:ext cx="15" cy="3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8" name="Rectangle 383"/>
              <p:cNvSpPr>
                <a:spLocks noChangeArrowheads="1"/>
              </p:cNvSpPr>
              <p:nvPr/>
            </p:nvSpPr>
            <p:spPr bwMode="auto">
              <a:xfrm>
                <a:off x="4960" y="4594"/>
                <a:ext cx="15" cy="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9" name="Rectangle 384"/>
              <p:cNvSpPr>
                <a:spLocks noChangeArrowheads="1"/>
              </p:cNvSpPr>
              <p:nvPr/>
            </p:nvSpPr>
            <p:spPr bwMode="auto">
              <a:xfrm>
                <a:off x="4960" y="4646"/>
                <a:ext cx="15" cy="3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0" name="Rectangle 385"/>
              <p:cNvSpPr>
                <a:spLocks noChangeArrowheads="1"/>
              </p:cNvSpPr>
              <p:nvPr/>
            </p:nvSpPr>
            <p:spPr bwMode="auto">
              <a:xfrm>
                <a:off x="4960" y="4699"/>
                <a:ext cx="15" cy="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1" name="Rectangle 386"/>
              <p:cNvSpPr>
                <a:spLocks noChangeArrowheads="1"/>
              </p:cNvSpPr>
              <p:nvPr/>
            </p:nvSpPr>
            <p:spPr bwMode="auto">
              <a:xfrm>
                <a:off x="4960" y="4752"/>
                <a:ext cx="15" cy="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2" name="Rectangle 387"/>
              <p:cNvSpPr>
                <a:spLocks noChangeArrowheads="1"/>
              </p:cNvSpPr>
              <p:nvPr/>
            </p:nvSpPr>
            <p:spPr bwMode="auto">
              <a:xfrm>
                <a:off x="4929" y="4489"/>
                <a:ext cx="15" cy="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3" name="Rectangle 388"/>
              <p:cNvSpPr>
                <a:spLocks noChangeArrowheads="1"/>
              </p:cNvSpPr>
              <p:nvPr/>
            </p:nvSpPr>
            <p:spPr bwMode="auto">
              <a:xfrm>
                <a:off x="4929" y="4541"/>
                <a:ext cx="15" cy="3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4" name="Rectangle 389"/>
              <p:cNvSpPr>
                <a:spLocks noChangeArrowheads="1"/>
              </p:cNvSpPr>
              <p:nvPr/>
            </p:nvSpPr>
            <p:spPr bwMode="auto">
              <a:xfrm>
                <a:off x="4929" y="4594"/>
                <a:ext cx="15" cy="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5" name="Rectangle 390"/>
              <p:cNvSpPr>
                <a:spLocks noChangeArrowheads="1"/>
              </p:cNvSpPr>
              <p:nvPr/>
            </p:nvSpPr>
            <p:spPr bwMode="auto">
              <a:xfrm>
                <a:off x="4929" y="4646"/>
                <a:ext cx="15" cy="3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6" name="Rectangle 391"/>
              <p:cNvSpPr>
                <a:spLocks noChangeArrowheads="1"/>
              </p:cNvSpPr>
              <p:nvPr/>
            </p:nvSpPr>
            <p:spPr bwMode="auto">
              <a:xfrm>
                <a:off x="4929" y="4699"/>
                <a:ext cx="15" cy="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7" name="Rectangle 392"/>
              <p:cNvSpPr>
                <a:spLocks noChangeArrowheads="1"/>
              </p:cNvSpPr>
              <p:nvPr/>
            </p:nvSpPr>
            <p:spPr bwMode="auto">
              <a:xfrm>
                <a:off x="4929" y="4752"/>
                <a:ext cx="15" cy="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8" name="Rectangle 393"/>
              <p:cNvSpPr>
                <a:spLocks noChangeArrowheads="1"/>
              </p:cNvSpPr>
              <p:nvPr/>
            </p:nvSpPr>
            <p:spPr bwMode="auto">
              <a:xfrm>
                <a:off x="4900" y="4489"/>
                <a:ext cx="14" cy="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9" name="Rectangle 394"/>
              <p:cNvSpPr>
                <a:spLocks noChangeArrowheads="1"/>
              </p:cNvSpPr>
              <p:nvPr/>
            </p:nvSpPr>
            <p:spPr bwMode="auto">
              <a:xfrm>
                <a:off x="4900" y="4541"/>
                <a:ext cx="14" cy="3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0" name="Rectangle 395"/>
              <p:cNvSpPr>
                <a:spLocks noChangeArrowheads="1"/>
              </p:cNvSpPr>
              <p:nvPr/>
            </p:nvSpPr>
            <p:spPr bwMode="auto">
              <a:xfrm>
                <a:off x="4900" y="4594"/>
                <a:ext cx="14" cy="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1" name="Rectangle 396"/>
              <p:cNvSpPr>
                <a:spLocks noChangeArrowheads="1"/>
              </p:cNvSpPr>
              <p:nvPr/>
            </p:nvSpPr>
            <p:spPr bwMode="auto">
              <a:xfrm>
                <a:off x="4900" y="4646"/>
                <a:ext cx="14" cy="3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2" name="Rectangle 397"/>
              <p:cNvSpPr>
                <a:spLocks noChangeArrowheads="1"/>
              </p:cNvSpPr>
              <p:nvPr/>
            </p:nvSpPr>
            <p:spPr bwMode="auto">
              <a:xfrm>
                <a:off x="4900" y="4699"/>
                <a:ext cx="14" cy="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3" name="Rectangle 398"/>
              <p:cNvSpPr>
                <a:spLocks noChangeArrowheads="1"/>
              </p:cNvSpPr>
              <p:nvPr/>
            </p:nvSpPr>
            <p:spPr bwMode="auto">
              <a:xfrm>
                <a:off x="4900" y="4752"/>
                <a:ext cx="14" cy="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4" name="Rectangle 399"/>
              <p:cNvSpPr>
                <a:spLocks noChangeArrowheads="1"/>
              </p:cNvSpPr>
              <p:nvPr/>
            </p:nvSpPr>
            <p:spPr bwMode="auto">
              <a:xfrm>
                <a:off x="4869" y="4489"/>
                <a:ext cx="15" cy="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5" name="Rectangle 400"/>
              <p:cNvSpPr>
                <a:spLocks noChangeArrowheads="1"/>
              </p:cNvSpPr>
              <p:nvPr/>
            </p:nvSpPr>
            <p:spPr bwMode="auto">
              <a:xfrm>
                <a:off x="4869" y="4541"/>
                <a:ext cx="15" cy="3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6" name="Rectangle 401"/>
              <p:cNvSpPr>
                <a:spLocks noChangeArrowheads="1"/>
              </p:cNvSpPr>
              <p:nvPr/>
            </p:nvSpPr>
            <p:spPr bwMode="auto">
              <a:xfrm>
                <a:off x="4869" y="4594"/>
                <a:ext cx="15" cy="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7" name="Rectangle 402"/>
              <p:cNvSpPr>
                <a:spLocks noChangeArrowheads="1"/>
              </p:cNvSpPr>
              <p:nvPr/>
            </p:nvSpPr>
            <p:spPr bwMode="auto">
              <a:xfrm>
                <a:off x="4869" y="4646"/>
                <a:ext cx="15" cy="3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8" name="Rectangle 403"/>
              <p:cNvSpPr>
                <a:spLocks noChangeArrowheads="1"/>
              </p:cNvSpPr>
              <p:nvPr/>
            </p:nvSpPr>
            <p:spPr bwMode="auto">
              <a:xfrm>
                <a:off x="4869" y="4699"/>
                <a:ext cx="15" cy="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9" name="Rectangle 404"/>
              <p:cNvSpPr>
                <a:spLocks noChangeArrowheads="1"/>
              </p:cNvSpPr>
              <p:nvPr/>
            </p:nvSpPr>
            <p:spPr bwMode="auto">
              <a:xfrm>
                <a:off x="4869" y="4752"/>
                <a:ext cx="15" cy="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0" name="Rectangle 405"/>
              <p:cNvSpPr>
                <a:spLocks noChangeArrowheads="1"/>
              </p:cNvSpPr>
              <p:nvPr/>
            </p:nvSpPr>
            <p:spPr bwMode="auto">
              <a:xfrm>
                <a:off x="4839" y="4489"/>
                <a:ext cx="15" cy="3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sp>
          <p:nvSpPr>
            <p:cNvPr id="17" name="Rectangle 407"/>
            <p:cNvSpPr>
              <a:spLocks noChangeArrowheads="1"/>
            </p:cNvSpPr>
            <p:nvPr/>
          </p:nvSpPr>
          <p:spPr bwMode="auto">
            <a:xfrm>
              <a:off x="7681909" y="7208838"/>
              <a:ext cx="23813" cy="49213"/>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8" name="Rectangle 408"/>
            <p:cNvSpPr>
              <a:spLocks noChangeArrowheads="1"/>
            </p:cNvSpPr>
            <p:nvPr/>
          </p:nvSpPr>
          <p:spPr bwMode="auto">
            <a:xfrm>
              <a:off x="7681909" y="7292974"/>
              <a:ext cx="23813" cy="47625"/>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9" name="Rectangle 409"/>
            <p:cNvSpPr>
              <a:spLocks noChangeArrowheads="1"/>
            </p:cNvSpPr>
            <p:nvPr/>
          </p:nvSpPr>
          <p:spPr bwMode="auto">
            <a:xfrm>
              <a:off x="7681909" y="7375525"/>
              <a:ext cx="23813" cy="49213"/>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 name="Rectangle 410"/>
            <p:cNvSpPr>
              <a:spLocks noChangeArrowheads="1"/>
            </p:cNvSpPr>
            <p:nvPr/>
          </p:nvSpPr>
          <p:spPr bwMode="auto">
            <a:xfrm>
              <a:off x="7681909" y="7459663"/>
              <a:ext cx="23813" cy="47625"/>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 name="Rectangle 411"/>
            <p:cNvSpPr>
              <a:spLocks noChangeArrowheads="1"/>
            </p:cNvSpPr>
            <p:nvPr/>
          </p:nvSpPr>
          <p:spPr bwMode="auto">
            <a:xfrm>
              <a:off x="7681909" y="7543799"/>
              <a:ext cx="23813" cy="47625"/>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 name="Rectangle 412"/>
            <p:cNvSpPr>
              <a:spLocks noChangeArrowheads="1"/>
            </p:cNvSpPr>
            <p:nvPr/>
          </p:nvSpPr>
          <p:spPr bwMode="auto">
            <a:xfrm>
              <a:off x="5872160" y="7159625"/>
              <a:ext cx="20638"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3" name="Rectangle 413"/>
            <p:cNvSpPr>
              <a:spLocks noChangeArrowheads="1"/>
            </p:cNvSpPr>
            <p:nvPr/>
          </p:nvSpPr>
          <p:spPr bwMode="auto">
            <a:xfrm>
              <a:off x="5872160" y="7227888"/>
              <a:ext cx="20638"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4" name="Rectangle 414"/>
            <p:cNvSpPr>
              <a:spLocks noChangeArrowheads="1"/>
            </p:cNvSpPr>
            <p:nvPr/>
          </p:nvSpPr>
          <p:spPr bwMode="auto">
            <a:xfrm>
              <a:off x="5872160" y="7296150"/>
              <a:ext cx="20638"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5" name="Rectangle 415"/>
            <p:cNvSpPr>
              <a:spLocks noChangeArrowheads="1"/>
            </p:cNvSpPr>
            <p:nvPr/>
          </p:nvSpPr>
          <p:spPr bwMode="auto">
            <a:xfrm>
              <a:off x="5872160" y="7366000"/>
              <a:ext cx="20638" cy="38100"/>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6" name="Rectangle 416"/>
            <p:cNvSpPr>
              <a:spLocks noChangeArrowheads="1"/>
            </p:cNvSpPr>
            <p:nvPr/>
          </p:nvSpPr>
          <p:spPr bwMode="auto">
            <a:xfrm>
              <a:off x="5872160" y="7434263"/>
              <a:ext cx="20638" cy="38100"/>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7" name="Rectangle 417"/>
            <p:cNvSpPr>
              <a:spLocks noChangeArrowheads="1"/>
            </p:cNvSpPr>
            <p:nvPr/>
          </p:nvSpPr>
          <p:spPr bwMode="auto">
            <a:xfrm>
              <a:off x="5872160" y="7502525"/>
              <a:ext cx="20638"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8" name="Rectangle 418"/>
            <p:cNvSpPr>
              <a:spLocks noChangeArrowheads="1"/>
            </p:cNvSpPr>
            <p:nvPr/>
          </p:nvSpPr>
          <p:spPr bwMode="auto">
            <a:xfrm>
              <a:off x="5832471" y="7159625"/>
              <a:ext cx="20638"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9" name="Rectangle 419"/>
            <p:cNvSpPr>
              <a:spLocks noChangeArrowheads="1"/>
            </p:cNvSpPr>
            <p:nvPr/>
          </p:nvSpPr>
          <p:spPr bwMode="auto">
            <a:xfrm>
              <a:off x="5832471" y="7227888"/>
              <a:ext cx="20638"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0" name="Rectangle 420"/>
            <p:cNvSpPr>
              <a:spLocks noChangeArrowheads="1"/>
            </p:cNvSpPr>
            <p:nvPr/>
          </p:nvSpPr>
          <p:spPr bwMode="auto">
            <a:xfrm>
              <a:off x="5832471" y="7296150"/>
              <a:ext cx="20638"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1" name="Rectangle 421"/>
            <p:cNvSpPr>
              <a:spLocks noChangeArrowheads="1"/>
            </p:cNvSpPr>
            <p:nvPr/>
          </p:nvSpPr>
          <p:spPr bwMode="auto">
            <a:xfrm>
              <a:off x="5832471" y="7366000"/>
              <a:ext cx="20638" cy="38100"/>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2" name="Rectangle 422"/>
            <p:cNvSpPr>
              <a:spLocks noChangeArrowheads="1"/>
            </p:cNvSpPr>
            <p:nvPr/>
          </p:nvSpPr>
          <p:spPr bwMode="auto">
            <a:xfrm>
              <a:off x="5832471" y="7434263"/>
              <a:ext cx="20638" cy="38100"/>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3" name="Rectangle 423"/>
            <p:cNvSpPr>
              <a:spLocks noChangeArrowheads="1"/>
            </p:cNvSpPr>
            <p:nvPr/>
          </p:nvSpPr>
          <p:spPr bwMode="auto">
            <a:xfrm>
              <a:off x="5832471" y="7502525"/>
              <a:ext cx="20638"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4" name="Rectangle 424"/>
            <p:cNvSpPr>
              <a:spLocks noChangeArrowheads="1"/>
            </p:cNvSpPr>
            <p:nvPr/>
          </p:nvSpPr>
          <p:spPr bwMode="auto">
            <a:xfrm>
              <a:off x="5792784" y="7159625"/>
              <a:ext cx="20638"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5" name="Rectangle 425"/>
            <p:cNvSpPr>
              <a:spLocks noChangeArrowheads="1"/>
            </p:cNvSpPr>
            <p:nvPr/>
          </p:nvSpPr>
          <p:spPr bwMode="auto">
            <a:xfrm>
              <a:off x="5792784" y="7227888"/>
              <a:ext cx="20638"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6" name="Rectangle 426"/>
            <p:cNvSpPr>
              <a:spLocks noChangeArrowheads="1"/>
            </p:cNvSpPr>
            <p:nvPr/>
          </p:nvSpPr>
          <p:spPr bwMode="auto">
            <a:xfrm>
              <a:off x="5792784" y="7296150"/>
              <a:ext cx="20638"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7" name="Rectangle 427"/>
            <p:cNvSpPr>
              <a:spLocks noChangeArrowheads="1"/>
            </p:cNvSpPr>
            <p:nvPr/>
          </p:nvSpPr>
          <p:spPr bwMode="auto">
            <a:xfrm>
              <a:off x="5792784" y="7366000"/>
              <a:ext cx="20638" cy="38100"/>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8" name="Rectangle 428"/>
            <p:cNvSpPr>
              <a:spLocks noChangeArrowheads="1"/>
            </p:cNvSpPr>
            <p:nvPr/>
          </p:nvSpPr>
          <p:spPr bwMode="auto">
            <a:xfrm>
              <a:off x="5792784" y="7434263"/>
              <a:ext cx="20638" cy="38100"/>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9" name="Rectangle 429"/>
            <p:cNvSpPr>
              <a:spLocks noChangeArrowheads="1"/>
            </p:cNvSpPr>
            <p:nvPr/>
          </p:nvSpPr>
          <p:spPr bwMode="auto">
            <a:xfrm>
              <a:off x="5792784" y="7502525"/>
              <a:ext cx="20638"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40" name="Rectangle 430"/>
            <p:cNvSpPr>
              <a:spLocks noChangeArrowheads="1"/>
            </p:cNvSpPr>
            <p:nvPr/>
          </p:nvSpPr>
          <p:spPr bwMode="auto">
            <a:xfrm>
              <a:off x="5753097" y="7159625"/>
              <a:ext cx="20638"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41" name="Rectangle 431"/>
            <p:cNvSpPr>
              <a:spLocks noChangeArrowheads="1"/>
            </p:cNvSpPr>
            <p:nvPr/>
          </p:nvSpPr>
          <p:spPr bwMode="auto">
            <a:xfrm>
              <a:off x="5753097" y="7227888"/>
              <a:ext cx="20638"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43" name="Rectangle 432"/>
            <p:cNvSpPr>
              <a:spLocks noChangeArrowheads="1"/>
            </p:cNvSpPr>
            <p:nvPr/>
          </p:nvSpPr>
          <p:spPr bwMode="auto">
            <a:xfrm>
              <a:off x="5753097" y="7296150"/>
              <a:ext cx="20638"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44" name="Rectangle 433"/>
            <p:cNvSpPr>
              <a:spLocks noChangeArrowheads="1"/>
            </p:cNvSpPr>
            <p:nvPr/>
          </p:nvSpPr>
          <p:spPr bwMode="auto">
            <a:xfrm>
              <a:off x="5753097" y="7366000"/>
              <a:ext cx="20638" cy="38100"/>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45" name="Rectangle 434"/>
            <p:cNvSpPr>
              <a:spLocks noChangeArrowheads="1"/>
            </p:cNvSpPr>
            <p:nvPr/>
          </p:nvSpPr>
          <p:spPr bwMode="auto">
            <a:xfrm>
              <a:off x="5753097" y="7434263"/>
              <a:ext cx="20638" cy="38100"/>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46" name="Rectangle 435"/>
            <p:cNvSpPr>
              <a:spLocks noChangeArrowheads="1"/>
            </p:cNvSpPr>
            <p:nvPr/>
          </p:nvSpPr>
          <p:spPr bwMode="auto">
            <a:xfrm>
              <a:off x="5753097" y="7502525"/>
              <a:ext cx="20638"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47" name="Rectangle 436"/>
            <p:cNvSpPr>
              <a:spLocks noChangeArrowheads="1"/>
            </p:cNvSpPr>
            <p:nvPr/>
          </p:nvSpPr>
          <p:spPr bwMode="auto">
            <a:xfrm>
              <a:off x="5714996" y="7159625"/>
              <a:ext cx="19050"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48" name="Rectangle 437"/>
            <p:cNvSpPr>
              <a:spLocks noChangeArrowheads="1"/>
            </p:cNvSpPr>
            <p:nvPr/>
          </p:nvSpPr>
          <p:spPr bwMode="auto">
            <a:xfrm>
              <a:off x="5714996" y="7227888"/>
              <a:ext cx="19050"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49" name="Rectangle 438"/>
            <p:cNvSpPr>
              <a:spLocks noChangeArrowheads="1"/>
            </p:cNvSpPr>
            <p:nvPr/>
          </p:nvSpPr>
          <p:spPr bwMode="auto">
            <a:xfrm>
              <a:off x="5714996" y="7296150"/>
              <a:ext cx="19050"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50" name="Rectangle 439"/>
            <p:cNvSpPr>
              <a:spLocks noChangeArrowheads="1"/>
            </p:cNvSpPr>
            <p:nvPr/>
          </p:nvSpPr>
          <p:spPr bwMode="auto">
            <a:xfrm>
              <a:off x="5714996" y="7366000"/>
              <a:ext cx="19050" cy="38100"/>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51" name="Rectangle 440"/>
            <p:cNvSpPr>
              <a:spLocks noChangeArrowheads="1"/>
            </p:cNvSpPr>
            <p:nvPr/>
          </p:nvSpPr>
          <p:spPr bwMode="auto">
            <a:xfrm>
              <a:off x="5714996" y="7434263"/>
              <a:ext cx="19050" cy="38100"/>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52" name="Rectangle 441"/>
            <p:cNvSpPr>
              <a:spLocks noChangeArrowheads="1"/>
            </p:cNvSpPr>
            <p:nvPr/>
          </p:nvSpPr>
          <p:spPr bwMode="auto">
            <a:xfrm>
              <a:off x="5714996" y="7502525"/>
              <a:ext cx="19050"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53" name="Rectangle 442"/>
            <p:cNvSpPr>
              <a:spLocks noChangeArrowheads="1"/>
            </p:cNvSpPr>
            <p:nvPr/>
          </p:nvSpPr>
          <p:spPr bwMode="auto">
            <a:xfrm>
              <a:off x="5675310" y="7159625"/>
              <a:ext cx="19050"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64" name="Rectangle 443"/>
            <p:cNvSpPr>
              <a:spLocks noChangeArrowheads="1"/>
            </p:cNvSpPr>
            <p:nvPr/>
          </p:nvSpPr>
          <p:spPr bwMode="auto">
            <a:xfrm>
              <a:off x="5675310" y="7227888"/>
              <a:ext cx="19050"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65" name="Rectangle 444"/>
            <p:cNvSpPr>
              <a:spLocks noChangeArrowheads="1"/>
            </p:cNvSpPr>
            <p:nvPr/>
          </p:nvSpPr>
          <p:spPr bwMode="auto">
            <a:xfrm>
              <a:off x="5675310" y="7296150"/>
              <a:ext cx="19050"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67" name="Rectangle 445"/>
            <p:cNvSpPr>
              <a:spLocks noChangeArrowheads="1"/>
            </p:cNvSpPr>
            <p:nvPr/>
          </p:nvSpPr>
          <p:spPr bwMode="auto">
            <a:xfrm>
              <a:off x="5675310" y="7366000"/>
              <a:ext cx="19050" cy="38100"/>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68" name="Rectangle 446"/>
            <p:cNvSpPr>
              <a:spLocks noChangeArrowheads="1"/>
            </p:cNvSpPr>
            <p:nvPr/>
          </p:nvSpPr>
          <p:spPr bwMode="auto">
            <a:xfrm>
              <a:off x="5675310" y="7434263"/>
              <a:ext cx="19050" cy="38100"/>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69" name="Rectangle 447"/>
            <p:cNvSpPr>
              <a:spLocks noChangeArrowheads="1"/>
            </p:cNvSpPr>
            <p:nvPr/>
          </p:nvSpPr>
          <p:spPr bwMode="auto">
            <a:xfrm>
              <a:off x="5675310" y="7502525"/>
              <a:ext cx="19050"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70" name="Rectangle 448"/>
            <p:cNvSpPr>
              <a:spLocks noChangeArrowheads="1"/>
            </p:cNvSpPr>
            <p:nvPr/>
          </p:nvSpPr>
          <p:spPr bwMode="auto">
            <a:xfrm>
              <a:off x="5635622" y="7159624"/>
              <a:ext cx="19050"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71" name="Rectangle 449"/>
            <p:cNvSpPr>
              <a:spLocks noChangeArrowheads="1"/>
            </p:cNvSpPr>
            <p:nvPr/>
          </p:nvSpPr>
          <p:spPr bwMode="auto">
            <a:xfrm>
              <a:off x="5635622" y="7227887"/>
              <a:ext cx="19050"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72" name="Rectangle 450"/>
            <p:cNvSpPr>
              <a:spLocks noChangeArrowheads="1"/>
            </p:cNvSpPr>
            <p:nvPr/>
          </p:nvSpPr>
          <p:spPr bwMode="auto">
            <a:xfrm>
              <a:off x="5635622" y="7296149"/>
              <a:ext cx="19050"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73" name="Rectangle 451"/>
            <p:cNvSpPr>
              <a:spLocks noChangeArrowheads="1"/>
            </p:cNvSpPr>
            <p:nvPr/>
          </p:nvSpPr>
          <p:spPr bwMode="auto">
            <a:xfrm>
              <a:off x="5635622" y="7365999"/>
              <a:ext cx="19050" cy="38100"/>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74" name="Rectangle 452"/>
            <p:cNvSpPr>
              <a:spLocks noChangeArrowheads="1"/>
            </p:cNvSpPr>
            <p:nvPr/>
          </p:nvSpPr>
          <p:spPr bwMode="auto">
            <a:xfrm>
              <a:off x="5635622" y="7434262"/>
              <a:ext cx="19050" cy="38100"/>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75" name="Rectangle 453"/>
            <p:cNvSpPr>
              <a:spLocks noChangeArrowheads="1"/>
            </p:cNvSpPr>
            <p:nvPr/>
          </p:nvSpPr>
          <p:spPr bwMode="auto">
            <a:xfrm>
              <a:off x="5635622" y="7502524"/>
              <a:ext cx="19050"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76" name="Rectangle 454"/>
            <p:cNvSpPr>
              <a:spLocks noChangeArrowheads="1"/>
            </p:cNvSpPr>
            <p:nvPr/>
          </p:nvSpPr>
          <p:spPr bwMode="auto">
            <a:xfrm>
              <a:off x="6181722" y="7408862"/>
              <a:ext cx="20638"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77" name="Rectangle 455"/>
            <p:cNvSpPr>
              <a:spLocks noChangeArrowheads="1"/>
            </p:cNvSpPr>
            <p:nvPr/>
          </p:nvSpPr>
          <p:spPr bwMode="auto">
            <a:xfrm>
              <a:off x="6181722" y="7477124"/>
              <a:ext cx="20638"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78" name="Rectangle 456"/>
            <p:cNvSpPr>
              <a:spLocks noChangeArrowheads="1"/>
            </p:cNvSpPr>
            <p:nvPr/>
          </p:nvSpPr>
          <p:spPr bwMode="auto">
            <a:xfrm>
              <a:off x="6181722" y="7545387"/>
              <a:ext cx="20638"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79" name="Rectangle 457"/>
            <p:cNvSpPr>
              <a:spLocks noChangeArrowheads="1"/>
            </p:cNvSpPr>
            <p:nvPr/>
          </p:nvSpPr>
          <p:spPr bwMode="auto">
            <a:xfrm>
              <a:off x="6181722" y="7615237"/>
              <a:ext cx="20638"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80" name="Rectangle 458"/>
            <p:cNvSpPr>
              <a:spLocks noChangeArrowheads="1"/>
            </p:cNvSpPr>
            <p:nvPr/>
          </p:nvSpPr>
          <p:spPr bwMode="auto">
            <a:xfrm>
              <a:off x="6181722" y="7683499"/>
              <a:ext cx="20638"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81" name="Rectangle 459"/>
            <p:cNvSpPr>
              <a:spLocks noChangeArrowheads="1"/>
            </p:cNvSpPr>
            <p:nvPr/>
          </p:nvSpPr>
          <p:spPr bwMode="auto">
            <a:xfrm>
              <a:off x="6181722" y="7753349"/>
              <a:ext cx="20638" cy="38100"/>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82" name="Rectangle 460"/>
            <p:cNvSpPr>
              <a:spLocks noChangeArrowheads="1"/>
            </p:cNvSpPr>
            <p:nvPr/>
          </p:nvSpPr>
          <p:spPr bwMode="auto">
            <a:xfrm>
              <a:off x="6142033" y="7408862"/>
              <a:ext cx="19050"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83" name="Rectangle 461"/>
            <p:cNvSpPr>
              <a:spLocks noChangeArrowheads="1"/>
            </p:cNvSpPr>
            <p:nvPr/>
          </p:nvSpPr>
          <p:spPr bwMode="auto">
            <a:xfrm>
              <a:off x="6142033" y="7477124"/>
              <a:ext cx="19050"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84" name="Rectangle 462"/>
            <p:cNvSpPr>
              <a:spLocks noChangeArrowheads="1"/>
            </p:cNvSpPr>
            <p:nvPr/>
          </p:nvSpPr>
          <p:spPr bwMode="auto">
            <a:xfrm>
              <a:off x="6142033" y="7545387"/>
              <a:ext cx="19050"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85" name="Rectangle 463"/>
            <p:cNvSpPr>
              <a:spLocks noChangeArrowheads="1"/>
            </p:cNvSpPr>
            <p:nvPr/>
          </p:nvSpPr>
          <p:spPr bwMode="auto">
            <a:xfrm>
              <a:off x="6142033" y="7615237"/>
              <a:ext cx="19050"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86" name="Rectangle 464"/>
            <p:cNvSpPr>
              <a:spLocks noChangeArrowheads="1"/>
            </p:cNvSpPr>
            <p:nvPr/>
          </p:nvSpPr>
          <p:spPr bwMode="auto">
            <a:xfrm>
              <a:off x="6142033" y="7683499"/>
              <a:ext cx="19050"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87" name="Rectangle 465"/>
            <p:cNvSpPr>
              <a:spLocks noChangeArrowheads="1"/>
            </p:cNvSpPr>
            <p:nvPr/>
          </p:nvSpPr>
          <p:spPr bwMode="auto">
            <a:xfrm>
              <a:off x="6142034" y="7753349"/>
              <a:ext cx="19050" cy="38100"/>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88" name="Rectangle 466"/>
            <p:cNvSpPr>
              <a:spLocks noChangeArrowheads="1"/>
            </p:cNvSpPr>
            <p:nvPr/>
          </p:nvSpPr>
          <p:spPr bwMode="auto">
            <a:xfrm>
              <a:off x="6102346" y="7408862"/>
              <a:ext cx="19050"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89" name="Rectangle 467"/>
            <p:cNvSpPr>
              <a:spLocks noChangeArrowheads="1"/>
            </p:cNvSpPr>
            <p:nvPr/>
          </p:nvSpPr>
          <p:spPr bwMode="auto">
            <a:xfrm>
              <a:off x="6102346" y="7477124"/>
              <a:ext cx="19050"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90" name="Rectangle 468"/>
            <p:cNvSpPr>
              <a:spLocks noChangeArrowheads="1"/>
            </p:cNvSpPr>
            <p:nvPr/>
          </p:nvSpPr>
          <p:spPr bwMode="auto">
            <a:xfrm>
              <a:off x="6102346" y="7545387"/>
              <a:ext cx="19050"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91" name="Rectangle 469"/>
            <p:cNvSpPr>
              <a:spLocks noChangeArrowheads="1"/>
            </p:cNvSpPr>
            <p:nvPr/>
          </p:nvSpPr>
          <p:spPr bwMode="auto">
            <a:xfrm>
              <a:off x="6102346" y="7615237"/>
              <a:ext cx="19050"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92" name="Rectangle 470"/>
            <p:cNvSpPr>
              <a:spLocks noChangeArrowheads="1"/>
            </p:cNvSpPr>
            <p:nvPr/>
          </p:nvSpPr>
          <p:spPr bwMode="auto">
            <a:xfrm>
              <a:off x="6102346" y="7683499"/>
              <a:ext cx="19050"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93" name="Rectangle 471"/>
            <p:cNvSpPr>
              <a:spLocks noChangeArrowheads="1"/>
            </p:cNvSpPr>
            <p:nvPr/>
          </p:nvSpPr>
          <p:spPr bwMode="auto">
            <a:xfrm>
              <a:off x="6102346" y="7753349"/>
              <a:ext cx="19050" cy="38100"/>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94" name="Rectangle 472"/>
            <p:cNvSpPr>
              <a:spLocks noChangeArrowheads="1"/>
            </p:cNvSpPr>
            <p:nvPr/>
          </p:nvSpPr>
          <p:spPr bwMode="auto">
            <a:xfrm>
              <a:off x="6062660" y="7408862"/>
              <a:ext cx="19050"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95" name="Rectangle 473"/>
            <p:cNvSpPr>
              <a:spLocks noChangeArrowheads="1"/>
            </p:cNvSpPr>
            <p:nvPr/>
          </p:nvSpPr>
          <p:spPr bwMode="auto">
            <a:xfrm>
              <a:off x="6062660" y="7477124"/>
              <a:ext cx="19050"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96" name="Rectangle 474"/>
            <p:cNvSpPr>
              <a:spLocks noChangeArrowheads="1"/>
            </p:cNvSpPr>
            <p:nvPr/>
          </p:nvSpPr>
          <p:spPr bwMode="auto">
            <a:xfrm>
              <a:off x="6062660" y="7545387"/>
              <a:ext cx="19050"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97" name="Rectangle 475"/>
            <p:cNvSpPr>
              <a:spLocks noChangeArrowheads="1"/>
            </p:cNvSpPr>
            <p:nvPr/>
          </p:nvSpPr>
          <p:spPr bwMode="auto">
            <a:xfrm>
              <a:off x="6062660" y="7615237"/>
              <a:ext cx="19050"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98" name="Rectangle 476"/>
            <p:cNvSpPr>
              <a:spLocks noChangeArrowheads="1"/>
            </p:cNvSpPr>
            <p:nvPr/>
          </p:nvSpPr>
          <p:spPr bwMode="auto">
            <a:xfrm>
              <a:off x="6062660" y="7683499"/>
              <a:ext cx="19050"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99" name="Rectangle 477"/>
            <p:cNvSpPr>
              <a:spLocks noChangeArrowheads="1"/>
            </p:cNvSpPr>
            <p:nvPr/>
          </p:nvSpPr>
          <p:spPr bwMode="auto">
            <a:xfrm>
              <a:off x="6062660" y="7753349"/>
              <a:ext cx="19050" cy="38100"/>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00" name="Rectangle 478"/>
            <p:cNvSpPr>
              <a:spLocks noChangeArrowheads="1"/>
            </p:cNvSpPr>
            <p:nvPr/>
          </p:nvSpPr>
          <p:spPr bwMode="auto">
            <a:xfrm>
              <a:off x="6022972" y="7408862"/>
              <a:ext cx="19050"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01" name="Rectangle 479"/>
            <p:cNvSpPr>
              <a:spLocks noChangeArrowheads="1"/>
            </p:cNvSpPr>
            <p:nvPr/>
          </p:nvSpPr>
          <p:spPr bwMode="auto">
            <a:xfrm>
              <a:off x="6022972" y="7477124"/>
              <a:ext cx="19050"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02" name="Rectangle 480"/>
            <p:cNvSpPr>
              <a:spLocks noChangeArrowheads="1"/>
            </p:cNvSpPr>
            <p:nvPr/>
          </p:nvSpPr>
          <p:spPr bwMode="auto">
            <a:xfrm>
              <a:off x="6022972" y="7545387"/>
              <a:ext cx="19050"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03" name="Rectangle 481"/>
            <p:cNvSpPr>
              <a:spLocks noChangeArrowheads="1"/>
            </p:cNvSpPr>
            <p:nvPr/>
          </p:nvSpPr>
          <p:spPr bwMode="auto">
            <a:xfrm>
              <a:off x="6022972" y="7615237"/>
              <a:ext cx="19050"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04" name="Rectangle 482"/>
            <p:cNvSpPr>
              <a:spLocks noChangeArrowheads="1"/>
            </p:cNvSpPr>
            <p:nvPr/>
          </p:nvSpPr>
          <p:spPr bwMode="auto">
            <a:xfrm>
              <a:off x="6022972" y="7683499"/>
              <a:ext cx="19050"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05" name="Rectangle 483"/>
            <p:cNvSpPr>
              <a:spLocks noChangeArrowheads="1"/>
            </p:cNvSpPr>
            <p:nvPr/>
          </p:nvSpPr>
          <p:spPr bwMode="auto">
            <a:xfrm>
              <a:off x="6022972" y="7753349"/>
              <a:ext cx="19050" cy="38100"/>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06" name="Rectangle 484"/>
            <p:cNvSpPr>
              <a:spLocks noChangeArrowheads="1"/>
            </p:cNvSpPr>
            <p:nvPr/>
          </p:nvSpPr>
          <p:spPr bwMode="auto">
            <a:xfrm>
              <a:off x="5983284" y="7408862"/>
              <a:ext cx="20638"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07" name="Rectangle 485"/>
            <p:cNvSpPr>
              <a:spLocks noChangeArrowheads="1"/>
            </p:cNvSpPr>
            <p:nvPr/>
          </p:nvSpPr>
          <p:spPr bwMode="auto">
            <a:xfrm>
              <a:off x="5983284" y="7477124"/>
              <a:ext cx="20638"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08" name="Rectangle 486"/>
            <p:cNvSpPr>
              <a:spLocks noChangeArrowheads="1"/>
            </p:cNvSpPr>
            <p:nvPr/>
          </p:nvSpPr>
          <p:spPr bwMode="auto">
            <a:xfrm>
              <a:off x="5983284" y="7545387"/>
              <a:ext cx="20638"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09" name="Rectangle 487"/>
            <p:cNvSpPr>
              <a:spLocks noChangeArrowheads="1"/>
            </p:cNvSpPr>
            <p:nvPr/>
          </p:nvSpPr>
          <p:spPr bwMode="auto">
            <a:xfrm>
              <a:off x="5983284" y="7615237"/>
              <a:ext cx="20638"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0" name="Rectangle 488"/>
            <p:cNvSpPr>
              <a:spLocks noChangeArrowheads="1"/>
            </p:cNvSpPr>
            <p:nvPr/>
          </p:nvSpPr>
          <p:spPr bwMode="auto">
            <a:xfrm>
              <a:off x="5983284" y="7683499"/>
              <a:ext cx="20638"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1" name="Rectangle 489"/>
            <p:cNvSpPr>
              <a:spLocks noChangeArrowheads="1"/>
            </p:cNvSpPr>
            <p:nvPr/>
          </p:nvSpPr>
          <p:spPr bwMode="auto">
            <a:xfrm>
              <a:off x="5983284" y="7753349"/>
              <a:ext cx="20638" cy="38100"/>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2" name="Rectangle 490"/>
            <p:cNvSpPr>
              <a:spLocks noChangeArrowheads="1"/>
            </p:cNvSpPr>
            <p:nvPr/>
          </p:nvSpPr>
          <p:spPr bwMode="auto">
            <a:xfrm>
              <a:off x="5943597" y="7408862"/>
              <a:ext cx="20638"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3" name="Rectangle 491"/>
            <p:cNvSpPr>
              <a:spLocks noChangeArrowheads="1"/>
            </p:cNvSpPr>
            <p:nvPr/>
          </p:nvSpPr>
          <p:spPr bwMode="auto">
            <a:xfrm>
              <a:off x="5943597" y="7477124"/>
              <a:ext cx="20638"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4" name="Rectangle 492"/>
            <p:cNvSpPr>
              <a:spLocks noChangeArrowheads="1"/>
            </p:cNvSpPr>
            <p:nvPr/>
          </p:nvSpPr>
          <p:spPr bwMode="auto">
            <a:xfrm>
              <a:off x="5943597" y="7545387"/>
              <a:ext cx="20638"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5" name="Rectangle 493"/>
            <p:cNvSpPr>
              <a:spLocks noChangeArrowheads="1"/>
            </p:cNvSpPr>
            <p:nvPr/>
          </p:nvSpPr>
          <p:spPr bwMode="auto">
            <a:xfrm>
              <a:off x="5943597" y="7615237"/>
              <a:ext cx="20638"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6" name="Rectangle 494"/>
            <p:cNvSpPr>
              <a:spLocks noChangeArrowheads="1"/>
            </p:cNvSpPr>
            <p:nvPr/>
          </p:nvSpPr>
          <p:spPr bwMode="auto">
            <a:xfrm>
              <a:off x="5943597" y="7683499"/>
              <a:ext cx="20638" cy="39688"/>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7" name="Rectangle 495"/>
            <p:cNvSpPr>
              <a:spLocks noChangeArrowheads="1"/>
            </p:cNvSpPr>
            <p:nvPr/>
          </p:nvSpPr>
          <p:spPr bwMode="auto">
            <a:xfrm>
              <a:off x="5943597" y="7753349"/>
              <a:ext cx="20638" cy="38100"/>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8" name="Rectangle 496"/>
            <p:cNvSpPr>
              <a:spLocks noChangeArrowheads="1"/>
            </p:cNvSpPr>
            <p:nvPr/>
          </p:nvSpPr>
          <p:spPr bwMode="auto">
            <a:xfrm>
              <a:off x="6038847" y="7653337"/>
              <a:ext cx="22225" cy="82550"/>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9" name="Rectangle 497"/>
            <p:cNvSpPr>
              <a:spLocks noChangeArrowheads="1"/>
            </p:cNvSpPr>
            <p:nvPr/>
          </p:nvSpPr>
          <p:spPr bwMode="auto">
            <a:xfrm>
              <a:off x="6078536" y="7651749"/>
              <a:ext cx="20638" cy="82550"/>
            </a:xfrm>
            <a:prstGeom prst="rect">
              <a:avLst/>
            </a:pr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20" name="Freeform 498"/>
            <p:cNvSpPr>
              <a:spLocks noEditPoints="1"/>
            </p:cNvSpPr>
            <p:nvPr/>
          </p:nvSpPr>
          <p:spPr bwMode="auto">
            <a:xfrm>
              <a:off x="3817937" y="7192963"/>
              <a:ext cx="1225550" cy="2301875"/>
            </a:xfrm>
            <a:custGeom>
              <a:avLst/>
              <a:gdLst>
                <a:gd name="T0" fmla="*/ 239 w 772"/>
                <a:gd name="T1" fmla="*/ 59 h 1450"/>
                <a:gd name="T2" fmla="*/ 27 w 772"/>
                <a:gd name="T3" fmla="*/ 353 h 1450"/>
                <a:gd name="T4" fmla="*/ 27 w 772"/>
                <a:gd name="T5" fmla="*/ 333 h 1450"/>
                <a:gd name="T6" fmla="*/ 42 w 772"/>
                <a:gd name="T7" fmla="*/ 361 h 1450"/>
                <a:gd name="T8" fmla="*/ 33 w 772"/>
                <a:gd name="T9" fmla="*/ 333 h 1450"/>
                <a:gd name="T10" fmla="*/ 33 w 772"/>
                <a:gd name="T11" fmla="*/ 298 h 1450"/>
                <a:gd name="T12" fmla="*/ 58 w 772"/>
                <a:gd name="T13" fmla="*/ 339 h 1450"/>
                <a:gd name="T14" fmla="*/ 58 w 772"/>
                <a:gd name="T15" fmla="*/ 318 h 1450"/>
                <a:gd name="T16" fmla="*/ 140 w 772"/>
                <a:gd name="T17" fmla="*/ 49 h 1450"/>
                <a:gd name="T18" fmla="*/ 150 w 772"/>
                <a:gd name="T19" fmla="*/ 88 h 1450"/>
                <a:gd name="T20" fmla="*/ 134 w 772"/>
                <a:gd name="T21" fmla="*/ 61 h 1450"/>
                <a:gd name="T22" fmla="*/ 125 w 772"/>
                <a:gd name="T23" fmla="*/ 99 h 1450"/>
                <a:gd name="T24" fmla="*/ 109 w 772"/>
                <a:gd name="T25" fmla="*/ 49 h 1450"/>
                <a:gd name="T26" fmla="*/ 109 w 772"/>
                <a:gd name="T27" fmla="*/ 106 h 1450"/>
                <a:gd name="T28" fmla="*/ 110 w 772"/>
                <a:gd name="T29" fmla="*/ 213 h 1450"/>
                <a:gd name="T30" fmla="*/ 110 w 772"/>
                <a:gd name="T31" fmla="*/ 164 h 1450"/>
                <a:gd name="T32" fmla="*/ 125 w 772"/>
                <a:gd name="T33" fmla="*/ 118 h 1450"/>
                <a:gd name="T34" fmla="*/ 135 w 772"/>
                <a:gd name="T35" fmla="*/ 213 h 1450"/>
                <a:gd name="T36" fmla="*/ 135 w 772"/>
                <a:gd name="T37" fmla="*/ 156 h 1450"/>
                <a:gd name="T38" fmla="*/ 141 w 772"/>
                <a:gd name="T39" fmla="*/ 233 h 1450"/>
                <a:gd name="T40" fmla="*/ 141 w 772"/>
                <a:gd name="T41" fmla="*/ 183 h 1450"/>
                <a:gd name="T42" fmla="*/ 151 w 772"/>
                <a:gd name="T43" fmla="*/ 144 h 1450"/>
                <a:gd name="T44" fmla="*/ 300 w 772"/>
                <a:gd name="T45" fmla="*/ 446 h 1450"/>
                <a:gd name="T46" fmla="*/ 300 w 772"/>
                <a:gd name="T47" fmla="*/ 358 h 1450"/>
                <a:gd name="T48" fmla="*/ 273 w 772"/>
                <a:gd name="T49" fmla="*/ 300 h 1450"/>
                <a:gd name="T50" fmla="*/ 273 w 772"/>
                <a:gd name="T51" fmla="*/ 226 h 1450"/>
                <a:gd name="T52" fmla="*/ 300 w 772"/>
                <a:gd name="T53" fmla="*/ 168 h 1450"/>
                <a:gd name="T54" fmla="*/ 300 w 772"/>
                <a:gd name="T55" fmla="*/ 124 h 1450"/>
                <a:gd name="T56" fmla="*/ 343 w 772"/>
                <a:gd name="T57" fmla="*/ 446 h 1450"/>
                <a:gd name="T58" fmla="*/ 315 w 772"/>
                <a:gd name="T59" fmla="*/ 388 h 1450"/>
                <a:gd name="T60" fmla="*/ 315 w 772"/>
                <a:gd name="T61" fmla="*/ 314 h 1450"/>
                <a:gd name="T62" fmla="*/ 343 w 772"/>
                <a:gd name="T63" fmla="*/ 256 h 1450"/>
                <a:gd name="T64" fmla="*/ 343 w 772"/>
                <a:gd name="T65" fmla="*/ 212 h 1450"/>
                <a:gd name="T66" fmla="*/ 343 w 772"/>
                <a:gd name="T67" fmla="*/ 124 h 1450"/>
                <a:gd name="T68" fmla="*/ 357 w 772"/>
                <a:gd name="T69" fmla="*/ 475 h 1450"/>
                <a:gd name="T70" fmla="*/ 357 w 772"/>
                <a:gd name="T71" fmla="*/ 401 h 1450"/>
                <a:gd name="T72" fmla="*/ 385 w 772"/>
                <a:gd name="T73" fmla="*/ 343 h 1450"/>
                <a:gd name="T74" fmla="*/ 385 w 772"/>
                <a:gd name="T75" fmla="*/ 300 h 1450"/>
                <a:gd name="T76" fmla="*/ 385 w 772"/>
                <a:gd name="T77" fmla="*/ 212 h 1450"/>
                <a:gd name="T78" fmla="*/ 357 w 772"/>
                <a:gd name="T79" fmla="*/ 154 h 1450"/>
                <a:gd name="T80" fmla="*/ 357 w 772"/>
                <a:gd name="T81" fmla="*/ 80 h 1450"/>
                <a:gd name="T82" fmla="*/ 586 w 772"/>
                <a:gd name="T83" fmla="*/ 267 h 1450"/>
                <a:gd name="T84" fmla="*/ 586 w 772"/>
                <a:gd name="T85" fmla="*/ 202 h 1450"/>
                <a:gd name="T86" fmla="*/ 612 w 772"/>
                <a:gd name="T87" fmla="*/ 340 h 1450"/>
                <a:gd name="T88" fmla="*/ 599 w 772"/>
                <a:gd name="T89" fmla="*/ 247 h 1450"/>
                <a:gd name="T90" fmla="*/ 599 w 772"/>
                <a:gd name="T91" fmla="*/ 129 h 1450"/>
                <a:gd name="T92" fmla="*/ 637 w 772"/>
                <a:gd name="T93" fmla="*/ 314 h 1450"/>
                <a:gd name="T94" fmla="*/ 637 w 772"/>
                <a:gd name="T95" fmla="*/ 247 h 1450"/>
                <a:gd name="T96" fmla="*/ 637 w 772"/>
                <a:gd name="T97" fmla="*/ 109 h 1450"/>
                <a:gd name="T98" fmla="*/ 649 w 772"/>
                <a:gd name="T99" fmla="*/ 294 h 1450"/>
                <a:gd name="T100" fmla="*/ 649 w 772"/>
                <a:gd name="T101" fmla="*/ 176 h 1450"/>
                <a:gd name="T102" fmla="*/ 662 w 772"/>
                <a:gd name="T103" fmla="*/ 83 h 1450"/>
                <a:gd name="T104" fmla="*/ 687 w 772"/>
                <a:gd name="T105" fmla="*/ 294 h 1450"/>
                <a:gd name="T106" fmla="*/ 687 w 772"/>
                <a:gd name="T107" fmla="*/ 156 h 1450"/>
                <a:gd name="T108" fmla="*/ 700 w 772"/>
                <a:gd name="T109" fmla="*/ 340 h 1450"/>
                <a:gd name="T110" fmla="*/ 700 w 772"/>
                <a:gd name="T111" fmla="*/ 221 h 1450"/>
                <a:gd name="T112" fmla="*/ 712 w 772"/>
                <a:gd name="T113" fmla="*/ 129 h 1450"/>
                <a:gd name="T114" fmla="*/ 738 w 772"/>
                <a:gd name="T115" fmla="*/ 340 h 1450"/>
                <a:gd name="T116" fmla="*/ 738 w 772"/>
                <a:gd name="T117" fmla="*/ 202 h 1450"/>
                <a:gd name="T118" fmla="*/ 726 w 772"/>
                <a:gd name="T119" fmla="*/ 110 h 1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72" h="1450">
                  <a:moveTo>
                    <a:pt x="0" y="1450"/>
                  </a:moveTo>
                  <a:lnTo>
                    <a:pt x="772" y="1450"/>
                  </a:lnTo>
                  <a:lnTo>
                    <a:pt x="769" y="194"/>
                  </a:lnTo>
                  <a:lnTo>
                    <a:pt x="769" y="39"/>
                  </a:lnTo>
                  <a:lnTo>
                    <a:pt x="550" y="39"/>
                  </a:lnTo>
                  <a:lnTo>
                    <a:pt x="545" y="278"/>
                  </a:lnTo>
                  <a:lnTo>
                    <a:pt x="500" y="278"/>
                  </a:lnTo>
                  <a:lnTo>
                    <a:pt x="500" y="257"/>
                  </a:lnTo>
                  <a:lnTo>
                    <a:pt x="406" y="256"/>
                  </a:lnTo>
                  <a:lnTo>
                    <a:pt x="406" y="59"/>
                  </a:lnTo>
                  <a:lnTo>
                    <a:pt x="239" y="59"/>
                  </a:lnTo>
                  <a:lnTo>
                    <a:pt x="240" y="221"/>
                  </a:lnTo>
                  <a:lnTo>
                    <a:pt x="177" y="221"/>
                  </a:lnTo>
                  <a:lnTo>
                    <a:pt x="177" y="0"/>
                  </a:lnTo>
                  <a:lnTo>
                    <a:pt x="73" y="0"/>
                  </a:lnTo>
                  <a:lnTo>
                    <a:pt x="74" y="280"/>
                  </a:lnTo>
                  <a:lnTo>
                    <a:pt x="0" y="280"/>
                  </a:lnTo>
                  <a:lnTo>
                    <a:pt x="0" y="1450"/>
                  </a:lnTo>
                  <a:close/>
                  <a:moveTo>
                    <a:pt x="27" y="361"/>
                  </a:moveTo>
                  <a:lnTo>
                    <a:pt x="18" y="361"/>
                  </a:lnTo>
                  <a:lnTo>
                    <a:pt x="18" y="353"/>
                  </a:lnTo>
                  <a:lnTo>
                    <a:pt x="27" y="353"/>
                  </a:lnTo>
                  <a:lnTo>
                    <a:pt x="27" y="361"/>
                  </a:lnTo>
                  <a:close/>
                  <a:moveTo>
                    <a:pt x="27" y="346"/>
                  </a:moveTo>
                  <a:lnTo>
                    <a:pt x="18" y="346"/>
                  </a:lnTo>
                  <a:lnTo>
                    <a:pt x="18" y="339"/>
                  </a:lnTo>
                  <a:lnTo>
                    <a:pt x="27" y="339"/>
                  </a:lnTo>
                  <a:lnTo>
                    <a:pt x="27" y="346"/>
                  </a:lnTo>
                  <a:close/>
                  <a:moveTo>
                    <a:pt x="27" y="333"/>
                  </a:moveTo>
                  <a:lnTo>
                    <a:pt x="18" y="333"/>
                  </a:lnTo>
                  <a:lnTo>
                    <a:pt x="18" y="326"/>
                  </a:lnTo>
                  <a:lnTo>
                    <a:pt x="27" y="326"/>
                  </a:lnTo>
                  <a:lnTo>
                    <a:pt x="27" y="333"/>
                  </a:lnTo>
                  <a:close/>
                  <a:moveTo>
                    <a:pt x="27" y="318"/>
                  </a:moveTo>
                  <a:lnTo>
                    <a:pt x="18" y="318"/>
                  </a:lnTo>
                  <a:lnTo>
                    <a:pt x="18" y="311"/>
                  </a:lnTo>
                  <a:lnTo>
                    <a:pt x="27" y="311"/>
                  </a:lnTo>
                  <a:lnTo>
                    <a:pt x="27" y="318"/>
                  </a:lnTo>
                  <a:close/>
                  <a:moveTo>
                    <a:pt x="27" y="305"/>
                  </a:moveTo>
                  <a:lnTo>
                    <a:pt x="18" y="305"/>
                  </a:lnTo>
                  <a:lnTo>
                    <a:pt x="18" y="298"/>
                  </a:lnTo>
                  <a:lnTo>
                    <a:pt x="27" y="298"/>
                  </a:lnTo>
                  <a:lnTo>
                    <a:pt x="27" y="305"/>
                  </a:lnTo>
                  <a:close/>
                  <a:moveTo>
                    <a:pt x="42" y="361"/>
                  </a:moveTo>
                  <a:lnTo>
                    <a:pt x="33" y="361"/>
                  </a:lnTo>
                  <a:lnTo>
                    <a:pt x="33" y="353"/>
                  </a:lnTo>
                  <a:lnTo>
                    <a:pt x="42" y="353"/>
                  </a:lnTo>
                  <a:lnTo>
                    <a:pt x="42" y="361"/>
                  </a:lnTo>
                  <a:close/>
                  <a:moveTo>
                    <a:pt x="42" y="346"/>
                  </a:moveTo>
                  <a:lnTo>
                    <a:pt x="33" y="346"/>
                  </a:lnTo>
                  <a:lnTo>
                    <a:pt x="33" y="339"/>
                  </a:lnTo>
                  <a:lnTo>
                    <a:pt x="42" y="339"/>
                  </a:lnTo>
                  <a:lnTo>
                    <a:pt x="42" y="346"/>
                  </a:lnTo>
                  <a:close/>
                  <a:moveTo>
                    <a:pt x="42" y="333"/>
                  </a:moveTo>
                  <a:lnTo>
                    <a:pt x="33" y="333"/>
                  </a:lnTo>
                  <a:lnTo>
                    <a:pt x="33" y="326"/>
                  </a:lnTo>
                  <a:lnTo>
                    <a:pt x="42" y="326"/>
                  </a:lnTo>
                  <a:lnTo>
                    <a:pt x="42" y="333"/>
                  </a:lnTo>
                  <a:close/>
                  <a:moveTo>
                    <a:pt x="42" y="318"/>
                  </a:moveTo>
                  <a:lnTo>
                    <a:pt x="33" y="318"/>
                  </a:lnTo>
                  <a:lnTo>
                    <a:pt x="33" y="311"/>
                  </a:lnTo>
                  <a:lnTo>
                    <a:pt x="42" y="311"/>
                  </a:lnTo>
                  <a:lnTo>
                    <a:pt x="42" y="318"/>
                  </a:lnTo>
                  <a:close/>
                  <a:moveTo>
                    <a:pt x="42" y="305"/>
                  </a:moveTo>
                  <a:lnTo>
                    <a:pt x="33" y="305"/>
                  </a:lnTo>
                  <a:lnTo>
                    <a:pt x="33" y="298"/>
                  </a:lnTo>
                  <a:lnTo>
                    <a:pt x="42" y="298"/>
                  </a:lnTo>
                  <a:lnTo>
                    <a:pt x="42" y="305"/>
                  </a:lnTo>
                  <a:close/>
                  <a:moveTo>
                    <a:pt x="58" y="361"/>
                  </a:moveTo>
                  <a:lnTo>
                    <a:pt x="49" y="361"/>
                  </a:lnTo>
                  <a:lnTo>
                    <a:pt x="49" y="353"/>
                  </a:lnTo>
                  <a:lnTo>
                    <a:pt x="58" y="353"/>
                  </a:lnTo>
                  <a:lnTo>
                    <a:pt x="58" y="361"/>
                  </a:lnTo>
                  <a:close/>
                  <a:moveTo>
                    <a:pt x="58" y="346"/>
                  </a:moveTo>
                  <a:lnTo>
                    <a:pt x="49" y="346"/>
                  </a:lnTo>
                  <a:lnTo>
                    <a:pt x="49" y="339"/>
                  </a:lnTo>
                  <a:lnTo>
                    <a:pt x="58" y="339"/>
                  </a:lnTo>
                  <a:lnTo>
                    <a:pt x="58" y="346"/>
                  </a:lnTo>
                  <a:close/>
                  <a:moveTo>
                    <a:pt x="58" y="333"/>
                  </a:moveTo>
                  <a:lnTo>
                    <a:pt x="49" y="333"/>
                  </a:lnTo>
                  <a:lnTo>
                    <a:pt x="49" y="326"/>
                  </a:lnTo>
                  <a:lnTo>
                    <a:pt x="58" y="326"/>
                  </a:lnTo>
                  <a:lnTo>
                    <a:pt x="58" y="333"/>
                  </a:lnTo>
                  <a:close/>
                  <a:moveTo>
                    <a:pt x="58" y="318"/>
                  </a:moveTo>
                  <a:lnTo>
                    <a:pt x="49" y="318"/>
                  </a:lnTo>
                  <a:lnTo>
                    <a:pt x="49" y="311"/>
                  </a:lnTo>
                  <a:lnTo>
                    <a:pt x="58" y="311"/>
                  </a:lnTo>
                  <a:lnTo>
                    <a:pt x="58" y="318"/>
                  </a:lnTo>
                  <a:close/>
                  <a:moveTo>
                    <a:pt x="58" y="305"/>
                  </a:moveTo>
                  <a:lnTo>
                    <a:pt x="49" y="305"/>
                  </a:lnTo>
                  <a:lnTo>
                    <a:pt x="49" y="298"/>
                  </a:lnTo>
                  <a:lnTo>
                    <a:pt x="58" y="298"/>
                  </a:lnTo>
                  <a:lnTo>
                    <a:pt x="58" y="305"/>
                  </a:lnTo>
                  <a:close/>
                  <a:moveTo>
                    <a:pt x="140" y="30"/>
                  </a:moveTo>
                  <a:lnTo>
                    <a:pt x="150" y="30"/>
                  </a:lnTo>
                  <a:lnTo>
                    <a:pt x="150" y="42"/>
                  </a:lnTo>
                  <a:lnTo>
                    <a:pt x="140" y="42"/>
                  </a:lnTo>
                  <a:lnTo>
                    <a:pt x="140" y="30"/>
                  </a:lnTo>
                  <a:close/>
                  <a:moveTo>
                    <a:pt x="140" y="49"/>
                  </a:moveTo>
                  <a:lnTo>
                    <a:pt x="150" y="49"/>
                  </a:lnTo>
                  <a:lnTo>
                    <a:pt x="150" y="61"/>
                  </a:lnTo>
                  <a:lnTo>
                    <a:pt x="140" y="61"/>
                  </a:lnTo>
                  <a:lnTo>
                    <a:pt x="140" y="49"/>
                  </a:lnTo>
                  <a:close/>
                  <a:moveTo>
                    <a:pt x="140" y="68"/>
                  </a:moveTo>
                  <a:lnTo>
                    <a:pt x="150" y="68"/>
                  </a:lnTo>
                  <a:lnTo>
                    <a:pt x="150" y="80"/>
                  </a:lnTo>
                  <a:lnTo>
                    <a:pt x="140" y="80"/>
                  </a:lnTo>
                  <a:lnTo>
                    <a:pt x="140" y="68"/>
                  </a:lnTo>
                  <a:close/>
                  <a:moveTo>
                    <a:pt x="140" y="88"/>
                  </a:moveTo>
                  <a:lnTo>
                    <a:pt x="150" y="88"/>
                  </a:lnTo>
                  <a:lnTo>
                    <a:pt x="150" y="99"/>
                  </a:lnTo>
                  <a:lnTo>
                    <a:pt x="140" y="99"/>
                  </a:lnTo>
                  <a:lnTo>
                    <a:pt x="140" y="88"/>
                  </a:lnTo>
                  <a:close/>
                  <a:moveTo>
                    <a:pt x="125" y="30"/>
                  </a:moveTo>
                  <a:lnTo>
                    <a:pt x="134" y="30"/>
                  </a:lnTo>
                  <a:lnTo>
                    <a:pt x="134" y="42"/>
                  </a:lnTo>
                  <a:lnTo>
                    <a:pt x="125" y="42"/>
                  </a:lnTo>
                  <a:lnTo>
                    <a:pt x="125" y="30"/>
                  </a:lnTo>
                  <a:close/>
                  <a:moveTo>
                    <a:pt x="125" y="49"/>
                  </a:moveTo>
                  <a:lnTo>
                    <a:pt x="134" y="49"/>
                  </a:lnTo>
                  <a:lnTo>
                    <a:pt x="134" y="61"/>
                  </a:lnTo>
                  <a:lnTo>
                    <a:pt x="125" y="61"/>
                  </a:lnTo>
                  <a:lnTo>
                    <a:pt x="125" y="49"/>
                  </a:lnTo>
                  <a:close/>
                  <a:moveTo>
                    <a:pt x="125" y="68"/>
                  </a:moveTo>
                  <a:lnTo>
                    <a:pt x="134" y="68"/>
                  </a:lnTo>
                  <a:lnTo>
                    <a:pt x="134" y="80"/>
                  </a:lnTo>
                  <a:lnTo>
                    <a:pt x="125" y="80"/>
                  </a:lnTo>
                  <a:lnTo>
                    <a:pt x="125" y="68"/>
                  </a:lnTo>
                  <a:close/>
                  <a:moveTo>
                    <a:pt x="125" y="88"/>
                  </a:moveTo>
                  <a:lnTo>
                    <a:pt x="134" y="88"/>
                  </a:lnTo>
                  <a:lnTo>
                    <a:pt x="134" y="99"/>
                  </a:lnTo>
                  <a:lnTo>
                    <a:pt x="125" y="99"/>
                  </a:lnTo>
                  <a:lnTo>
                    <a:pt x="125" y="88"/>
                  </a:lnTo>
                  <a:close/>
                  <a:moveTo>
                    <a:pt x="109" y="30"/>
                  </a:moveTo>
                  <a:lnTo>
                    <a:pt x="118" y="30"/>
                  </a:lnTo>
                  <a:lnTo>
                    <a:pt x="118" y="42"/>
                  </a:lnTo>
                  <a:lnTo>
                    <a:pt x="109" y="42"/>
                  </a:lnTo>
                  <a:lnTo>
                    <a:pt x="109" y="30"/>
                  </a:lnTo>
                  <a:close/>
                  <a:moveTo>
                    <a:pt x="109" y="49"/>
                  </a:moveTo>
                  <a:lnTo>
                    <a:pt x="118" y="49"/>
                  </a:lnTo>
                  <a:lnTo>
                    <a:pt x="118" y="61"/>
                  </a:lnTo>
                  <a:lnTo>
                    <a:pt x="109" y="61"/>
                  </a:lnTo>
                  <a:lnTo>
                    <a:pt x="109" y="49"/>
                  </a:lnTo>
                  <a:close/>
                  <a:moveTo>
                    <a:pt x="109" y="68"/>
                  </a:moveTo>
                  <a:lnTo>
                    <a:pt x="118" y="68"/>
                  </a:lnTo>
                  <a:lnTo>
                    <a:pt x="118" y="80"/>
                  </a:lnTo>
                  <a:lnTo>
                    <a:pt x="109" y="80"/>
                  </a:lnTo>
                  <a:lnTo>
                    <a:pt x="109" y="68"/>
                  </a:lnTo>
                  <a:close/>
                  <a:moveTo>
                    <a:pt x="109" y="88"/>
                  </a:moveTo>
                  <a:lnTo>
                    <a:pt x="118" y="88"/>
                  </a:lnTo>
                  <a:lnTo>
                    <a:pt x="118" y="99"/>
                  </a:lnTo>
                  <a:lnTo>
                    <a:pt x="109" y="99"/>
                  </a:lnTo>
                  <a:lnTo>
                    <a:pt x="109" y="88"/>
                  </a:lnTo>
                  <a:close/>
                  <a:moveTo>
                    <a:pt x="109" y="106"/>
                  </a:moveTo>
                  <a:lnTo>
                    <a:pt x="118" y="106"/>
                  </a:lnTo>
                  <a:lnTo>
                    <a:pt x="118" y="118"/>
                  </a:lnTo>
                  <a:lnTo>
                    <a:pt x="109" y="118"/>
                  </a:lnTo>
                  <a:lnTo>
                    <a:pt x="109" y="106"/>
                  </a:lnTo>
                  <a:close/>
                  <a:moveTo>
                    <a:pt x="119" y="233"/>
                  </a:moveTo>
                  <a:lnTo>
                    <a:pt x="110" y="233"/>
                  </a:lnTo>
                  <a:lnTo>
                    <a:pt x="110" y="221"/>
                  </a:lnTo>
                  <a:lnTo>
                    <a:pt x="119" y="221"/>
                  </a:lnTo>
                  <a:lnTo>
                    <a:pt x="119" y="233"/>
                  </a:lnTo>
                  <a:close/>
                  <a:moveTo>
                    <a:pt x="119" y="213"/>
                  </a:moveTo>
                  <a:lnTo>
                    <a:pt x="110" y="213"/>
                  </a:lnTo>
                  <a:lnTo>
                    <a:pt x="110" y="202"/>
                  </a:lnTo>
                  <a:lnTo>
                    <a:pt x="119" y="202"/>
                  </a:lnTo>
                  <a:lnTo>
                    <a:pt x="119" y="213"/>
                  </a:lnTo>
                  <a:close/>
                  <a:moveTo>
                    <a:pt x="119" y="194"/>
                  </a:moveTo>
                  <a:lnTo>
                    <a:pt x="110" y="194"/>
                  </a:lnTo>
                  <a:lnTo>
                    <a:pt x="110" y="183"/>
                  </a:lnTo>
                  <a:lnTo>
                    <a:pt x="119" y="183"/>
                  </a:lnTo>
                  <a:lnTo>
                    <a:pt x="119" y="194"/>
                  </a:lnTo>
                  <a:close/>
                  <a:moveTo>
                    <a:pt x="119" y="176"/>
                  </a:moveTo>
                  <a:lnTo>
                    <a:pt x="110" y="176"/>
                  </a:lnTo>
                  <a:lnTo>
                    <a:pt x="110" y="164"/>
                  </a:lnTo>
                  <a:lnTo>
                    <a:pt x="119" y="164"/>
                  </a:lnTo>
                  <a:lnTo>
                    <a:pt x="119" y="176"/>
                  </a:lnTo>
                  <a:close/>
                  <a:moveTo>
                    <a:pt x="119" y="156"/>
                  </a:moveTo>
                  <a:lnTo>
                    <a:pt x="110" y="156"/>
                  </a:lnTo>
                  <a:lnTo>
                    <a:pt x="110" y="144"/>
                  </a:lnTo>
                  <a:lnTo>
                    <a:pt x="119" y="144"/>
                  </a:lnTo>
                  <a:lnTo>
                    <a:pt x="119" y="156"/>
                  </a:lnTo>
                  <a:close/>
                  <a:moveTo>
                    <a:pt x="125" y="106"/>
                  </a:moveTo>
                  <a:lnTo>
                    <a:pt x="134" y="106"/>
                  </a:lnTo>
                  <a:lnTo>
                    <a:pt x="134" y="118"/>
                  </a:lnTo>
                  <a:lnTo>
                    <a:pt x="125" y="118"/>
                  </a:lnTo>
                  <a:lnTo>
                    <a:pt x="125" y="106"/>
                  </a:lnTo>
                  <a:close/>
                  <a:moveTo>
                    <a:pt x="135" y="233"/>
                  </a:moveTo>
                  <a:lnTo>
                    <a:pt x="126" y="233"/>
                  </a:lnTo>
                  <a:lnTo>
                    <a:pt x="126" y="221"/>
                  </a:lnTo>
                  <a:lnTo>
                    <a:pt x="135" y="221"/>
                  </a:lnTo>
                  <a:lnTo>
                    <a:pt x="135" y="233"/>
                  </a:lnTo>
                  <a:close/>
                  <a:moveTo>
                    <a:pt x="135" y="213"/>
                  </a:moveTo>
                  <a:lnTo>
                    <a:pt x="126" y="213"/>
                  </a:lnTo>
                  <a:lnTo>
                    <a:pt x="126" y="202"/>
                  </a:lnTo>
                  <a:lnTo>
                    <a:pt x="135" y="202"/>
                  </a:lnTo>
                  <a:lnTo>
                    <a:pt x="135" y="213"/>
                  </a:lnTo>
                  <a:close/>
                  <a:moveTo>
                    <a:pt x="135" y="194"/>
                  </a:moveTo>
                  <a:lnTo>
                    <a:pt x="126" y="194"/>
                  </a:lnTo>
                  <a:lnTo>
                    <a:pt x="126" y="183"/>
                  </a:lnTo>
                  <a:lnTo>
                    <a:pt x="135" y="183"/>
                  </a:lnTo>
                  <a:lnTo>
                    <a:pt x="135" y="194"/>
                  </a:lnTo>
                  <a:close/>
                  <a:moveTo>
                    <a:pt x="135" y="176"/>
                  </a:moveTo>
                  <a:lnTo>
                    <a:pt x="126" y="176"/>
                  </a:lnTo>
                  <a:lnTo>
                    <a:pt x="126" y="164"/>
                  </a:lnTo>
                  <a:lnTo>
                    <a:pt x="135" y="164"/>
                  </a:lnTo>
                  <a:lnTo>
                    <a:pt x="135" y="176"/>
                  </a:lnTo>
                  <a:close/>
                  <a:moveTo>
                    <a:pt x="135" y="156"/>
                  </a:moveTo>
                  <a:lnTo>
                    <a:pt x="126" y="156"/>
                  </a:lnTo>
                  <a:lnTo>
                    <a:pt x="126" y="144"/>
                  </a:lnTo>
                  <a:lnTo>
                    <a:pt x="135" y="144"/>
                  </a:lnTo>
                  <a:lnTo>
                    <a:pt x="135" y="156"/>
                  </a:lnTo>
                  <a:close/>
                  <a:moveTo>
                    <a:pt x="140" y="106"/>
                  </a:moveTo>
                  <a:lnTo>
                    <a:pt x="150" y="106"/>
                  </a:lnTo>
                  <a:lnTo>
                    <a:pt x="150" y="118"/>
                  </a:lnTo>
                  <a:lnTo>
                    <a:pt x="140" y="118"/>
                  </a:lnTo>
                  <a:lnTo>
                    <a:pt x="140" y="106"/>
                  </a:lnTo>
                  <a:close/>
                  <a:moveTo>
                    <a:pt x="151" y="233"/>
                  </a:moveTo>
                  <a:lnTo>
                    <a:pt x="141" y="233"/>
                  </a:lnTo>
                  <a:lnTo>
                    <a:pt x="141" y="221"/>
                  </a:lnTo>
                  <a:lnTo>
                    <a:pt x="151" y="221"/>
                  </a:lnTo>
                  <a:lnTo>
                    <a:pt x="151" y="233"/>
                  </a:lnTo>
                  <a:close/>
                  <a:moveTo>
                    <a:pt x="151" y="213"/>
                  </a:moveTo>
                  <a:lnTo>
                    <a:pt x="141" y="213"/>
                  </a:lnTo>
                  <a:lnTo>
                    <a:pt x="141" y="202"/>
                  </a:lnTo>
                  <a:lnTo>
                    <a:pt x="151" y="202"/>
                  </a:lnTo>
                  <a:lnTo>
                    <a:pt x="151" y="213"/>
                  </a:lnTo>
                  <a:close/>
                  <a:moveTo>
                    <a:pt x="151" y="194"/>
                  </a:moveTo>
                  <a:lnTo>
                    <a:pt x="141" y="194"/>
                  </a:lnTo>
                  <a:lnTo>
                    <a:pt x="141" y="183"/>
                  </a:lnTo>
                  <a:lnTo>
                    <a:pt x="151" y="183"/>
                  </a:lnTo>
                  <a:lnTo>
                    <a:pt x="151" y="194"/>
                  </a:lnTo>
                  <a:close/>
                  <a:moveTo>
                    <a:pt x="151" y="176"/>
                  </a:moveTo>
                  <a:lnTo>
                    <a:pt x="141" y="176"/>
                  </a:lnTo>
                  <a:lnTo>
                    <a:pt x="141" y="164"/>
                  </a:lnTo>
                  <a:lnTo>
                    <a:pt x="151" y="164"/>
                  </a:lnTo>
                  <a:lnTo>
                    <a:pt x="151" y="176"/>
                  </a:lnTo>
                  <a:close/>
                  <a:moveTo>
                    <a:pt x="151" y="156"/>
                  </a:moveTo>
                  <a:lnTo>
                    <a:pt x="141" y="156"/>
                  </a:lnTo>
                  <a:lnTo>
                    <a:pt x="141" y="144"/>
                  </a:lnTo>
                  <a:lnTo>
                    <a:pt x="151" y="144"/>
                  </a:lnTo>
                  <a:lnTo>
                    <a:pt x="151" y="156"/>
                  </a:lnTo>
                  <a:close/>
                  <a:moveTo>
                    <a:pt x="300" y="475"/>
                  </a:moveTo>
                  <a:lnTo>
                    <a:pt x="273" y="475"/>
                  </a:lnTo>
                  <a:lnTo>
                    <a:pt x="273" y="459"/>
                  </a:lnTo>
                  <a:lnTo>
                    <a:pt x="300" y="459"/>
                  </a:lnTo>
                  <a:lnTo>
                    <a:pt x="300" y="475"/>
                  </a:lnTo>
                  <a:close/>
                  <a:moveTo>
                    <a:pt x="300" y="446"/>
                  </a:moveTo>
                  <a:lnTo>
                    <a:pt x="273" y="446"/>
                  </a:lnTo>
                  <a:lnTo>
                    <a:pt x="273" y="431"/>
                  </a:lnTo>
                  <a:lnTo>
                    <a:pt x="300" y="431"/>
                  </a:lnTo>
                  <a:lnTo>
                    <a:pt x="300" y="446"/>
                  </a:lnTo>
                  <a:close/>
                  <a:moveTo>
                    <a:pt x="300" y="416"/>
                  </a:moveTo>
                  <a:lnTo>
                    <a:pt x="273" y="416"/>
                  </a:lnTo>
                  <a:lnTo>
                    <a:pt x="273" y="401"/>
                  </a:lnTo>
                  <a:lnTo>
                    <a:pt x="300" y="401"/>
                  </a:lnTo>
                  <a:lnTo>
                    <a:pt x="300" y="416"/>
                  </a:lnTo>
                  <a:close/>
                  <a:moveTo>
                    <a:pt x="300" y="388"/>
                  </a:moveTo>
                  <a:lnTo>
                    <a:pt x="273" y="388"/>
                  </a:lnTo>
                  <a:lnTo>
                    <a:pt x="273" y="372"/>
                  </a:lnTo>
                  <a:lnTo>
                    <a:pt x="300" y="372"/>
                  </a:lnTo>
                  <a:lnTo>
                    <a:pt x="300" y="388"/>
                  </a:lnTo>
                  <a:close/>
                  <a:moveTo>
                    <a:pt x="300" y="358"/>
                  </a:moveTo>
                  <a:lnTo>
                    <a:pt x="273" y="358"/>
                  </a:lnTo>
                  <a:lnTo>
                    <a:pt x="273" y="343"/>
                  </a:lnTo>
                  <a:lnTo>
                    <a:pt x="300" y="343"/>
                  </a:lnTo>
                  <a:lnTo>
                    <a:pt x="300" y="358"/>
                  </a:lnTo>
                  <a:close/>
                  <a:moveTo>
                    <a:pt x="300" y="329"/>
                  </a:moveTo>
                  <a:lnTo>
                    <a:pt x="273" y="329"/>
                  </a:lnTo>
                  <a:lnTo>
                    <a:pt x="273" y="314"/>
                  </a:lnTo>
                  <a:lnTo>
                    <a:pt x="300" y="314"/>
                  </a:lnTo>
                  <a:lnTo>
                    <a:pt x="300" y="329"/>
                  </a:lnTo>
                  <a:close/>
                  <a:moveTo>
                    <a:pt x="300" y="300"/>
                  </a:moveTo>
                  <a:lnTo>
                    <a:pt x="273" y="300"/>
                  </a:lnTo>
                  <a:lnTo>
                    <a:pt x="273" y="284"/>
                  </a:lnTo>
                  <a:lnTo>
                    <a:pt x="300" y="284"/>
                  </a:lnTo>
                  <a:lnTo>
                    <a:pt x="300" y="300"/>
                  </a:lnTo>
                  <a:close/>
                  <a:moveTo>
                    <a:pt x="300" y="271"/>
                  </a:moveTo>
                  <a:lnTo>
                    <a:pt x="273" y="271"/>
                  </a:lnTo>
                  <a:lnTo>
                    <a:pt x="273" y="256"/>
                  </a:lnTo>
                  <a:lnTo>
                    <a:pt x="300" y="256"/>
                  </a:lnTo>
                  <a:lnTo>
                    <a:pt x="300" y="271"/>
                  </a:lnTo>
                  <a:close/>
                  <a:moveTo>
                    <a:pt x="300" y="241"/>
                  </a:moveTo>
                  <a:lnTo>
                    <a:pt x="273" y="241"/>
                  </a:lnTo>
                  <a:lnTo>
                    <a:pt x="273" y="226"/>
                  </a:lnTo>
                  <a:lnTo>
                    <a:pt x="300" y="226"/>
                  </a:lnTo>
                  <a:lnTo>
                    <a:pt x="300" y="241"/>
                  </a:lnTo>
                  <a:close/>
                  <a:moveTo>
                    <a:pt x="300" y="212"/>
                  </a:moveTo>
                  <a:lnTo>
                    <a:pt x="273" y="212"/>
                  </a:lnTo>
                  <a:lnTo>
                    <a:pt x="273" y="197"/>
                  </a:lnTo>
                  <a:lnTo>
                    <a:pt x="300" y="197"/>
                  </a:lnTo>
                  <a:lnTo>
                    <a:pt x="300" y="212"/>
                  </a:lnTo>
                  <a:close/>
                  <a:moveTo>
                    <a:pt x="300" y="183"/>
                  </a:moveTo>
                  <a:lnTo>
                    <a:pt x="273" y="183"/>
                  </a:lnTo>
                  <a:lnTo>
                    <a:pt x="273" y="168"/>
                  </a:lnTo>
                  <a:lnTo>
                    <a:pt x="300" y="168"/>
                  </a:lnTo>
                  <a:lnTo>
                    <a:pt x="300" y="183"/>
                  </a:lnTo>
                  <a:close/>
                  <a:moveTo>
                    <a:pt x="300" y="154"/>
                  </a:moveTo>
                  <a:lnTo>
                    <a:pt x="273" y="154"/>
                  </a:lnTo>
                  <a:lnTo>
                    <a:pt x="273" y="139"/>
                  </a:lnTo>
                  <a:lnTo>
                    <a:pt x="300" y="139"/>
                  </a:lnTo>
                  <a:lnTo>
                    <a:pt x="300" y="154"/>
                  </a:lnTo>
                  <a:close/>
                  <a:moveTo>
                    <a:pt x="300" y="124"/>
                  </a:moveTo>
                  <a:lnTo>
                    <a:pt x="273" y="124"/>
                  </a:lnTo>
                  <a:lnTo>
                    <a:pt x="273" y="109"/>
                  </a:lnTo>
                  <a:lnTo>
                    <a:pt x="300" y="109"/>
                  </a:lnTo>
                  <a:lnTo>
                    <a:pt x="300" y="124"/>
                  </a:lnTo>
                  <a:close/>
                  <a:moveTo>
                    <a:pt x="300" y="96"/>
                  </a:moveTo>
                  <a:lnTo>
                    <a:pt x="273" y="96"/>
                  </a:lnTo>
                  <a:lnTo>
                    <a:pt x="273" y="80"/>
                  </a:lnTo>
                  <a:lnTo>
                    <a:pt x="300" y="80"/>
                  </a:lnTo>
                  <a:lnTo>
                    <a:pt x="300" y="96"/>
                  </a:lnTo>
                  <a:close/>
                  <a:moveTo>
                    <a:pt x="343" y="475"/>
                  </a:moveTo>
                  <a:lnTo>
                    <a:pt x="315" y="475"/>
                  </a:lnTo>
                  <a:lnTo>
                    <a:pt x="315" y="459"/>
                  </a:lnTo>
                  <a:lnTo>
                    <a:pt x="343" y="459"/>
                  </a:lnTo>
                  <a:lnTo>
                    <a:pt x="343" y="475"/>
                  </a:lnTo>
                  <a:close/>
                  <a:moveTo>
                    <a:pt x="343" y="446"/>
                  </a:moveTo>
                  <a:lnTo>
                    <a:pt x="315" y="446"/>
                  </a:lnTo>
                  <a:lnTo>
                    <a:pt x="315" y="431"/>
                  </a:lnTo>
                  <a:lnTo>
                    <a:pt x="343" y="431"/>
                  </a:lnTo>
                  <a:lnTo>
                    <a:pt x="343" y="446"/>
                  </a:lnTo>
                  <a:close/>
                  <a:moveTo>
                    <a:pt x="343" y="416"/>
                  </a:moveTo>
                  <a:lnTo>
                    <a:pt x="315" y="416"/>
                  </a:lnTo>
                  <a:lnTo>
                    <a:pt x="315" y="401"/>
                  </a:lnTo>
                  <a:lnTo>
                    <a:pt x="343" y="401"/>
                  </a:lnTo>
                  <a:lnTo>
                    <a:pt x="343" y="416"/>
                  </a:lnTo>
                  <a:close/>
                  <a:moveTo>
                    <a:pt x="343" y="388"/>
                  </a:moveTo>
                  <a:lnTo>
                    <a:pt x="315" y="388"/>
                  </a:lnTo>
                  <a:lnTo>
                    <a:pt x="315" y="372"/>
                  </a:lnTo>
                  <a:lnTo>
                    <a:pt x="343" y="372"/>
                  </a:lnTo>
                  <a:lnTo>
                    <a:pt x="343" y="388"/>
                  </a:lnTo>
                  <a:close/>
                  <a:moveTo>
                    <a:pt x="343" y="358"/>
                  </a:moveTo>
                  <a:lnTo>
                    <a:pt x="315" y="358"/>
                  </a:lnTo>
                  <a:lnTo>
                    <a:pt x="315" y="343"/>
                  </a:lnTo>
                  <a:lnTo>
                    <a:pt x="343" y="343"/>
                  </a:lnTo>
                  <a:lnTo>
                    <a:pt x="343" y="358"/>
                  </a:lnTo>
                  <a:close/>
                  <a:moveTo>
                    <a:pt x="343" y="329"/>
                  </a:moveTo>
                  <a:lnTo>
                    <a:pt x="315" y="329"/>
                  </a:lnTo>
                  <a:lnTo>
                    <a:pt x="315" y="314"/>
                  </a:lnTo>
                  <a:lnTo>
                    <a:pt x="343" y="314"/>
                  </a:lnTo>
                  <a:lnTo>
                    <a:pt x="343" y="329"/>
                  </a:lnTo>
                  <a:close/>
                  <a:moveTo>
                    <a:pt x="343" y="300"/>
                  </a:moveTo>
                  <a:lnTo>
                    <a:pt x="315" y="300"/>
                  </a:lnTo>
                  <a:lnTo>
                    <a:pt x="315" y="284"/>
                  </a:lnTo>
                  <a:lnTo>
                    <a:pt x="343" y="284"/>
                  </a:lnTo>
                  <a:lnTo>
                    <a:pt x="343" y="300"/>
                  </a:lnTo>
                  <a:close/>
                  <a:moveTo>
                    <a:pt x="343" y="271"/>
                  </a:moveTo>
                  <a:lnTo>
                    <a:pt x="315" y="271"/>
                  </a:lnTo>
                  <a:lnTo>
                    <a:pt x="315" y="256"/>
                  </a:lnTo>
                  <a:lnTo>
                    <a:pt x="343" y="256"/>
                  </a:lnTo>
                  <a:lnTo>
                    <a:pt x="343" y="271"/>
                  </a:lnTo>
                  <a:close/>
                  <a:moveTo>
                    <a:pt x="343" y="241"/>
                  </a:moveTo>
                  <a:lnTo>
                    <a:pt x="315" y="241"/>
                  </a:lnTo>
                  <a:lnTo>
                    <a:pt x="315" y="226"/>
                  </a:lnTo>
                  <a:lnTo>
                    <a:pt x="343" y="226"/>
                  </a:lnTo>
                  <a:lnTo>
                    <a:pt x="343" y="241"/>
                  </a:lnTo>
                  <a:close/>
                  <a:moveTo>
                    <a:pt x="343" y="212"/>
                  </a:moveTo>
                  <a:lnTo>
                    <a:pt x="315" y="212"/>
                  </a:lnTo>
                  <a:lnTo>
                    <a:pt x="315" y="197"/>
                  </a:lnTo>
                  <a:lnTo>
                    <a:pt x="343" y="197"/>
                  </a:lnTo>
                  <a:lnTo>
                    <a:pt x="343" y="212"/>
                  </a:lnTo>
                  <a:close/>
                  <a:moveTo>
                    <a:pt x="343" y="183"/>
                  </a:moveTo>
                  <a:lnTo>
                    <a:pt x="315" y="183"/>
                  </a:lnTo>
                  <a:lnTo>
                    <a:pt x="315" y="168"/>
                  </a:lnTo>
                  <a:lnTo>
                    <a:pt x="343" y="168"/>
                  </a:lnTo>
                  <a:lnTo>
                    <a:pt x="343" y="183"/>
                  </a:lnTo>
                  <a:close/>
                  <a:moveTo>
                    <a:pt x="343" y="154"/>
                  </a:moveTo>
                  <a:lnTo>
                    <a:pt x="315" y="154"/>
                  </a:lnTo>
                  <a:lnTo>
                    <a:pt x="315" y="139"/>
                  </a:lnTo>
                  <a:lnTo>
                    <a:pt x="343" y="139"/>
                  </a:lnTo>
                  <a:lnTo>
                    <a:pt x="343" y="154"/>
                  </a:lnTo>
                  <a:close/>
                  <a:moveTo>
                    <a:pt x="343" y="124"/>
                  </a:moveTo>
                  <a:lnTo>
                    <a:pt x="315" y="124"/>
                  </a:lnTo>
                  <a:lnTo>
                    <a:pt x="315" y="109"/>
                  </a:lnTo>
                  <a:lnTo>
                    <a:pt x="343" y="109"/>
                  </a:lnTo>
                  <a:lnTo>
                    <a:pt x="343" y="124"/>
                  </a:lnTo>
                  <a:close/>
                  <a:moveTo>
                    <a:pt x="343" y="96"/>
                  </a:moveTo>
                  <a:lnTo>
                    <a:pt x="315" y="96"/>
                  </a:lnTo>
                  <a:lnTo>
                    <a:pt x="315" y="80"/>
                  </a:lnTo>
                  <a:lnTo>
                    <a:pt x="343" y="80"/>
                  </a:lnTo>
                  <a:lnTo>
                    <a:pt x="343" y="96"/>
                  </a:lnTo>
                  <a:close/>
                  <a:moveTo>
                    <a:pt x="385" y="475"/>
                  </a:moveTo>
                  <a:lnTo>
                    <a:pt x="357" y="475"/>
                  </a:lnTo>
                  <a:lnTo>
                    <a:pt x="357" y="459"/>
                  </a:lnTo>
                  <a:lnTo>
                    <a:pt x="385" y="459"/>
                  </a:lnTo>
                  <a:lnTo>
                    <a:pt x="385" y="475"/>
                  </a:lnTo>
                  <a:close/>
                  <a:moveTo>
                    <a:pt x="385" y="446"/>
                  </a:moveTo>
                  <a:lnTo>
                    <a:pt x="357" y="446"/>
                  </a:lnTo>
                  <a:lnTo>
                    <a:pt x="357" y="431"/>
                  </a:lnTo>
                  <a:lnTo>
                    <a:pt x="385" y="431"/>
                  </a:lnTo>
                  <a:lnTo>
                    <a:pt x="385" y="446"/>
                  </a:lnTo>
                  <a:close/>
                  <a:moveTo>
                    <a:pt x="385" y="416"/>
                  </a:moveTo>
                  <a:lnTo>
                    <a:pt x="357" y="416"/>
                  </a:lnTo>
                  <a:lnTo>
                    <a:pt x="357" y="401"/>
                  </a:lnTo>
                  <a:lnTo>
                    <a:pt x="385" y="401"/>
                  </a:lnTo>
                  <a:lnTo>
                    <a:pt x="385" y="416"/>
                  </a:lnTo>
                  <a:close/>
                  <a:moveTo>
                    <a:pt x="385" y="388"/>
                  </a:moveTo>
                  <a:lnTo>
                    <a:pt x="357" y="388"/>
                  </a:lnTo>
                  <a:lnTo>
                    <a:pt x="357" y="372"/>
                  </a:lnTo>
                  <a:lnTo>
                    <a:pt x="385" y="372"/>
                  </a:lnTo>
                  <a:lnTo>
                    <a:pt x="385" y="388"/>
                  </a:lnTo>
                  <a:close/>
                  <a:moveTo>
                    <a:pt x="385" y="358"/>
                  </a:moveTo>
                  <a:lnTo>
                    <a:pt x="357" y="358"/>
                  </a:lnTo>
                  <a:lnTo>
                    <a:pt x="357" y="343"/>
                  </a:lnTo>
                  <a:lnTo>
                    <a:pt x="385" y="343"/>
                  </a:lnTo>
                  <a:lnTo>
                    <a:pt x="385" y="358"/>
                  </a:lnTo>
                  <a:close/>
                  <a:moveTo>
                    <a:pt x="385" y="329"/>
                  </a:moveTo>
                  <a:lnTo>
                    <a:pt x="357" y="329"/>
                  </a:lnTo>
                  <a:lnTo>
                    <a:pt x="357" y="314"/>
                  </a:lnTo>
                  <a:lnTo>
                    <a:pt x="385" y="314"/>
                  </a:lnTo>
                  <a:lnTo>
                    <a:pt x="385" y="329"/>
                  </a:lnTo>
                  <a:close/>
                  <a:moveTo>
                    <a:pt x="385" y="300"/>
                  </a:moveTo>
                  <a:lnTo>
                    <a:pt x="357" y="300"/>
                  </a:lnTo>
                  <a:lnTo>
                    <a:pt x="357" y="284"/>
                  </a:lnTo>
                  <a:lnTo>
                    <a:pt x="385" y="284"/>
                  </a:lnTo>
                  <a:lnTo>
                    <a:pt x="385" y="300"/>
                  </a:lnTo>
                  <a:close/>
                  <a:moveTo>
                    <a:pt x="385" y="271"/>
                  </a:moveTo>
                  <a:lnTo>
                    <a:pt x="357" y="271"/>
                  </a:lnTo>
                  <a:lnTo>
                    <a:pt x="357" y="256"/>
                  </a:lnTo>
                  <a:lnTo>
                    <a:pt x="385" y="256"/>
                  </a:lnTo>
                  <a:lnTo>
                    <a:pt x="385" y="271"/>
                  </a:lnTo>
                  <a:close/>
                  <a:moveTo>
                    <a:pt x="385" y="241"/>
                  </a:moveTo>
                  <a:lnTo>
                    <a:pt x="357" y="241"/>
                  </a:lnTo>
                  <a:lnTo>
                    <a:pt x="357" y="226"/>
                  </a:lnTo>
                  <a:lnTo>
                    <a:pt x="385" y="226"/>
                  </a:lnTo>
                  <a:lnTo>
                    <a:pt x="385" y="241"/>
                  </a:lnTo>
                  <a:close/>
                  <a:moveTo>
                    <a:pt x="385" y="212"/>
                  </a:moveTo>
                  <a:lnTo>
                    <a:pt x="357" y="212"/>
                  </a:lnTo>
                  <a:lnTo>
                    <a:pt x="357" y="197"/>
                  </a:lnTo>
                  <a:lnTo>
                    <a:pt x="385" y="197"/>
                  </a:lnTo>
                  <a:lnTo>
                    <a:pt x="385" y="212"/>
                  </a:lnTo>
                  <a:close/>
                  <a:moveTo>
                    <a:pt x="385" y="183"/>
                  </a:moveTo>
                  <a:lnTo>
                    <a:pt x="357" y="183"/>
                  </a:lnTo>
                  <a:lnTo>
                    <a:pt x="357" y="168"/>
                  </a:lnTo>
                  <a:lnTo>
                    <a:pt x="385" y="168"/>
                  </a:lnTo>
                  <a:lnTo>
                    <a:pt x="385" y="183"/>
                  </a:lnTo>
                  <a:close/>
                  <a:moveTo>
                    <a:pt x="385" y="154"/>
                  </a:moveTo>
                  <a:lnTo>
                    <a:pt x="357" y="154"/>
                  </a:lnTo>
                  <a:lnTo>
                    <a:pt x="357" y="139"/>
                  </a:lnTo>
                  <a:lnTo>
                    <a:pt x="385" y="139"/>
                  </a:lnTo>
                  <a:lnTo>
                    <a:pt x="385" y="154"/>
                  </a:lnTo>
                  <a:close/>
                  <a:moveTo>
                    <a:pt x="385" y="124"/>
                  </a:moveTo>
                  <a:lnTo>
                    <a:pt x="357" y="124"/>
                  </a:lnTo>
                  <a:lnTo>
                    <a:pt x="357" y="109"/>
                  </a:lnTo>
                  <a:lnTo>
                    <a:pt x="385" y="109"/>
                  </a:lnTo>
                  <a:lnTo>
                    <a:pt x="385" y="124"/>
                  </a:lnTo>
                  <a:close/>
                  <a:moveTo>
                    <a:pt x="385" y="96"/>
                  </a:moveTo>
                  <a:lnTo>
                    <a:pt x="357" y="96"/>
                  </a:lnTo>
                  <a:lnTo>
                    <a:pt x="357" y="80"/>
                  </a:lnTo>
                  <a:lnTo>
                    <a:pt x="385" y="80"/>
                  </a:lnTo>
                  <a:lnTo>
                    <a:pt x="385" y="96"/>
                  </a:lnTo>
                  <a:close/>
                  <a:moveTo>
                    <a:pt x="586" y="340"/>
                  </a:moveTo>
                  <a:lnTo>
                    <a:pt x="573" y="340"/>
                  </a:lnTo>
                  <a:lnTo>
                    <a:pt x="573" y="314"/>
                  </a:lnTo>
                  <a:lnTo>
                    <a:pt x="586" y="314"/>
                  </a:lnTo>
                  <a:lnTo>
                    <a:pt x="586" y="340"/>
                  </a:lnTo>
                  <a:close/>
                  <a:moveTo>
                    <a:pt x="586" y="294"/>
                  </a:moveTo>
                  <a:lnTo>
                    <a:pt x="573" y="294"/>
                  </a:lnTo>
                  <a:lnTo>
                    <a:pt x="573" y="267"/>
                  </a:lnTo>
                  <a:lnTo>
                    <a:pt x="586" y="267"/>
                  </a:lnTo>
                  <a:lnTo>
                    <a:pt x="586" y="294"/>
                  </a:lnTo>
                  <a:close/>
                  <a:moveTo>
                    <a:pt x="586" y="247"/>
                  </a:moveTo>
                  <a:lnTo>
                    <a:pt x="573" y="247"/>
                  </a:lnTo>
                  <a:lnTo>
                    <a:pt x="573" y="221"/>
                  </a:lnTo>
                  <a:lnTo>
                    <a:pt x="586" y="221"/>
                  </a:lnTo>
                  <a:lnTo>
                    <a:pt x="586" y="247"/>
                  </a:lnTo>
                  <a:close/>
                  <a:moveTo>
                    <a:pt x="586" y="202"/>
                  </a:moveTo>
                  <a:lnTo>
                    <a:pt x="573" y="202"/>
                  </a:lnTo>
                  <a:lnTo>
                    <a:pt x="573" y="176"/>
                  </a:lnTo>
                  <a:lnTo>
                    <a:pt x="586" y="176"/>
                  </a:lnTo>
                  <a:lnTo>
                    <a:pt x="586" y="202"/>
                  </a:lnTo>
                  <a:close/>
                  <a:moveTo>
                    <a:pt x="586" y="156"/>
                  </a:moveTo>
                  <a:lnTo>
                    <a:pt x="573" y="156"/>
                  </a:lnTo>
                  <a:lnTo>
                    <a:pt x="573" y="129"/>
                  </a:lnTo>
                  <a:lnTo>
                    <a:pt x="586" y="129"/>
                  </a:lnTo>
                  <a:lnTo>
                    <a:pt x="586" y="156"/>
                  </a:lnTo>
                  <a:close/>
                  <a:moveTo>
                    <a:pt x="586" y="109"/>
                  </a:moveTo>
                  <a:lnTo>
                    <a:pt x="573" y="109"/>
                  </a:lnTo>
                  <a:lnTo>
                    <a:pt x="573" y="83"/>
                  </a:lnTo>
                  <a:lnTo>
                    <a:pt x="586" y="83"/>
                  </a:lnTo>
                  <a:lnTo>
                    <a:pt x="586" y="109"/>
                  </a:lnTo>
                  <a:close/>
                  <a:moveTo>
                    <a:pt x="612" y="340"/>
                  </a:moveTo>
                  <a:lnTo>
                    <a:pt x="599" y="340"/>
                  </a:lnTo>
                  <a:lnTo>
                    <a:pt x="599" y="314"/>
                  </a:lnTo>
                  <a:lnTo>
                    <a:pt x="612" y="314"/>
                  </a:lnTo>
                  <a:lnTo>
                    <a:pt x="612" y="340"/>
                  </a:lnTo>
                  <a:close/>
                  <a:moveTo>
                    <a:pt x="612" y="294"/>
                  </a:moveTo>
                  <a:lnTo>
                    <a:pt x="599" y="294"/>
                  </a:lnTo>
                  <a:lnTo>
                    <a:pt x="599" y="267"/>
                  </a:lnTo>
                  <a:lnTo>
                    <a:pt x="612" y="267"/>
                  </a:lnTo>
                  <a:lnTo>
                    <a:pt x="612" y="294"/>
                  </a:lnTo>
                  <a:close/>
                  <a:moveTo>
                    <a:pt x="612" y="247"/>
                  </a:moveTo>
                  <a:lnTo>
                    <a:pt x="599" y="247"/>
                  </a:lnTo>
                  <a:lnTo>
                    <a:pt x="599" y="221"/>
                  </a:lnTo>
                  <a:lnTo>
                    <a:pt x="612" y="221"/>
                  </a:lnTo>
                  <a:lnTo>
                    <a:pt x="612" y="247"/>
                  </a:lnTo>
                  <a:close/>
                  <a:moveTo>
                    <a:pt x="612" y="202"/>
                  </a:moveTo>
                  <a:lnTo>
                    <a:pt x="599" y="202"/>
                  </a:lnTo>
                  <a:lnTo>
                    <a:pt x="599" y="176"/>
                  </a:lnTo>
                  <a:lnTo>
                    <a:pt x="612" y="176"/>
                  </a:lnTo>
                  <a:lnTo>
                    <a:pt x="612" y="202"/>
                  </a:lnTo>
                  <a:close/>
                  <a:moveTo>
                    <a:pt x="612" y="156"/>
                  </a:moveTo>
                  <a:lnTo>
                    <a:pt x="599" y="156"/>
                  </a:lnTo>
                  <a:lnTo>
                    <a:pt x="599" y="129"/>
                  </a:lnTo>
                  <a:lnTo>
                    <a:pt x="612" y="129"/>
                  </a:lnTo>
                  <a:lnTo>
                    <a:pt x="612" y="156"/>
                  </a:lnTo>
                  <a:close/>
                  <a:moveTo>
                    <a:pt x="612" y="109"/>
                  </a:moveTo>
                  <a:lnTo>
                    <a:pt x="599" y="109"/>
                  </a:lnTo>
                  <a:lnTo>
                    <a:pt x="599" y="83"/>
                  </a:lnTo>
                  <a:lnTo>
                    <a:pt x="612" y="83"/>
                  </a:lnTo>
                  <a:lnTo>
                    <a:pt x="612" y="109"/>
                  </a:lnTo>
                  <a:close/>
                  <a:moveTo>
                    <a:pt x="637" y="340"/>
                  </a:moveTo>
                  <a:lnTo>
                    <a:pt x="624" y="340"/>
                  </a:lnTo>
                  <a:lnTo>
                    <a:pt x="624" y="314"/>
                  </a:lnTo>
                  <a:lnTo>
                    <a:pt x="637" y="314"/>
                  </a:lnTo>
                  <a:lnTo>
                    <a:pt x="637" y="340"/>
                  </a:lnTo>
                  <a:close/>
                  <a:moveTo>
                    <a:pt x="637" y="294"/>
                  </a:moveTo>
                  <a:lnTo>
                    <a:pt x="624" y="294"/>
                  </a:lnTo>
                  <a:lnTo>
                    <a:pt x="624" y="267"/>
                  </a:lnTo>
                  <a:lnTo>
                    <a:pt x="637" y="267"/>
                  </a:lnTo>
                  <a:lnTo>
                    <a:pt x="637" y="294"/>
                  </a:lnTo>
                  <a:close/>
                  <a:moveTo>
                    <a:pt x="637" y="247"/>
                  </a:moveTo>
                  <a:lnTo>
                    <a:pt x="624" y="247"/>
                  </a:lnTo>
                  <a:lnTo>
                    <a:pt x="624" y="221"/>
                  </a:lnTo>
                  <a:lnTo>
                    <a:pt x="637" y="221"/>
                  </a:lnTo>
                  <a:lnTo>
                    <a:pt x="637" y="247"/>
                  </a:lnTo>
                  <a:close/>
                  <a:moveTo>
                    <a:pt x="637" y="202"/>
                  </a:moveTo>
                  <a:lnTo>
                    <a:pt x="624" y="202"/>
                  </a:lnTo>
                  <a:lnTo>
                    <a:pt x="624" y="176"/>
                  </a:lnTo>
                  <a:lnTo>
                    <a:pt x="637" y="176"/>
                  </a:lnTo>
                  <a:lnTo>
                    <a:pt x="637" y="202"/>
                  </a:lnTo>
                  <a:close/>
                  <a:moveTo>
                    <a:pt x="637" y="156"/>
                  </a:moveTo>
                  <a:lnTo>
                    <a:pt x="624" y="156"/>
                  </a:lnTo>
                  <a:lnTo>
                    <a:pt x="624" y="129"/>
                  </a:lnTo>
                  <a:lnTo>
                    <a:pt x="637" y="129"/>
                  </a:lnTo>
                  <a:lnTo>
                    <a:pt x="637" y="156"/>
                  </a:lnTo>
                  <a:close/>
                  <a:moveTo>
                    <a:pt x="637" y="109"/>
                  </a:moveTo>
                  <a:lnTo>
                    <a:pt x="624" y="109"/>
                  </a:lnTo>
                  <a:lnTo>
                    <a:pt x="624" y="83"/>
                  </a:lnTo>
                  <a:lnTo>
                    <a:pt x="637" y="83"/>
                  </a:lnTo>
                  <a:lnTo>
                    <a:pt x="637" y="109"/>
                  </a:lnTo>
                  <a:close/>
                  <a:moveTo>
                    <a:pt x="662" y="340"/>
                  </a:moveTo>
                  <a:lnTo>
                    <a:pt x="649" y="340"/>
                  </a:lnTo>
                  <a:lnTo>
                    <a:pt x="649" y="314"/>
                  </a:lnTo>
                  <a:lnTo>
                    <a:pt x="662" y="314"/>
                  </a:lnTo>
                  <a:lnTo>
                    <a:pt x="662" y="340"/>
                  </a:lnTo>
                  <a:close/>
                  <a:moveTo>
                    <a:pt x="662" y="294"/>
                  </a:moveTo>
                  <a:lnTo>
                    <a:pt x="649" y="294"/>
                  </a:lnTo>
                  <a:lnTo>
                    <a:pt x="649" y="267"/>
                  </a:lnTo>
                  <a:lnTo>
                    <a:pt x="662" y="267"/>
                  </a:lnTo>
                  <a:lnTo>
                    <a:pt x="662" y="294"/>
                  </a:lnTo>
                  <a:close/>
                  <a:moveTo>
                    <a:pt x="662" y="247"/>
                  </a:moveTo>
                  <a:lnTo>
                    <a:pt x="649" y="247"/>
                  </a:lnTo>
                  <a:lnTo>
                    <a:pt x="649" y="221"/>
                  </a:lnTo>
                  <a:lnTo>
                    <a:pt x="662" y="221"/>
                  </a:lnTo>
                  <a:lnTo>
                    <a:pt x="662" y="247"/>
                  </a:lnTo>
                  <a:close/>
                  <a:moveTo>
                    <a:pt x="662" y="202"/>
                  </a:moveTo>
                  <a:lnTo>
                    <a:pt x="649" y="202"/>
                  </a:lnTo>
                  <a:lnTo>
                    <a:pt x="649" y="176"/>
                  </a:lnTo>
                  <a:lnTo>
                    <a:pt x="662" y="176"/>
                  </a:lnTo>
                  <a:lnTo>
                    <a:pt x="662" y="202"/>
                  </a:lnTo>
                  <a:close/>
                  <a:moveTo>
                    <a:pt x="662" y="156"/>
                  </a:moveTo>
                  <a:lnTo>
                    <a:pt x="649" y="156"/>
                  </a:lnTo>
                  <a:lnTo>
                    <a:pt x="649" y="129"/>
                  </a:lnTo>
                  <a:lnTo>
                    <a:pt x="662" y="129"/>
                  </a:lnTo>
                  <a:lnTo>
                    <a:pt x="662" y="156"/>
                  </a:lnTo>
                  <a:close/>
                  <a:moveTo>
                    <a:pt x="662" y="109"/>
                  </a:moveTo>
                  <a:lnTo>
                    <a:pt x="649" y="109"/>
                  </a:lnTo>
                  <a:lnTo>
                    <a:pt x="649" y="83"/>
                  </a:lnTo>
                  <a:lnTo>
                    <a:pt x="662" y="83"/>
                  </a:lnTo>
                  <a:lnTo>
                    <a:pt x="662" y="109"/>
                  </a:lnTo>
                  <a:close/>
                  <a:moveTo>
                    <a:pt x="687" y="340"/>
                  </a:moveTo>
                  <a:lnTo>
                    <a:pt x="675" y="340"/>
                  </a:lnTo>
                  <a:lnTo>
                    <a:pt x="675" y="314"/>
                  </a:lnTo>
                  <a:lnTo>
                    <a:pt x="687" y="314"/>
                  </a:lnTo>
                  <a:lnTo>
                    <a:pt x="687" y="340"/>
                  </a:lnTo>
                  <a:close/>
                  <a:moveTo>
                    <a:pt x="687" y="294"/>
                  </a:moveTo>
                  <a:lnTo>
                    <a:pt x="675" y="294"/>
                  </a:lnTo>
                  <a:lnTo>
                    <a:pt x="675" y="267"/>
                  </a:lnTo>
                  <a:lnTo>
                    <a:pt x="687" y="267"/>
                  </a:lnTo>
                  <a:lnTo>
                    <a:pt x="687" y="294"/>
                  </a:lnTo>
                  <a:close/>
                  <a:moveTo>
                    <a:pt x="687" y="247"/>
                  </a:moveTo>
                  <a:lnTo>
                    <a:pt x="675" y="247"/>
                  </a:lnTo>
                  <a:lnTo>
                    <a:pt x="675" y="221"/>
                  </a:lnTo>
                  <a:lnTo>
                    <a:pt x="687" y="221"/>
                  </a:lnTo>
                  <a:lnTo>
                    <a:pt x="687" y="247"/>
                  </a:lnTo>
                  <a:close/>
                  <a:moveTo>
                    <a:pt x="687" y="202"/>
                  </a:moveTo>
                  <a:lnTo>
                    <a:pt x="675" y="202"/>
                  </a:lnTo>
                  <a:lnTo>
                    <a:pt x="675" y="176"/>
                  </a:lnTo>
                  <a:lnTo>
                    <a:pt x="687" y="176"/>
                  </a:lnTo>
                  <a:lnTo>
                    <a:pt x="687" y="202"/>
                  </a:lnTo>
                  <a:close/>
                  <a:moveTo>
                    <a:pt x="687" y="156"/>
                  </a:moveTo>
                  <a:lnTo>
                    <a:pt x="675" y="156"/>
                  </a:lnTo>
                  <a:lnTo>
                    <a:pt x="675" y="129"/>
                  </a:lnTo>
                  <a:lnTo>
                    <a:pt x="687" y="129"/>
                  </a:lnTo>
                  <a:lnTo>
                    <a:pt x="687" y="156"/>
                  </a:lnTo>
                  <a:close/>
                  <a:moveTo>
                    <a:pt x="687" y="109"/>
                  </a:moveTo>
                  <a:lnTo>
                    <a:pt x="675" y="109"/>
                  </a:lnTo>
                  <a:lnTo>
                    <a:pt x="675" y="83"/>
                  </a:lnTo>
                  <a:lnTo>
                    <a:pt x="687" y="83"/>
                  </a:lnTo>
                  <a:lnTo>
                    <a:pt x="687" y="109"/>
                  </a:lnTo>
                  <a:close/>
                  <a:moveTo>
                    <a:pt x="712" y="340"/>
                  </a:moveTo>
                  <a:lnTo>
                    <a:pt x="700" y="340"/>
                  </a:lnTo>
                  <a:lnTo>
                    <a:pt x="700" y="314"/>
                  </a:lnTo>
                  <a:lnTo>
                    <a:pt x="712" y="314"/>
                  </a:lnTo>
                  <a:lnTo>
                    <a:pt x="712" y="340"/>
                  </a:lnTo>
                  <a:close/>
                  <a:moveTo>
                    <a:pt x="712" y="294"/>
                  </a:moveTo>
                  <a:lnTo>
                    <a:pt x="700" y="294"/>
                  </a:lnTo>
                  <a:lnTo>
                    <a:pt x="700" y="267"/>
                  </a:lnTo>
                  <a:lnTo>
                    <a:pt x="712" y="267"/>
                  </a:lnTo>
                  <a:lnTo>
                    <a:pt x="712" y="294"/>
                  </a:lnTo>
                  <a:close/>
                  <a:moveTo>
                    <a:pt x="712" y="247"/>
                  </a:moveTo>
                  <a:lnTo>
                    <a:pt x="700" y="247"/>
                  </a:lnTo>
                  <a:lnTo>
                    <a:pt x="700" y="221"/>
                  </a:lnTo>
                  <a:lnTo>
                    <a:pt x="712" y="221"/>
                  </a:lnTo>
                  <a:lnTo>
                    <a:pt x="712" y="247"/>
                  </a:lnTo>
                  <a:close/>
                  <a:moveTo>
                    <a:pt x="712" y="202"/>
                  </a:moveTo>
                  <a:lnTo>
                    <a:pt x="700" y="202"/>
                  </a:lnTo>
                  <a:lnTo>
                    <a:pt x="700" y="176"/>
                  </a:lnTo>
                  <a:lnTo>
                    <a:pt x="712" y="176"/>
                  </a:lnTo>
                  <a:lnTo>
                    <a:pt x="712" y="202"/>
                  </a:lnTo>
                  <a:close/>
                  <a:moveTo>
                    <a:pt x="712" y="156"/>
                  </a:moveTo>
                  <a:lnTo>
                    <a:pt x="700" y="156"/>
                  </a:lnTo>
                  <a:lnTo>
                    <a:pt x="700" y="129"/>
                  </a:lnTo>
                  <a:lnTo>
                    <a:pt x="712" y="129"/>
                  </a:lnTo>
                  <a:lnTo>
                    <a:pt x="712" y="156"/>
                  </a:lnTo>
                  <a:close/>
                  <a:moveTo>
                    <a:pt x="712" y="109"/>
                  </a:moveTo>
                  <a:lnTo>
                    <a:pt x="700" y="109"/>
                  </a:lnTo>
                  <a:lnTo>
                    <a:pt x="700" y="83"/>
                  </a:lnTo>
                  <a:lnTo>
                    <a:pt x="712" y="83"/>
                  </a:lnTo>
                  <a:lnTo>
                    <a:pt x="712" y="109"/>
                  </a:lnTo>
                  <a:close/>
                  <a:moveTo>
                    <a:pt x="738" y="340"/>
                  </a:moveTo>
                  <a:lnTo>
                    <a:pt x="726" y="340"/>
                  </a:lnTo>
                  <a:lnTo>
                    <a:pt x="726" y="314"/>
                  </a:lnTo>
                  <a:lnTo>
                    <a:pt x="738" y="314"/>
                  </a:lnTo>
                  <a:lnTo>
                    <a:pt x="738" y="340"/>
                  </a:lnTo>
                  <a:close/>
                  <a:moveTo>
                    <a:pt x="738" y="294"/>
                  </a:moveTo>
                  <a:lnTo>
                    <a:pt x="726" y="294"/>
                  </a:lnTo>
                  <a:lnTo>
                    <a:pt x="726" y="267"/>
                  </a:lnTo>
                  <a:lnTo>
                    <a:pt x="738" y="267"/>
                  </a:lnTo>
                  <a:lnTo>
                    <a:pt x="738" y="294"/>
                  </a:lnTo>
                  <a:close/>
                  <a:moveTo>
                    <a:pt x="738" y="247"/>
                  </a:moveTo>
                  <a:lnTo>
                    <a:pt x="726" y="247"/>
                  </a:lnTo>
                  <a:lnTo>
                    <a:pt x="726" y="221"/>
                  </a:lnTo>
                  <a:lnTo>
                    <a:pt x="738" y="221"/>
                  </a:lnTo>
                  <a:lnTo>
                    <a:pt x="738" y="247"/>
                  </a:lnTo>
                  <a:close/>
                  <a:moveTo>
                    <a:pt x="738" y="202"/>
                  </a:moveTo>
                  <a:lnTo>
                    <a:pt x="726" y="202"/>
                  </a:lnTo>
                  <a:lnTo>
                    <a:pt x="726" y="176"/>
                  </a:lnTo>
                  <a:lnTo>
                    <a:pt x="738" y="176"/>
                  </a:lnTo>
                  <a:lnTo>
                    <a:pt x="738" y="202"/>
                  </a:lnTo>
                  <a:close/>
                  <a:moveTo>
                    <a:pt x="738" y="156"/>
                  </a:moveTo>
                  <a:lnTo>
                    <a:pt x="726" y="156"/>
                  </a:lnTo>
                  <a:lnTo>
                    <a:pt x="726" y="129"/>
                  </a:lnTo>
                  <a:lnTo>
                    <a:pt x="738" y="129"/>
                  </a:lnTo>
                  <a:lnTo>
                    <a:pt x="738" y="156"/>
                  </a:lnTo>
                  <a:close/>
                  <a:moveTo>
                    <a:pt x="738" y="110"/>
                  </a:moveTo>
                  <a:lnTo>
                    <a:pt x="726" y="110"/>
                  </a:lnTo>
                  <a:lnTo>
                    <a:pt x="726" y="83"/>
                  </a:lnTo>
                  <a:lnTo>
                    <a:pt x="738" y="83"/>
                  </a:lnTo>
                  <a:lnTo>
                    <a:pt x="738" y="110"/>
                  </a:lnTo>
                  <a:close/>
                </a:path>
              </a:pathLst>
            </a:custGeom>
            <a:grpFill/>
            <a:ln>
              <a:noFill/>
            </a:ln>
          </p:spPr>
          <p:txBody>
            <a:bodyPr vert="horz" wrap="square" lIns="91440" tIns="45720" rIns="91440" bIns="45720" numCol="1" anchor="t" anchorCtr="0" compatLnSpc="1">
              <a:prstTxWarp prst="textNoShape">
                <a:avLst/>
              </a:prstTxWarp>
            </a:bodyPr>
            <a:lstStyle/>
            <a:p>
              <a:r>
                <a:rPr lang="en-US" altLang="zh-CN" dirty="0"/>
                <a:t> </a:t>
              </a:r>
              <a:endParaRPr lang="zh-CN" altLang="en-US" dirty="0"/>
            </a:p>
          </p:txBody>
        </p:sp>
      </p:grpSp>
      <p:pic>
        <p:nvPicPr>
          <p:cNvPr id="521" name="图片 520"/>
          <p:cNvPicPr>
            <a:picLocks noChangeAspect="1"/>
          </p:cNvPicPr>
          <p:nvPr/>
        </p:nvPicPr>
        <p:blipFill>
          <a:blip r:embed="rId2"/>
          <a:stretch>
            <a:fillRect/>
          </a:stretch>
        </p:blipFill>
        <p:spPr>
          <a:xfrm rot="300981">
            <a:off x="4794772" y="197387"/>
            <a:ext cx="3283181" cy="2465467"/>
          </a:xfrm>
          <a:prstGeom prst="rect">
            <a:avLst/>
          </a:prstGeom>
        </p:spPr>
      </p:pic>
      <p:grpSp>
        <p:nvGrpSpPr>
          <p:cNvPr id="522" name="组合 521"/>
          <p:cNvGrpSpPr/>
          <p:nvPr/>
        </p:nvGrpSpPr>
        <p:grpSpPr>
          <a:xfrm>
            <a:off x="0" y="4039985"/>
            <a:ext cx="12192000" cy="2818015"/>
            <a:chOff x="0" y="4710294"/>
            <a:chExt cx="12192000" cy="2147706"/>
          </a:xfrm>
        </p:grpSpPr>
        <p:sp>
          <p:nvSpPr>
            <p:cNvPr id="523" name="矩形 2"/>
            <p:cNvSpPr/>
            <p:nvPr/>
          </p:nvSpPr>
          <p:spPr>
            <a:xfrm>
              <a:off x="0" y="4710294"/>
              <a:ext cx="12192000" cy="1998984"/>
            </a:xfrm>
            <a:custGeom>
              <a:avLst/>
              <a:gdLst>
                <a:gd name="connsiteX0" fmla="*/ 0 w 12192000"/>
                <a:gd name="connsiteY0" fmla="*/ 0 h 1283678"/>
                <a:gd name="connsiteX1" fmla="*/ 12192000 w 12192000"/>
                <a:gd name="connsiteY1" fmla="*/ 0 h 1283678"/>
                <a:gd name="connsiteX2" fmla="*/ 12192000 w 12192000"/>
                <a:gd name="connsiteY2" fmla="*/ 1283678 h 1283678"/>
                <a:gd name="connsiteX3" fmla="*/ 0 w 12192000"/>
                <a:gd name="connsiteY3" fmla="*/ 1283678 h 1283678"/>
                <a:gd name="connsiteX4" fmla="*/ 0 w 12192000"/>
                <a:gd name="connsiteY4" fmla="*/ 0 h 1283678"/>
                <a:gd name="connsiteX0" fmla="*/ 0 w 12192000"/>
                <a:gd name="connsiteY0" fmla="*/ 535353 h 1819031"/>
                <a:gd name="connsiteX1" fmla="*/ 12192000 w 12192000"/>
                <a:gd name="connsiteY1" fmla="*/ 535353 h 1819031"/>
                <a:gd name="connsiteX2" fmla="*/ 12192000 w 12192000"/>
                <a:gd name="connsiteY2" fmla="*/ 1819031 h 1819031"/>
                <a:gd name="connsiteX3" fmla="*/ 0 w 12192000"/>
                <a:gd name="connsiteY3" fmla="*/ 1819031 h 1819031"/>
                <a:gd name="connsiteX4" fmla="*/ 0 w 12192000"/>
                <a:gd name="connsiteY4" fmla="*/ 535353 h 1819031"/>
                <a:gd name="connsiteX0" fmla="*/ 0 w 12192000"/>
                <a:gd name="connsiteY0" fmla="*/ 762193 h 2045871"/>
                <a:gd name="connsiteX1" fmla="*/ 12192000 w 12192000"/>
                <a:gd name="connsiteY1" fmla="*/ 762193 h 2045871"/>
                <a:gd name="connsiteX2" fmla="*/ 12192000 w 12192000"/>
                <a:gd name="connsiteY2" fmla="*/ 2045871 h 2045871"/>
                <a:gd name="connsiteX3" fmla="*/ 0 w 12192000"/>
                <a:gd name="connsiteY3" fmla="*/ 2045871 h 2045871"/>
                <a:gd name="connsiteX4" fmla="*/ 0 w 12192000"/>
                <a:gd name="connsiteY4" fmla="*/ 762193 h 2045871"/>
                <a:gd name="connsiteX0" fmla="*/ 0 w 12192000"/>
                <a:gd name="connsiteY0" fmla="*/ 863816 h 2147494"/>
                <a:gd name="connsiteX1" fmla="*/ 12192000 w 12192000"/>
                <a:gd name="connsiteY1" fmla="*/ 863816 h 2147494"/>
                <a:gd name="connsiteX2" fmla="*/ 12192000 w 12192000"/>
                <a:gd name="connsiteY2" fmla="*/ 2147494 h 2147494"/>
                <a:gd name="connsiteX3" fmla="*/ 0 w 12192000"/>
                <a:gd name="connsiteY3" fmla="*/ 2147494 h 2147494"/>
                <a:gd name="connsiteX4" fmla="*/ 0 w 12192000"/>
                <a:gd name="connsiteY4" fmla="*/ 863816 h 2147494"/>
                <a:gd name="connsiteX0" fmla="*/ 0 w 12192000"/>
                <a:gd name="connsiteY0" fmla="*/ 969875 h 2253553"/>
                <a:gd name="connsiteX1" fmla="*/ 12192000 w 12192000"/>
                <a:gd name="connsiteY1" fmla="*/ 969875 h 2253553"/>
                <a:gd name="connsiteX2" fmla="*/ 12192000 w 12192000"/>
                <a:gd name="connsiteY2" fmla="*/ 2253553 h 2253553"/>
                <a:gd name="connsiteX3" fmla="*/ 0 w 12192000"/>
                <a:gd name="connsiteY3" fmla="*/ 2253553 h 2253553"/>
                <a:gd name="connsiteX4" fmla="*/ 0 w 12192000"/>
                <a:gd name="connsiteY4" fmla="*/ 969875 h 22535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2253553">
                  <a:moveTo>
                    <a:pt x="0" y="969875"/>
                  </a:moveTo>
                  <a:cubicBezTo>
                    <a:pt x="4820139" y="-480856"/>
                    <a:pt x="9244623" y="-155540"/>
                    <a:pt x="12192000" y="969875"/>
                  </a:cubicBezTo>
                  <a:lnTo>
                    <a:pt x="12192000" y="2253553"/>
                  </a:lnTo>
                  <a:lnTo>
                    <a:pt x="0" y="2253553"/>
                  </a:lnTo>
                  <a:lnTo>
                    <a:pt x="0" y="969875"/>
                  </a:lnTo>
                  <a:close/>
                </a:path>
              </a:pathLst>
            </a:cu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4" name="矩形 2"/>
            <p:cNvSpPr/>
            <p:nvPr/>
          </p:nvSpPr>
          <p:spPr>
            <a:xfrm>
              <a:off x="0" y="4859016"/>
              <a:ext cx="12192000" cy="1998984"/>
            </a:xfrm>
            <a:custGeom>
              <a:avLst/>
              <a:gdLst>
                <a:gd name="connsiteX0" fmla="*/ 0 w 12192000"/>
                <a:gd name="connsiteY0" fmla="*/ 0 h 1283678"/>
                <a:gd name="connsiteX1" fmla="*/ 12192000 w 12192000"/>
                <a:gd name="connsiteY1" fmla="*/ 0 h 1283678"/>
                <a:gd name="connsiteX2" fmla="*/ 12192000 w 12192000"/>
                <a:gd name="connsiteY2" fmla="*/ 1283678 h 1283678"/>
                <a:gd name="connsiteX3" fmla="*/ 0 w 12192000"/>
                <a:gd name="connsiteY3" fmla="*/ 1283678 h 1283678"/>
                <a:gd name="connsiteX4" fmla="*/ 0 w 12192000"/>
                <a:gd name="connsiteY4" fmla="*/ 0 h 1283678"/>
                <a:gd name="connsiteX0" fmla="*/ 0 w 12192000"/>
                <a:gd name="connsiteY0" fmla="*/ 535353 h 1819031"/>
                <a:gd name="connsiteX1" fmla="*/ 12192000 w 12192000"/>
                <a:gd name="connsiteY1" fmla="*/ 535353 h 1819031"/>
                <a:gd name="connsiteX2" fmla="*/ 12192000 w 12192000"/>
                <a:gd name="connsiteY2" fmla="*/ 1819031 h 1819031"/>
                <a:gd name="connsiteX3" fmla="*/ 0 w 12192000"/>
                <a:gd name="connsiteY3" fmla="*/ 1819031 h 1819031"/>
                <a:gd name="connsiteX4" fmla="*/ 0 w 12192000"/>
                <a:gd name="connsiteY4" fmla="*/ 535353 h 1819031"/>
                <a:gd name="connsiteX0" fmla="*/ 0 w 12192000"/>
                <a:gd name="connsiteY0" fmla="*/ 762193 h 2045871"/>
                <a:gd name="connsiteX1" fmla="*/ 12192000 w 12192000"/>
                <a:gd name="connsiteY1" fmla="*/ 762193 h 2045871"/>
                <a:gd name="connsiteX2" fmla="*/ 12192000 w 12192000"/>
                <a:gd name="connsiteY2" fmla="*/ 2045871 h 2045871"/>
                <a:gd name="connsiteX3" fmla="*/ 0 w 12192000"/>
                <a:gd name="connsiteY3" fmla="*/ 2045871 h 2045871"/>
                <a:gd name="connsiteX4" fmla="*/ 0 w 12192000"/>
                <a:gd name="connsiteY4" fmla="*/ 762193 h 2045871"/>
                <a:gd name="connsiteX0" fmla="*/ 0 w 12192000"/>
                <a:gd name="connsiteY0" fmla="*/ 863816 h 2147494"/>
                <a:gd name="connsiteX1" fmla="*/ 12192000 w 12192000"/>
                <a:gd name="connsiteY1" fmla="*/ 863816 h 2147494"/>
                <a:gd name="connsiteX2" fmla="*/ 12192000 w 12192000"/>
                <a:gd name="connsiteY2" fmla="*/ 2147494 h 2147494"/>
                <a:gd name="connsiteX3" fmla="*/ 0 w 12192000"/>
                <a:gd name="connsiteY3" fmla="*/ 2147494 h 2147494"/>
                <a:gd name="connsiteX4" fmla="*/ 0 w 12192000"/>
                <a:gd name="connsiteY4" fmla="*/ 863816 h 2147494"/>
                <a:gd name="connsiteX0" fmla="*/ 0 w 12192000"/>
                <a:gd name="connsiteY0" fmla="*/ 969875 h 2253553"/>
                <a:gd name="connsiteX1" fmla="*/ 12192000 w 12192000"/>
                <a:gd name="connsiteY1" fmla="*/ 969875 h 2253553"/>
                <a:gd name="connsiteX2" fmla="*/ 12192000 w 12192000"/>
                <a:gd name="connsiteY2" fmla="*/ 2253553 h 2253553"/>
                <a:gd name="connsiteX3" fmla="*/ 0 w 12192000"/>
                <a:gd name="connsiteY3" fmla="*/ 2253553 h 2253553"/>
                <a:gd name="connsiteX4" fmla="*/ 0 w 12192000"/>
                <a:gd name="connsiteY4" fmla="*/ 969875 h 22535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2253553">
                  <a:moveTo>
                    <a:pt x="0" y="969875"/>
                  </a:moveTo>
                  <a:cubicBezTo>
                    <a:pt x="4820139" y="-480856"/>
                    <a:pt x="9244623" y="-155540"/>
                    <a:pt x="12192000" y="969875"/>
                  </a:cubicBezTo>
                  <a:lnTo>
                    <a:pt x="12192000" y="2253553"/>
                  </a:lnTo>
                  <a:lnTo>
                    <a:pt x="0" y="2253553"/>
                  </a:lnTo>
                  <a:lnTo>
                    <a:pt x="0" y="969875"/>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extLst>
      <p:ext uri="{BB962C8B-B14F-4D97-AF65-F5344CB8AC3E}">
        <p14:creationId xmlns:p14="http://schemas.microsoft.com/office/powerpoint/2010/main" val="198161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p:cNvGrpSpPr/>
          <p:nvPr/>
        </p:nvGrpSpPr>
        <p:grpSpPr>
          <a:xfrm>
            <a:off x="-3509" y="4174184"/>
            <a:ext cx="12205034" cy="2691831"/>
            <a:chOff x="-92717" y="4175969"/>
            <a:chExt cx="12205034" cy="2691831"/>
          </a:xfrm>
        </p:grpSpPr>
        <p:sp>
          <p:nvSpPr>
            <p:cNvPr id="11" name="Freeform 5"/>
            <p:cNvSpPr>
              <a:spLocks/>
            </p:cNvSpPr>
            <p:nvPr/>
          </p:nvSpPr>
          <p:spPr bwMode="auto">
            <a:xfrm>
              <a:off x="-92717" y="4924858"/>
              <a:ext cx="12205034" cy="1942942"/>
            </a:xfrm>
            <a:custGeom>
              <a:avLst/>
              <a:gdLst>
                <a:gd name="T0" fmla="*/ 6400 w 6400"/>
                <a:gd name="T1" fmla="*/ 440 h 1009"/>
                <a:gd name="T2" fmla="*/ 5924 w 6400"/>
                <a:gd name="T3" fmla="*/ 432 h 1009"/>
                <a:gd name="T4" fmla="*/ 5047 w 6400"/>
                <a:gd name="T5" fmla="*/ 432 h 1009"/>
                <a:gd name="T6" fmla="*/ 3991 w 6400"/>
                <a:gd name="T7" fmla="*/ 381 h 1009"/>
                <a:gd name="T8" fmla="*/ 3055 w 6400"/>
                <a:gd name="T9" fmla="*/ 320 h 1009"/>
                <a:gd name="T10" fmla="*/ 2239 w 6400"/>
                <a:gd name="T11" fmla="*/ 406 h 1009"/>
                <a:gd name="T12" fmla="*/ 1411 w 6400"/>
                <a:gd name="T13" fmla="*/ 406 h 1009"/>
                <a:gd name="T14" fmla="*/ 379 w 6400"/>
                <a:gd name="T15" fmla="*/ 372 h 1009"/>
                <a:gd name="T16" fmla="*/ 0 w 6400"/>
                <a:gd name="T17" fmla="*/ 359 h 1009"/>
                <a:gd name="T18" fmla="*/ 0 w 6400"/>
                <a:gd name="T19" fmla="*/ 1009 h 1009"/>
                <a:gd name="T20" fmla="*/ 6400 w 6400"/>
                <a:gd name="T21" fmla="*/ 1009 h 1009"/>
                <a:gd name="T22" fmla="*/ 6400 w 6400"/>
                <a:gd name="T23" fmla="*/ 440 h 10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400" h="1009">
                  <a:moveTo>
                    <a:pt x="6400" y="440"/>
                  </a:moveTo>
                  <a:cubicBezTo>
                    <a:pt x="6293" y="492"/>
                    <a:pt x="6165" y="589"/>
                    <a:pt x="5924" y="432"/>
                  </a:cubicBezTo>
                  <a:cubicBezTo>
                    <a:pt x="5480" y="144"/>
                    <a:pt x="5468" y="864"/>
                    <a:pt x="5047" y="432"/>
                  </a:cubicBezTo>
                  <a:cubicBezTo>
                    <a:pt x="4627" y="0"/>
                    <a:pt x="4375" y="696"/>
                    <a:pt x="3991" y="381"/>
                  </a:cubicBezTo>
                  <a:cubicBezTo>
                    <a:pt x="3607" y="66"/>
                    <a:pt x="3451" y="516"/>
                    <a:pt x="3055" y="320"/>
                  </a:cubicBezTo>
                  <a:cubicBezTo>
                    <a:pt x="2659" y="123"/>
                    <a:pt x="2647" y="588"/>
                    <a:pt x="2239" y="406"/>
                  </a:cubicBezTo>
                  <a:cubicBezTo>
                    <a:pt x="1831" y="224"/>
                    <a:pt x="1819" y="624"/>
                    <a:pt x="1411" y="406"/>
                  </a:cubicBezTo>
                  <a:cubicBezTo>
                    <a:pt x="1003" y="188"/>
                    <a:pt x="643" y="540"/>
                    <a:pt x="379" y="372"/>
                  </a:cubicBezTo>
                  <a:cubicBezTo>
                    <a:pt x="256" y="294"/>
                    <a:pt x="116" y="315"/>
                    <a:pt x="0" y="359"/>
                  </a:cubicBezTo>
                  <a:cubicBezTo>
                    <a:pt x="0" y="1009"/>
                    <a:pt x="0" y="1009"/>
                    <a:pt x="0" y="1009"/>
                  </a:cubicBezTo>
                  <a:cubicBezTo>
                    <a:pt x="6400" y="1009"/>
                    <a:pt x="6400" y="1009"/>
                    <a:pt x="6400" y="1009"/>
                  </a:cubicBezTo>
                  <a:lnTo>
                    <a:pt x="6400" y="44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97" name="Freeform 5"/>
            <p:cNvSpPr>
              <a:spLocks/>
            </p:cNvSpPr>
            <p:nvPr/>
          </p:nvSpPr>
          <p:spPr bwMode="auto">
            <a:xfrm>
              <a:off x="-92717" y="4175969"/>
              <a:ext cx="12205034" cy="1942942"/>
            </a:xfrm>
            <a:custGeom>
              <a:avLst/>
              <a:gdLst>
                <a:gd name="T0" fmla="*/ 6400 w 6400"/>
                <a:gd name="T1" fmla="*/ 440 h 1009"/>
                <a:gd name="T2" fmla="*/ 5924 w 6400"/>
                <a:gd name="T3" fmla="*/ 432 h 1009"/>
                <a:gd name="T4" fmla="*/ 5047 w 6400"/>
                <a:gd name="T5" fmla="*/ 432 h 1009"/>
                <a:gd name="T6" fmla="*/ 3991 w 6400"/>
                <a:gd name="T7" fmla="*/ 381 h 1009"/>
                <a:gd name="T8" fmla="*/ 3055 w 6400"/>
                <a:gd name="T9" fmla="*/ 320 h 1009"/>
                <a:gd name="T10" fmla="*/ 2239 w 6400"/>
                <a:gd name="T11" fmla="*/ 406 h 1009"/>
                <a:gd name="T12" fmla="*/ 1411 w 6400"/>
                <a:gd name="T13" fmla="*/ 406 h 1009"/>
                <a:gd name="T14" fmla="*/ 379 w 6400"/>
                <a:gd name="T15" fmla="*/ 372 h 1009"/>
                <a:gd name="T16" fmla="*/ 0 w 6400"/>
                <a:gd name="T17" fmla="*/ 359 h 1009"/>
                <a:gd name="T18" fmla="*/ 0 w 6400"/>
                <a:gd name="T19" fmla="*/ 1009 h 1009"/>
                <a:gd name="T20" fmla="*/ 6400 w 6400"/>
                <a:gd name="T21" fmla="*/ 1009 h 1009"/>
                <a:gd name="T22" fmla="*/ 6400 w 6400"/>
                <a:gd name="T23" fmla="*/ 440 h 10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400" h="1009">
                  <a:moveTo>
                    <a:pt x="6400" y="440"/>
                  </a:moveTo>
                  <a:cubicBezTo>
                    <a:pt x="6293" y="492"/>
                    <a:pt x="6165" y="589"/>
                    <a:pt x="5924" y="432"/>
                  </a:cubicBezTo>
                  <a:cubicBezTo>
                    <a:pt x="5480" y="144"/>
                    <a:pt x="5468" y="864"/>
                    <a:pt x="5047" y="432"/>
                  </a:cubicBezTo>
                  <a:cubicBezTo>
                    <a:pt x="4627" y="0"/>
                    <a:pt x="4375" y="696"/>
                    <a:pt x="3991" y="381"/>
                  </a:cubicBezTo>
                  <a:cubicBezTo>
                    <a:pt x="3607" y="66"/>
                    <a:pt x="3451" y="516"/>
                    <a:pt x="3055" y="320"/>
                  </a:cubicBezTo>
                  <a:cubicBezTo>
                    <a:pt x="2659" y="123"/>
                    <a:pt x="2647" y="588"/>
                    <a:pt x="2239" y="406"/>
                  </a:cubicBezTo>
                  <a:cubicBezTo>
                    <a:pt x="1831" y="224"/>
                    <a:pt x="1819" y="624"/>
                    <a:pt x="1411" y="406"/>
                  </a:cubicBezTo>
                  <a:cubicBezTo>
                    <a:pt x="1003" y="188"/>
                    <a:pt x="643" y="540"/>
                    <a:pt x="379" y="372"/>
                  </a:cubicBezTo>
                  <a:cubicBezTo>
                    <a:pt x="256" y="294"/>
                    <a:pt x="116" y="315"/>
                    <a:pt x="0" y="359"/>
                  </a:cubicBezTo>
                  <a:cubicBezTo>
                    <a:pt x="0" y="1009"/>
                    <a:pt x="0" y="1009"/>
                    <a:pt x="0" y="1009"/>
                  </a:cubicBezTo>
                  <a:cubicBezTo>
                    <a:pt x="6400" y="1009"/>
                    <a:pt x="6400" y="1009"/>
                    <a:pt x="6400" y="1009"/>
                  </a:cubicBezTo>
                  <a:lnTo>
                    <a:pt x="6400" y="44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zh-CN" altLang="en-US"/>
            </a:p>
          </p:txBody>
        </p:sp>
      </p:grpSp>
      <p:sp>
        <p:nvSpPr>
          <p:cNvPr id="3" name="矩形 2"/>
          <p:cNvSpPr/>
          <p:nvPr/>
        </p:nvSpPr>
        <p:spPr>
          <a:xfrm>
            <a:off x="1024466" y="5687536"/>
            <a:ext cx="10061221" cy="613694"/>
          </a:xfrm>
          <a:prstGeom prst="rect">
            <a:avLst/>
          </a:prstGeom>
        </p:spPr>
        <p:txBody>
          <a:bodyPr wrap="square">
            <a:spAutoFit/>
          </a:bodyPr>
          <a:lstStyle/>
          <a:p>
            <a:pPr algn="ctr">
              <a:lnSpc>
                <a:spcPct val="150000"/>
              </a:lnSpc>
            </a:pPr>
            <a:r>
              <a:rPr lang="zh-CN" altLang="en-US" sz="1200" b="0" i="0" dirty="0">
                <a:solidFill>
                  <a:schemeClr val="accent1"/>
                </a:solidFill>
                <a:effectLst/>
                <a:latin typeface="微软雅黑" panose="020B0503020204020204" pitchFamily="34" charset="-122"/>
                <a:ea typeface="微软雅黑" panose="020B0503020204020204" pitchFamily="34" charset="-122"/>
              </a:rPr>
              <a:t>数据显示，七成烟民吸烟始于</a:t>
            </a:r>
            <a:r>
              <a:rPr lang="en-US" altLang="zh-CN" sz="1200" b="0" i="0" dirty="0">
                <a:solidFill>
                  <a:schemeClr val="accent1"/>
                </a:solidFill>
                <a:effectLst/>
                <a:latin typeface="微软雅黑" panose="020B0503020204020204" pitchFamily="34" charset="-122"/>
                <a:ea typeface="微软雅黑" panose="020B0503020204020204" pitchFamily="34" charset="-122"/>
              </a:rPr>
              <a:t>14</a:t>
            </a:r>
            <a:r>
              <a:rPr lang="zh-CN" altLang="en-US" sz="1200" b="0" i="0" dirty="0">
                <a:solidFill>
                  <a:schemeClr val="accent1"/>
                </a:solidFill>
                <a:effectLst/>
                <a:latin typeface="微软雅黑" panose="020B0503020204020204" pitchFamily="34" charset="-122"/>
                <a:ea typeface="微软雅黑" panose="020B0503020204020204" pitchFamily="34" charset="-122"/>
              </a:rPr>
              <a:t>到</a:t>
            </a:r>
            <a:r>
              <a:rPr lang="en-US" altLang="zh-CN" sz="1200" b="0" i="0" dirty="0">
                <a:solidFill>
                  <a:schemeClr val="accent1"/>
                </a:solidFill>
                <a:effectLst/>
                <a:latin typeface="微软雅黑" panose="020B0503020204020204" pitchFamily="34" charset="-122"/>
                <a:ea typeface="微软雅黑" panose="020B0503020204020204" pitchFamily="34" charset="-122"/>
              </a:rPr>
              <a:t>22</a:t>
            </a:r>
            <a:r>
              <a:rPr lang="zh-CN" altLang="en-US" sz="1200" b="0" i="0" dirty="0">
                <a:solidFill>
                  <a:schemeClr val="accent1"/>
                </a:solidFill>
                <a:effectLst/>
                <a:latin typeface="微软雅黑" panose="020B0503020204020204" pitchFamily="34" charset="-122"/>
                <a:ea typeface="微软雅黑" panose="020B0503020204020204" pitchFamily="34" charset="-122"/>
              </a:rPr>
              <a:t>岁这个</a:t>
            </a:r>
            <a:r>
              <a:rPr lang="zh-CN" altLang="en-US" sz="1200" b="0" i="0">
                <a:solidFill>
                  <a:schemeClr val="accent1"/>
                </a:solidFill>
                <a:effectLst/>
                <a:latin typeface="微软雅黑" panose="020B0503020204020204" pitchFamily="34" charset="-122"/>
                <a:ea typeface="微软雅黑" panose="020B0503020204020204" pitchFamily="34" charset="-122"/>
              </a:rPr>
              <a:t>阶段。</a:t>
            </a:r>
            <a:endParaRPr lang="en-US" altLang="zh-CN" sz="1200" b="0" i="0">
              <a:solidFill>
                <a:schemeClr val="accent1"/>
              </a:solidFill>
              <a:effectLst/>
              <a:latin typeface="微软雅黑" panose="020B0503020204020204" pitchFamily="34" charset="-122"/>
              <a:ea typeface="微软雅黑" panose="020B0503020204020204" pitchFamily="34" charset="-122"/>
            </a:endParaRPr>
          </a:p>
          <a:p>
            <a:pPr algn="ctr">
              <a:lnSpc>
                <a:spcPct val="150000"/>
              </a:lnSpc>
            </a:pPr>
            <a:r>
              <a:rPr lang="zh-CN" altLang="en-US" sz="1200" b="0" i="0">
                <a:solidFill>
                  <a:schemeClr val="accent1"/>
                </a:solidFill>
                <a:effectLst/>
                <a:latin typeface="微软雅黑" panose="020B0503020204020204" pitchFamily="34" charset="-122"/>
                <a:ea typeface="微软雅黑" panose="020B0503020204020204" pitchFamily="34" charset="-122"/>
              </a:rPr>
              <a:t>这个</a:t>
            </a:r>
            <a:r>
              <a:rPr lang="zh-CN" altLang="en-US" sz="1200" b="0" i="0" dirty="0">
                <a:solidFill>
                  <a:schemeClr val="accent1"/>
                </a:solidFill>
                <a:effectLst/>
                <a:latin typeface="微软雅黑" panose="020B0503020204020204" pitchFamily="34" charset="-122"/>
                <a:ea typeface="微软雅黑" panose="020B0503020204020204" pitchFamily="34" charset="-122"/>
              </a:rPr>
              <a:t>时期的青少年容易在好奇、叛逆、追求同辈群体认可等种种原因的驱使下开始尝试吸烟，而且</a:t>
            </a:r>
            <a:r>
              <a:rPr lang="en-US" altLang="zh-CN" sz="1200" b="0" i="0" dirty="0">
                <a:solidFill>
                  <a:schemeClr val="accent1"/>
                </a:solidFill>
                <a:effectLst/>
                <a:latin typeface="微软雅黑" panose="020B0503020204020204" pitchFamily="34" charset="-122"/>
                <a:ea typeface="微软雅黑" panose="020B0503020204020204" pitchFamily="34" charset="-122"/>
              </a:rPr>
              <a:t>14</a:t>
            </a:r>
            <a:r>
              <a:rPr lang="zh-CN" altLang="en-US" sz="1200" b="0" i="0" dirty="0">
                <a:solidFill>
                  <a:schemeClr val="accent1"/>
                </a:solidFill>
                <a:effectLst/>
                <a:latin typeface="微软雅黑" panose="020B0503020204020204" pitchFamily="34" charset="-122"/>
                <a:ea typeface="微软雅黑" panose="020B0503020204020204" pitchFamily="34" charset="-122"/>
              </a:rPr>
              <a:t>岁以下开始吸烟的男生数量是女生的两倍。</a:t>
            </a:r>
            <a:endParaRPr lang="zh-CN" altLang="en-US" sz="1200" dirty="0">
              <a:solidFill>
                <a:schemeClr val="accent1"/>
              </a:solidFill>
              <a:latin typeface="微软雅黑" panose="020B0503020204020204" pitchFamily="34" charset="-122"/>
              <a:ea typeface="微软雅黑" panose="020B0503020204020204" pitchFamily="34" charset="-122"/>
            </a:endParaRPr>
          </a:p>
        </p:txBody>
      </p:sp>
      <p:grpSp>
        <p:nvGrpSpPr>
          <p:cNvPr id="15" name="组合 14"/>
          <p:cNvGrpSpPr/>
          <p:nvPr/>
        </p:nvGrpSpPr>
        <p:grpSpPr>
          <a:xfrm>
            <a:off x="3267667" y="599456"/>
            <a:ext cx="5656667" cy="600075"/>
            <a:chOff x="3392541" y="599456"/>
            <a:chExt cx="5656667" cy="600075"/>
          </a:xfrm>
        </p:grpSpPr>
        <p:grpSp>
          <p:nvGrpSpPr>
            <p:cNvPr id="329" name="组合 328"/>
            <p:cNvGrpSpPr/>
            <p:nvPr/>
          </p:nvGrpSpPr>
          <p:grpSpPr>
            <a:xfrm>
              <a:off x="3392541" y="599456"/>
              <a:ext cx="5656667" cy="600075"/>
              <a:chOff x="631919" y="1135063"/>
              <a:chExt cx="5656667" cy="600075"/>
            </a:xfrm>
            <a:solidFill>
              <a:schemeClr val="bg1"/>
            </a:solidFill>
          </p:grpSpPr>
          <p:sp>
            <p:nvSpPr>
              <p:cNvPr id="330" name="Freeform 5"/>
              <p:cNvSpPr>
                <a:spLocks/>
              </p:cNvSpPr>
              <p:nvPr/>
            </p:nvSpPr>
            <p:spPr bwMode="auto">
              <a:xfrm>
                <a:off x="5623423" y="1201246"/>
                <a:ext cx="665163" cy="530225"/>
              </a:xfrm>
              <a:custGeom>
                <a:avLst/>
                <a:gdLst>
                  <a:gd name="T0" fmla="*/ 333 w 419"/>
                  <a:gd name="T1" fmla="*/ 334 h 334"/>
                  <a:gd name="T2" fmla="*/ 0 w 419"/>
                  <a:gd name="T3" fmla="*/ 334 h 334"/>
                  <a:gd name="T4" fmla="*/ 163 w 419"/>
                  <a:gd name="T5" fmla="*/ 0 h 334"/>
                  <a:gd name="T6" fmla="*/ 419 w 419"/>
                  <a:gd name="T7" fmla="*/ 0 h 334"/>
                  <a:gd name="T8" fmla="*/ 254 w 419"/>
                  <a:gd name="T9" fmla="*/ 167 h 334"/>
                  <a:gd name="T10" fmla="*/ 333 w 419"/>
                  <a:gd name="T11" fmla="*/ 334 h 334"/>
                </a:gdLst>
                <a:ahLst/>
                <a:cxnLst>
                  <a:cxn ang="0">
                    <a:pos x="T0" y="T1"/>
                  </a:cxn>
                  <a:cxn ang="0">
                    <a:pos x="T2" y="T3"/>
                  </a:cxn>
                  <a:cxn ang="0">
                    <a:pos x="T4" y="T5"/>
                  </a:cxn>
                  <a:cxn ang="0">
                    <a:pos x="T6" y="T7"/>
                  </a:cxn>
                  <a:cxn ang="0">
                    <a:pos x="T8" y="T9"/>
                  </a:cxn>
                  <a:cxn ang="0">
                    <a:pos x="T10" y="T11"/>
                  </a:cxn>
                </a:cxnLst>
                <a:rect l="0" t="0" r="r" b="b"/>
                <a:pathLst>
                  <a:path w="419" h="334">
                    <a:moveTo>
                      <a:pt x="333" y="334"/>
                    </a:moveTo>
                    <a:lnTo>
                      <a:pt x="0" y="334"/>
                    </a:lnTo>
                    <a:lnTo>
                      <a:pt x="163" y="0"/>
                    </a:lnTo>
                    <a:lnTo>
                      <a:pt x="419" y="0"/>
                    </a:lnTo>
                    <a:lnTo>
                      <a:pt x="254" y="167"/>
                    </a:lnTo>
                    <a:lnTo>
                      <a:pt x="333" y="334"/>
                    </a:lnTo>
                    <a:close/>
                  </a:path>
                </a:pathLst>
              </a:custGeom>
              <a:grpFill/>
              <a:ln w="28575">
                <a:noFill/>
                <a:round/>
                <a:headEnd/>
                <a:tailEnd/>
              </a:ln>
            </p:spPr>
            <p:txBody>
              <a:bodyPr vert="horz" wrap="square" lIns="91440" tIns="45720" rIns="91440" bIns="45720" numCol="1" anchor="t" anchorCtr="0" compatLnSpc="1">
                <a:prstTxWarp prst="textNoShape">
                  <a:avLst/>
                </a:prstTxWarp>
              </a:bodyPr>
              <a:lstStyle/>
              <a:p>
                <a:pPr algn="ctr"/>
                <a:endParaRPr lang="zh-CN" altLang="en-US"/>
              </a:p>
            </p:txBody>
          </p:sp>
          <p:sp>
            <p:nvSpPr>
              <p:cNvPr id="331" name="Freeform 6"/>
              <p:cNvSpPr>
                <a:spLocks/>
              </p:cNvSpPr>
              <p:nvPr/>
            </p:nvSpPr>
            <p:spPr bwMode="auto">
              <a:xfrm>
                <a:off x="631919" y="1201246"/>
                <a:ext cx="665163" cy="530225"/>
              </a:xfrm>
              <a:custGeom>
                <a:avLst/>
                <a:gdLst>
                  <a:gd name="T0" fmla="*/ 87 w 419"/>
                  <a:gd name="T1" fmla="*/ 0 h 334"/>
                  <a:gd name="T2" fmla="*/ 419 w 419"/>
                  <a:gd name="T3" fmla="*/ 0 h 334"/>
                  <a:gd name="T4" fmla="*/ 257 w 419"/>
                  <a:gd name="T5" fmla="*/ 334 h 334"/>
                  <a:gd name="T6" fmla="*/ 0 w 419"/>
                  <a:gd name="T7" fmla="*/ 334 h 334"/>
                  <a:gd name="T8" fmla="*/ 165 w 419"/>
                  <a:gd name="T9" fmla="*/ 167 h 334"/>
                  <a:gd name="T10" fmla="*/ 87 w 419"/>
                  <a:gd name="T11" fmla="*/ 0 h 334"/>
                </a:gdLst>
                <a:ahLst/>
                <a:cxnLst>
                  <a:cxn ang="0">
                    <a:pos x="T0" y="T1"/>
                  </a:cxn>
                  <a:cxn ang="0">
                    <a:pos x="T2" y="T3"/>
                  </a:cxn>
                  <a:cxn ang="0">
                    <a:pos x="T4" y="T5"/>
                  </a:cxn>
                  <a:cxn ang="0">
                    <a:pos x="T6" y="T7"/>
                  </a:cxn>
                  <a:cxn ang="0">
                    <a:pos x="T8" y="T9"/>
                  </a:cxn>
                  <a:cxn ang="0">
                    <a:pos x="T10" y="T11"/>
                  </a:cxn>
                </a:cxnLst>
                <a:rect l="0" t="0" r="r" b="b"/>
                <a:pathLst>
                  <a:path w="419" h="334">
                    <a:moveTo>
                      <a:pt x="87" y="0"/>
                    </a:moveTo>
                    <a:lnTo>
                      <a:pt x="419" y="0"/>
                    </a:lnTo>
                    <a:lnTo>
                      <a:pt x="257" y="334"/>
                    </a:lnTo>
                    <a:lnTo>
                      <a:pt x="0" y="334"/>
                    </a:lnTo>
                    <a:lnTo>
                      <a:pt x="165" y="167"/>
                    </a:lnTo>
                    <a:lnTo>
                      <a:pt x="87" y="0"/>
                    </a:lnTo>
                    <a:close/>
                  </a:path>
                </a:pathLst>
              </a:custGeom>
              <a:grpFill/>
              <a:ln w="28575">
                <a:noFill/>
                <a:round/>
                <a:headEnd/>
                <a:tailEnd/>
              </a:ln>
            </p:spPr>
            <p:txBody>
              <a:bodyPr vert="horz" wrap="square" lIns="91440" tIns="45720" rIns="91440" bIns="45720" numCol="1" anchor="t" anchorCtr="0" compatLnSpc="1">
                <a:prstTxWarp prst="textNoShape">
                  <a:avLst/>
                </a:prstTxWarp>
              </a:bodyPr>
              <a:lstStyle/>
              <a:p>
                <a:pPr algn="ctr"/>
                <a:endParaRPr lang="zh-CN" altLang="en-US"/>
              </a:p>
            </p:txBody>
          </p:sp>
          <p:sp>
            <p:nvSpPr>
              <p:cNvPr id="332" name="Freeform 7"/>
              <p:cNvSpPr>
                <a:spLocks/>
              </p:cNvSpPr>
              <p:nvPr/>
            </p:nvSpPr>
            <p:spPr bwMode="auto">
              <a:xfrm>
                <a:off x="1135063" y="1135063"/>
                <a:ext cx="4684713" cy="600075"/>
              </a:xfrm>
              <a:custGeom>
                <a:avLst/>
                <a:gdLst>
                  <a:gd name="T0" fmla="*/ 2761 w 2951"/>
                  <a:gd name="T1" fmla="*/ 378 h 378"/>
                  <a:gd name="T2" fmla="*/ 0 w 2951"/>
                  <a:gd name="T3" fmla="*/ 378 h 378"/>
                  <a:gd name="T4" fmla="*/ 188 w 2951"/>
                  <a:gd name="T5" fmla="*/ 0 h 378"/>
                  <a:gd name="T6" fmla="*/ 2951 w 2951"/>
                  <a:gd name="T7" fmla="*/ 0 h 378"/>
                  <a:gd name="T8" fmla="*/ 2761 w 2951"/>
                  <a:gd name="T9" fmla="*/ 378 h 378"/>
                </a:gdLst>
                <a:ahLst/>
                <a:cxnLst>
                  <a:cxn ang="0">
                    <a:pos x="T0" y="T1"/>
                  </a:cxn>
                  <a:cxn ang="0">
                    <a:pos x="T2" y="T3"/>
                  </a:cxn>
                  <a:cxn ang="0">
                    <a:pos x="T4" y="T5"/>
                  </a:cxn>
                  <a:cxn ang="0">
                    <a:pos x="T6" y="T7"/>
                  </a:cxn>
                  <a:cxn ang="0">
                    <a:pos x="T8" y="T9"/>
                  </a:cxn>
                </a:cxnLst>
                <a:rect l="0" t="0" r="r" b="b"/>
                <a:pathLst>
                  <a:path w="2951" h="378">
                    <a:moveTo>
                      <a:pt x="2761" y="378"/>
                    </a:moveTo>
                    <a:lnTo>
                      <a:pt x="0" y="378"/>
                    </a:lnTo>
                    <a:lnTo>
                      <a:pt x="188" y="0"/>
                    </a:lnTo>
                    <a:lnTo>
                      <a:pt x="2951" y="0"/>
                    </a:lnTo>
                    <a:lnTo>
                      <a:pt x="2761" y="378"/>
                    </a:lnTo>
                    <a:close/>
                  </a:path>
                </a:pathLst>
              </a:custGeom>
              <a:grpFill/>
              <a:ln w="28575">
                <a:noFill/>
                <a:round/>
                <a:headEnd/>
                <a:tailEnd/>
              </a:ln>
            </p:spPr>
            <p:txBody>
              <a:bodyPr vert="horz" wrap="square" lIns="91440" tIns="45720" rIns="91440" bIns="45720" numCol="1" anchor="t" anchorCtr="0" compatLnSpc="1">
                <a:prstTxWarp prst="textNoShape">
                  <a:avLst/>
                </a:prstTxWarp>
              </a:bodyPr>
              <a:lstStyle/>
              <a:p>
                <a:pPr algn="ctr"/>
                <a:endParaRPr lang="zh-CN" altLang="en-US"/>
              </a:p>
            </p:txBody>
          </p:sp>
        </p:grpSp>
        <p:sp>
          <p:nvSpPr>
            <p:cNvPr id="21" name="矩形 20"/>
            <p:cNvSpPr/>
            <p:nvPr/>
          </p:nvSpPr>
          <p:spPr>
            <a:xfrm>
              <a:off x="3837741" y="637573"/>
              <a:ext cx="4800600" cy="492443"/>
            </a:xfrm>
            <a:prstGeom prst="rect">
              <a:avLst/>
            </a:prstGeom>
          </p:spPr>
          <p:txBody>
            <a:bodyPr wrap="square">
              <a:spAutoFit/>
            </a:bodyPr>
            <a:lstStyle/>
            <a:p>
              <a:pPr algn="ctr" fontAlgn="ctr"/>
              <a:r>
                <a:rPr lang="zh-CN" altLang="en-US" sz="2600" b="1" i="0" dirty="0">
                  <a:solidFill>
                    <a:schemeClr val="accent1"/>
                  </a:solidFill>
                  <a:effectLst/>
                  <a:latin typeface="Helvetica" panose="020B0604020202020204" pitchFamily="34" charset="0"/>
                </a:rPr>
                <a:t>你从什么时候开始吸烟的？</a:t>
              </a:r>
            </a:p>
          </p:txBody>
        </p:sp>
      </p:grpSp>
      <p:sp>
        <p:nvSpPr>
          <p:cNvPr id="134" name="Freeform 5"/>
          <p:cNvSpPr>
            <a:spLocks noEditPoints="1"/>
          </p:cNvSpPr>
          <p:nvPr/>
        </p:nvSpPr>
        <p:spPr bwMode="auto">
          <a:xfrm>
            <a:off x="4243303" y="1857889"/>
            <a:ext cx="3434754" cy="3434752"/>
          </a:xfrm>
          <a:custGeom>
            <a:avLst/>
            <a:gdLst>
              <a:gd name="T0" fmla="*/ 794 w 1588"/>
              <a:gd name="T1" fmla="*/ 0 h 1588"/>
              <a:gd name="T2" fmla="*/ 0 w 1588"/>
              <a:gd name="T3" fmla="*/ 794 h 1588"/>
              <a:gd name="T4" fmla="*/ 794 w 1588"/>
              <a:gd name="T5" fmla="*/ 1588 h 1588"/>
              <a:gd name="T6" fmla="*/ 1588 w 1588"/>
              <a:gd name="T7" fmla="*/ 794 h 1588"/>
              <a:gd name="T8" fmla="*/ 794 w 1588"/>
              <a:gd name="T9" fmla="*/ 0 h 1588"/>
              <a:gd name="T10" fmla="*/ 794 w 1588"/>
              <a:gd name="T11" fmla="*/ 0 h 1588"/>
              <a:gd name="T12" fmla="*/ 794 w 1588"/>
              <a:gd name="T13" fmla="*/ 0 h 1588"/>
            </a:gdLst>
            <a:ahLst/>
            <a:cxnLst>
              <a:cxn ang="0">
                <a:pos x="T0" y="T1"/>
              </a:cxn>
              <a:cxn ang="0">
                <a:pos x="T2" y="T3"/>
              </a:cxn>
              <a:cxn ang="0">
                <a:pos x="T4" y="T5"/>
              </a:cxn>
              <a:cxn ang="0">
                <a:pos x="T6" y="T7"/>
              </a:cxn>
              <a:cxn ang="0">
                <a:pos x="T8" y="T9"/>
              </a:cxn>
              <a:cxn ang="0">
                <a:pos x="T10" y="T11"/>
              </a:cxn>
              <a:cxn ang="0">
                <a:pos x="T12" y="T13"/>
              </a:cxn>
            </a:cxnLst>
            <a:rect l="0" t="0" r="r" b="b"/>
            <a:pathLst>
              <a:path w="1588" h="1588">
                <a:moveTo>
                  <a:pt x="794" y="0"/>
                </a:moveTo>
                <a:cubicBezTo>
                  <a:pt x="355" y="0"/>
                  <a:pt x="0" y="355"/>
                  <a:pt x="0" y="794"/>
                </a:cubicBezTo>
                <a:cubicBezTo>
                  <a:pt x="0" y="1232"/>
                  <a:pt x="355" y="1588"/>
                  <a:pt x="794" y="1588"/>
                </a:cubicBezTo>
                <a:cubicBezTo>
                  <a:pt x="1232" y="1588"/>
                  <a:pt x="1588" y="1232"/>
                  <a:pt x="1588" y="794"/>
                </a:cubicBezTo>
                <a:cubicBezTo>
                  <a:pt x="1588" y="355"/>
                  <a:pt x="1232" y="0"/>
                  <a:pt x="794" y="0"/>
                </a:cubicBezTo>
                <a:close/>
                <a:moveTo>
                  <a:pt x="794" y="0"/>
                </a:moveTo>
                <a:cubicBezTo>
                  <a:pt x="794" y="0"/>
                  <a:pt x="794" y="0"/>
                  <a:pt x="794" y="0"/>
                </a:cubicBezTo>
              </a:path>
            </a:pathLst>
          </a:custGeom>
          <a:solidFill>
            <a:schemeClr val="accent2">
              <a:lumMod val="50000"/>
            </a:schemeClr>
          </a:solidFill>
          <a:ln w="76200">
            <a:solidFill>
              <a:schemeClr val="bg1"/>
            </a:solidFill>
          </a:ln>
        </p:spPr>
        <p:txBody>
          <a:bodyPr vert="horz" wrap="square" lIns="91440" tIns="45720" rIns="91440" bIns="45720" numCol="1" anchor="t" anchorCtr="0" compatLnSpc="1">
            <a:prstTxWarp prst="textNoShape">
              <a:avLst/>
            </a:prstTxWarp>
          </a:bodyPr>
          <a:lstStyle/>
          <a:p>
            <a:endParaRPr lang="zh-CN" altLang="en-US"/>
          </a:p>
        </p:txBody>
      </p:sp>
      <p:sp>
        <p:nvSpPr>
          <p:cNvPr id="135" name="Freeform 6"/>
          <p:cNvSpPr>
            <a:spLocks noEditPoints="1"/>
          </p:cNvSpPr>
          <p:nvPr/>
        </p:nvSpPr>
        <p:spPr bwMode="auto">
          <a:xfrm>
            <a:off x="6717346" y="3105537"/>
            <a:ext cx="299691" cy="61638"/>
          </a:xfrm>
          <a:custGeom>
            <a:avLst/>
            <a:gdLst>
              <a:gd name="T0" fmla="*/ 141 w 141"/>
              <a:gd name="T1" fmla="*/ 22 h 29"/>
              <a:gd name="T2" fmla="*/ 1 w 141"/>
              <a:gd name="T3" fmla="*/ 29 h 29"/>
              <a:gd name="T4" fmla="*/ 0 w 141"/>
              <a:gd name="T5" fmla="*/ 7 h 29"/>
              <a:gd name="T6" fmla="*/ 140 w 141"/>
              <a:gd name="T7" fmla="*/ 0 h 29"/>
              <a:gd name="T8" fmla="*/ 141 w 141"/>
              <a:gd name="T9" fmla="*/ 22 h 29"/>
              <a:gd name="T10" fmla="*/ 141 w 141"/>
              <a:gd name="T11" fmla="*/ 22 h 29"/>
              <a:gd name="T12" fmla="*/ 141 w 141"/>
              <a:gd name="T13" fmla="*/ 22 h 29"/>
            </a:gdLst>
            <a:ahLst/>
            <a:cxnLst>
              <a:cxn ang="0">
                <a:pos x="T0" y="T1"/>
              </a:cxn>
              <a:cxn ang="0">
                <a:pos x="T2" y="T3"/>
              </a:cxn>
              <a:cxn ang="0">
                <a:pos x="T4" y="T5"/>
              </a:cxn>
              <a:cxn ang="0">
                <a:pos x="T6" y="T7"/>
              </a:cxn>
              <a:cxn ang="0">
                <a:pos x="T8" y="T9"/>
              </a:cxn>
              <a:cxn ang="0">
                <a:pos x="T10" y="T11"/>
              </a:cxn>
              <a:cxn ang="0">
                <a:pos x="T12" y="T13"/>
              </a:cxn>
            </a:cxnLst>
            <a:rect l="0" t="0" r="r" b="b"/>
            <a:pathLst>
              <a:path w="141" h="29">
                <a:moveTo>
                  <a:pt x="141" y="22"/>
                </a:moveTo>
                <a:lnTo>
                  <a:pt x="1" y="29"/>
                </a:lnTo>
                <a:lnTo>
                  <a:pt x="0" y="7"/>
                </a:lnTo>
                <a:lnTo>
                  <a:pt x="140" y="0"/>
                </a:lnTo>
                <a:lnTo>
                  <a:pt x="141" y="22"/>
                </a:lnTo>
                <a:close/>
                <a:moveTo>
                  <a:pt x="141" y="22"/>
                </a:moveTo>
                <a:lnTo>
                  <a:pt x="141" y="22"/>
                </a:lnTo>
                <a:close/>
              </a:path>
            </a:pathLst>
          </a:custGeom>
          <a:solidFill>
            <a:srgbClr val="EFEEE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6" name="Freeform 7"/>
          <p:cNvSpPr>
            <a:spLocks noEditPoints="1"/>
          </p:cNvSpPr>
          <p:nvPr/>
        </p:nvSpPr>
        <p:spPr bwMode="auto">
          <a:xfrm>
            <a:off x="6717346" y="3105537"/>
            <a:ext cx="299691" cy="61638"/>
          </a:xfrm>
          <a:custGeom>
            <a:avLst/>
            <a:gdLst>
              <a:gd name="T0" fmla="*/ 141 w 141"/>
              <a:gd name="T1" fmla="*/ 22 h 29"/>
              <a:gd name="T2" fmla="*/ 1 w 141"/>
              <a:gd name="T3" fmla="*/ 29 h 29"/>
              <a:gd name="T4" fmla="*/ 0 w 141"/>
              <a:gd name="T5" fmla="*/ 7 h 29"/>
              <a:gd name="T6" fmla="*/ 140 w 141"/>
              <a:gd name="T7" fmla="*/ 0 h 29"/>
              <a:gd name="T8" fmla="*/ 141 w 141"/>
              <a:gd name="T9" fmla="*/ 22 h 29"/>
              <a:gd name="T10" fmla="*/ 141 w 141"/>
              <a:gd name="T11" fmla="*/ 22 h 29"/>
              <a:gd name="T12" fmla="*/ 141 w 141"/>
              <a:gd name="T13" fmla="*/ 22 h 29"/>
            </a:gdLst>
            <a:ahLst/>
            <a:cxnLst>
              <a:cxn ang="0">
                <a:pos x="T0" y="T1"/>
              </a:cxn>
              <a:cxn ang="0">
                <a:pos x="T2" y="T3"/>
              </a:cxn>
              <a:cxn ang="0">
                <a:pos x="T4" y="T5"/>
              </a:cxn>
              <a:cxn ang="0">
                <a:pos x="T6" y="T7"/>
              </a:cxn>
              <a:cxn ang="0">
                <a:pos x="T8" y="T9"/>
              </a:cxn>
              <a:cxn ang="0">
                <a:pos x="T10" y="T11"/>
              </a:cxn>
              <a:cxn ang="0">
                <a:pos x="T12" y="T13"/>
              </a:cxn>
            </a:cxnLst>
            <a:rect l="0" t="0" r="r" b="b"/>
            <a:pathLst>
              <a:path w="141" h="29">
                <a:moveTo>
                  <a:pt x="141" y="22"/>
                </a:moveTo>
                <a:lnTo>
                  <a:pt x="1" y="29"/>
                </a:lnTo>
                <a:lnTo>
                  <a:pt x="0" y="7"/>
                </a:lnTo>
                <a:lnTo>
                  <a:pt x="140" y="0"/>
                </a:lnTo>
                <a:lnTo>
                  <a:pt x="141" y="22"/>
                </a:lnTo>
                <a:moveTo>
                  <a:pt x="141" y="22"/>
                </a:moveTo>
                <a:lnTo>
                  <a:pt x="141" y="2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7" name="Freeform 8"/>
          <p:cNvSpPr>
            <a:spLocks noEditPoints="1"/>
          </p:cNvSpPr>
          <p:nvPr/>
        </p:nvSpPr>
        <p:spPr bwMode="auto">
          <a:xfrm>
            <a:off x="6738601" y="3120416"/>
            <a:ext cx="4251" cy="44634"/>
          </a:xfrm>
          <a:custGeom>
            <a:avLst/>
            <a:gdLst>
              <a:gd name="T0" fmla="*/ 2 w 2"/>
              <a:gd name="T1" fmla="*/ 21 h 21"/>
              <a:gd name="T2" fmla="*/ 1 w 2"/>
              <a:gd name="T3" fmla="*/ 21 h 21"/>
              <a:gd name="T4" fmla="*/ 0 w 2"/>
              <a:gd name="T5" fmla="*/ 0 h 21"/>
              <a:gd name="T6" fmla="*/ 1 w 2"/>
              <a:gd name="T7" fmla="*/ 0 h 21"/>
              <a:gd name="T8" fmla="*/ 2 w 2"/>
              <a:gd name="T9" fmla="*/ 21 h 21"/>
              <a:gd name="T10" fmla="*/ 2 w 2"/>
              <a:gd name="T11" fmla="*/ 21 h 21"/>
              <a:gd name="T12" fmla="*/ 2 w 2"/>
              <a:gd name="T13" fmla="*/ 21 h 21"/>
            </a:gdLst>
            <a:ahLst/>
            <a:cxnLst>
              <a:cxn ang="0">
                <a:pos x="T0" y="T1"/>
              </a:cxn>
              <a:cxn ang="0">
                <a:pos x="T2" y="T3"/>
              </a:cxn>
              <a:cxn ang="0">
                <a:pos x="T4" y="T5"/>
              </a:cxn>
              <a:cxn ang="0">
                <a:pos x="T6" y="T7"/>
              </a:cxn>
              <a:cxn ang="0">
                <a:pos x="T8" y="T9"/>
              </a:cxn>
              <a:cxn ang="0">
                <a:pos x="T10" y="T11"/>
              </a:cxn>
              <a:cxn ang="0">
                <a:pos x="T12" y="T13"/>
              </a:cxn>
            </a:cxnLst>
            <a:rect l="0" t="0" r="r" b="b"/>
            <a:pathLst>
              <a:path w="2" h="21">
                <a:moveTo>
                  <a:pt x="2" y="21"/>
                </a:moveTo>
                <a:lnTo>
                  <a:pt x="1" y="21"/>
                </a:lnTo>
                <a:lnTo>
                  <a:pt x="0" y="0"/>
                </a:lnTo>
                <a:lnTo>
                  <a:pt x="1" y="0"/>
                </a:lnTo>
                <a:lnTo>
                  <a:pt x="2" y="21"/>
                </a:lnTo>
                <a:close/>
                <a:moveTo>
                  <a:pt x="2" y="21"/>
                </a:moveTo>
                <a:lnTo>
                  <a:pt x="2" y="21"/>
                </a:lnTo>
                <a:close/>
              </a:path>
            </a:pathLst>
          </a:custGeom>
          <a:solidFill>
            <a:srgbClr val="9E9D8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8" name="Freeform 9"/>
          <p:cNvSpPr>
            <a:spLocks noEditPoints="1"/>
          </p:cNvSpPr>
          <p:nvPr/>
        </p:nvSpPr>
        <p:spPr bwMode="auto">
          <a:xfrm>
            <a:off x="6738601" y="3120416"/>
            <a:ext cx="4251" cy="44634"/>
          </a:xfrm>
          <a:custGeom>
            <a:avLst/>
            <a:gdLst>
              <a:gd name="T0" fmla="*/ 2 w 2"/>
              <a:gd name="T1" fmla="*/ 21 h 21"/>
              <a:gd name="T2" fmla="*/ 1 w 2"/>
              <a:gd name="T3" fmla="*/ 21 h 21"/>
              <a:gd name="T4" fmla="*/ 0 w 2"/>
              <a:gd name="T5" fmla="*/ 0 h 21"/>
              <a:gd name="T6" fmla="*/ 1 w 2"/>
              <a:gd name="T7" fmla="*/ 0 h 21"/>
              <a:gd name="T8" fmla="*/ 2 w 2"/>
              <a:gd name="T9" fmla="*/ 21 h 21"/>
              <a:gd name="T10" fmla="*/ 2 w 2"/>
              <a:gd name="T11" fmla="*/ 21 h 21"/>
              <a:gd name="T12" fmla="*/ 2 w 2"/>
              <a:gd name="T13" fmla="*/ 21 h 21"/>
            </a:gdLst>
            <a:ahLst/>
            <a:cxnLst>
              <a:cxn ang="0">
                <a:pos x="T0" y="T1"/>
              </a:cxn>
              <a:cxn ang="0">
                <a:pos x="T2" y="T3"/>
              </a:cxn>
              <a:cxn ang="0">
                <a:pos x="T4" y="T5"/>
              </a:cxn>
              <a:cxn ang="0">
                <a:pos x="T6" y="T7"/>
              </a:cxn>
              <a:cxn ang="0">
                <a:pos x="T8" y="T9"/>
              </a:cxn>
              <a:cxn ang="0">
                <a:pos x="T10" y="T11"/>
              </a:cxn>
              <a:cxn ang="0">
                <a:pos x="T12" y="T13"/>
              </a:cxn>
            </a:cxnLst>
            <a:rect l="0" t="0" r="r" b="b"/>
            <a:pathLst>
              <a:path w="2" h="21">
                <a:moveTo>
                  <a:pt x="2" y="21"/>
                </a:moveTo>
                <a:lnTo>
                  <a:pt x="1" y="21"/>
                </a:lnTo>
                <a:lnTo>
                  <a:pt x="0" y="0"/>
                </a:lnTo>
                <a:lnTo>
                  <a:pt x="1" y="0"/>
                </a:lnTo>
                <a:lnTo>
                  <a:pt x="2" y="21"/>
                </a:lnTo>
                <a:moveTo>
                  <a:pt x="2" y="21"/>
                </a:moveTo>
                <a:lnTo>
                  <a:pt x="2" y="2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9" name="Freeform 10"/>
          <p:cNvSpPr>
            <a:spLocks noEditPoints="1"/>
          </p:cNvSpPr>
          <p:nvPr/>
        </p:nvSpPr>
        <p:spPr bwMode="auto">
          <a:xfrm>
            <a:off x="7014911" y="3105537"/>
            <a:ext cx="14879" cy="46760"/>
          </a:xfrm>
          <a:custGeom>
            <a:avLst/>
            <a:gdLst>
              <a:gd name="T0" fmla="*/ 7 w 7"/>
              <a:gd name="T1" fmla="*/ 14 h 22"/>
              <a:gd name="T2" fmla="*/ 6 w 7"/>
              <a:gd name="T3" fmla="*/ 9 h 22"/>
              <a:gd name="T4" fmla="*/ 3 w 7"/>
              <a:gd name="T5" fmla="*/ 7 h 22"/>
              <a:gd name="T6" fmla="*/ 6 w 7"/>
              <a:gd name="T7" fmla="*/ 3 h 22"/>
              <a:gd name="T8" fmla="*/ 6 w 7"/>
              <a:gd name="T9" fmla="*/ 0 h 22"/>
              <a:gd name="T10" fmla="*/ 0 w 7"/>
              <a:gd name="T11" fmla="*/ 0 h 22"/>
              <a:gd name="T12" fmla="*/ 1 w 7"/>
              <a:gd name="T13" fmla="*/ 22 h 22"/>
              <a:gd name="T14" fmla="*/ 4 w 7"/>
              <a:gd name="T15" fmla="*/ 21 h 22"/>
              <a:gd name="T16" fmla="*/ 7 w 7"/>
              <a:gd name="T17" fmla="*/ 20 h 22"/>
              <a:gd name="T18" fmla="*/ 6 w 7"/>
              <a:gd name="T19" fmla="*/ 17 h 22"/>
              <a:gd name="T20" fmla="*/ 7 w 7"/>
              <a:gd name="T21" fmla="*/ 14 h 22"/>
              <a:gd name="T22" fmla="*/ 7 w 7"/>
              <a:gd name="T23" fmla="*/ 14 h 22"/>
              <a:gd name="T24" fmla="*/ 7 w 7"/>
              <a:gd name="T25" fmla="*/ 14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 h="22">
                <a:moveTo>
                  <a:pt x="7" y="14"/>
                </a:moveTo>
                <a:lnTo>
                  <a:pt x="6" y="9"/>
                </a:lnTo>
                <a:lnTo>
                  <a:pt x="3" y="7"/>
                </a:lnTo>
                <a:lnTo>
                  <a:pt x="6" y="3"/>
                </a:lnTo>
                <a:lnTo>
                  <a:pt x="6" y="0"/>
                </a:lnTo>
                <a:lnTo>
                  <a:pt x="0" y="0"/>
                </a:lnTo>
                <a:lnTo>
                  <a:pt x="1" y="22"/>
                </a:lnTo>
                <a:lnTo>
                  <a:pt x="4" y="21"/>
                </a:lnTo>
                <a:lnTo>
                  <a:pt x="7" y="20"/>
                </a:lnTo>
                <a:lnTo>
                  <a:pt x="6" y="17"/>
                </a:lnTo>
                <a:lnTo>
                  <a:pt x="7" y="14"/>
                </a:lnTo>
                <a:close/>
                <a:moveTo>
                  <a:pt x="7" y="14"/>
                </a:moveTo>
                <a:lnTo>
                  <a:pt x="7" y="14"/>
                </a:lnTo>
                <a:close/>
              </a:path>
            </a:pathLst>
          </a:custGeom>
          <a:solidFill>
            <a:srgbClr val="9FA0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0" name="Freeform 11"/>
          <p:cNvSpPr>
            <a:spLocks noEditPoints="1"/>
          </p:cNvSpPr>
          <p:nvPr/>
        </p:nvSpPr>
        <p:spPr bwMode="auto">
          <a:xfrm>
            <a:off x="7014911" y="3105537"/>
            <a:ext cx="14879" cy="46760"/>
          </a:xfrm>
          <a:custGeom>
            <a:avLst/>
            <a:gdLst>
              <a:gd name="T0" fmla="*/ 7 w 7"/>
              <a:gd name="T1" fmla="*/ 14 h 22"/>
              <a:gd name="T2" fmla="*/ 6 w 7"/>
              <a:gd name="T3" fmla="*/ 9 h 22"/>
              <a:gd name="T4" fmla="*/ 3 w 7"/>
              <a:gd name="T5" fmla="*/ 7 h 22"/>
              <a:gd name="T6" fmla="*/ 6 w 7"/>
              <a:gd name="T7" fmla="*/ 3 h 22"/>
              <a:gd name="T8" fmla="*/ 6 w 7"/>
              <a:gd name="T9" fmla="*/ 0 h 22"/>
              <a:gd name="T10" fmla="*/ 0 w 7"/>
              <a:gd name="T11" fmla="*/ 0 h 22"/>
              <a:gd name="T12" fmla="*/ 1 w 7"/>
              <a:gd name="T13" fmla="*/ 22 h 22"/>
              <a:gd name="T14" fmla="*/ 4 w 7"/>
              <a:gd name="T15" fmla="*/ 21 h 22"/>
              <a:gd name="T16" fmla="*/ 7 w 7"/>
              <a:gd name="T17" fmla="*/ 20 h 22"/>
              <a:gd name="T18" fmla="*/ 6 w 7"/>
              <a:gd name="T19" fmla="*/ 17 h 22"/>
              <a:gd name="T20" fmla="*/ 7 w 7"/>
              <a:gd name="T21" fmla="*/ 14 h 22"/>
              <a:gd name="T22" fmla="*/ 7 w 7"/>
              <a:gd name="T23" fmla="*/ 14 h 22"/>
              <a:gd name="T24" fmla="*/ 7 w 7"/>
              <a:gd name="T25" fmla="*/ 14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 h="22">
                <a:moveTo>
                  <a:pt x="7" y="14"/>
                </a:moveTo>
                <a:lnTo>
                  <a:pt x="6" y="9"/>
                </a:lnTo>
                <a:lnTo>
                  <a:pt x="3" y="7"/>
                </a:lnTo>
                <a:lnTo>
                  <a:pt x="6" y="3"/>
                </a:lnTo>
                <a:lnTo>
                  <a:pt x="6" y="0"/>
                </a:lnTo>
                <a:lnTo>
                  <a:pt x="0" y="0"/>
                </a:lnTo>
                <a:lnTo>
                  <a:pt x="1" y="22"/>
                </a:lnTo>
                <a:lnTo>
                  <a:pt x="4" y="21"/>
                </a:lnTo>
                <a:lnTo>
                  <a:pt x="7" y="20"/>
                </a:lnTo>
                <a:lnTo>
                  <a:pt x="6" y="17"/>
                </a:lnTo>
                <a:lnTo>
                  <a:pt x="7" y="14"/>
                </a:lnTo>
                <a:moveTo>
                  <a:pt x="7" y="14"/>
                </a:moveTo>
                <a:lnTo>
                  <a:pt x="7" y="1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1" name="Freeform 12"/>
          <p:cNvSpPr>
            <a:spLocks noEditPoints="1"/>
          </p:cNvSpPr>
          <p:nvPr/>
        </p:nvSpPr>
        <p:spPr bwMode="auto">
          <a:xfrm>
            <a:off x="7017036" y="3105537"/>
            <a:ext cx="12753" cy="44634"/>
          </a:xfrm>
          <a:custGeom>
            <a:avLst/>
            <a:gdLst>
              <a:gd name="T0" fmla="*/ 3 w 6"/>
              <a:gd name="T1" fmla="*/ 11 h 21"/>
              <a:gd name="T2" fmla="*/ 5 w 6"/>
              <a:gd name="T3" fmla="*/ 9 h 21"/>
              <a:gd name="T4" fmla="*/ 2 w 6"/>
              <a:gd name="T5" fmla="*/ 7 h 21"/>
              <a:gd name="T6" fmla="*/ 5 w 6"/>
              <a:gd name="T7" fmla="*/ 3 h 21"/>
              <a:gd name="T8" fmla="*/ 5 w 6"/>
              <a:gd name="T9" fmla="*/ 0 h 21"/>
              <a:gd name="T10" fmla="*/ 0 w 6"/>
              <a:gd name="T11" fmla="*/ 10 h 21"/>
              <a:gd name="T12" fmla="*/ 0 w 6"/>
              <a:gd name="T13" fmla="*/ 13 h 21"/>
              <a:gd name="T14" fmla="*/ 3 w 6"/>
              <a:gd name="T15" fmla="*/ 21 h 21"/>
              <a:gd name="T16" fmla="*/ 6 w 6"/>
              <a:gd name="T17" fmla="*/ 20 h 21"/>
              <a:gd name="T18" fmla="*/ 3 w 6"/>
              <a:gd name="T19" fmla="*/ 11 h 21"/>
              <a:gd name="T20" fmla="*/ 3 w 6"/>
              <a:gd name="T21" fmla="*/ 11 h 21"/>
              <a:gd name="T22" fmla="*/ 3 w 6"/>
              <a:gd name="T23" fmla="*/ 11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 h="21">
                <a:moveTo>
                  <a:pt x="3" y="11"/>
                </a:moveTo>
                <a:lnTo>
                  <a:pt x="5" y="9"/>
                </a:lnTo>
                <a:lnTo>
                  <a:pt x="2" y="7"/>
                </a:lnTo>
                <a:lnTo>
                  <a:pt x="5" y="3"/>
                </a:lnTo>
                <a:lnTo>
                  <a:pt x="5" y="0"/>
                </a:lnTo>
                <a:lnTo>
                  <a:pt x="0" y="10"/>
                </a:lnTo>
                <a:lnTo>
                  <a:pt x="0" y="13"/>
                </a:lnTo>
                <a:lnTo>
                  <a:pt x="3" y="21"/>
                </a:lnTo>
                <a:lnTo>
                  <a:pt x="6" y="20"/>
                </a:lnTo>
                <a:lnTo>
                  <a:pt x="3" y="11"/>
                </a:lnTo>
                <a:close/>
                <a:moveTo>
                  <a:pt x="3" y="11"/>
                </a:moveTo>
                <a:lnTo>
                  <a:pt x="3" y="11"/>
                </a:lnTo>
                <a:close/>
              </a:path>
            </a:pathLst>
          </a:custGeom>
          <a:solidFill>
            <a:srgbClr val="88898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2" name="Freeform 13"/>
          <p:cNvSpPr>
            <a:spLocks noEditPoints="1"/>
          </p:cNvSpPr>
          <p:nvPr/>
        </p:nvSpPr>
        <p:spPr bwMode="auto">
          <a:xfrm>
            <a:off x="7017036" y="3105537"/>
            <a:ext cx="12753" cy="44634"/>
          </a:xfrm>
          <a:custGeom>
            <a:avLst/>
            <a:gdLst>
              <a:gd name="T0" fmla="*/ 3 w 6"/>
              <a:gd name="T1" fmla="*/ 11 h 21"/>
              <a:gd name="T2" fmla="*/ 5 w 6"/>
              <a:gd name="T3" fmla="*/ 9 h 21"/>
              <a:gd name="T4" fmla="*/ 2 w 6"/>
              <a:gd name="T5" fmla="*/ 7 h 21"/>
              <a:gd name="T6" fmla="*/ 5 w 6"/>
              <a:gd name="T7" fmla="*/ 3 h 21"/>
              <a:gd name="T8" fmla="*/ 5 w 6"/>
              <a:gd name="T9" fmla="*/ 0 h 21"/>
              <a:gd name="T10" fmla="*/ 0 w 6"/>
              <a:gd name="T11" fmla="*/ 10 h 21"/>
              <a:gd name="T12" fmla="*/ 0 w 6"/>
              <a:gd name="T13" fmla="*/ 13 h 21"/>
              <a:gd name="T14" fmla="*/ 3 w 6"/>
              <a:gd name="T15" fmla="*/ 21 h 21"/>
              <a:gd name="T16" fmla="*/ 6 w 6"/>
              <a:gd name="T17" fmla="*/ 20 h 21"/>
              <a:gd name="T18" fmla="*/ 3 w 6"/>
              <a:gd name="T19" fmla="*/ 11 h 21"/>
              <a:gd name="T20" fmla="*/ 3 w 6"/>
              <a:gd name="T21" fmla="*/ 11 h 21"/>
              <a:gd name="T22" fmla="*/ 3 w 6"/>
              <a:gd name="T23" fmla="*/ 11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 h="21">
                <a:moveTo>
                  <a:pt x="3" y="11"/>
                </a:moveTo>
                <a:lnTo>
                  <a:pt x="5" y="9"/>
                </a:lnTo>
                <a:lnTo>
                  <a:pt x="2" y="7"/>
                </a:lnTo>
                <a:lnTo>
                  <a:pt x="5" y="3"/>
                </a:lnTo>
                <a:lnTo>
                  <a:pt x="5" y="0"/>
                </a:lnTo>
                <a:lnTo>
                  <a:pt x="0" y="10"/>
                </a:lnTo>
                <a:lnTo>
                  <a:pt x="0" y="13"/>
                </a:lnTo>
                <a:lnTo>
                  <a:pt x="3" y="21"/>
                </a:lnTo>
                <a:lnTo>
                  <a:pt x="6" y="20"/>
                </a:lnTo>
                <a:lnTo>
                  <a:pt x="3" y="11"/>
                </a:lnTo>
                <a:moveTo>
                  <a:pt x="3" y="11"/>
                </a:moveTo>
                <a:lnTo>
                  <a:pt x="3" y="1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3" name="Freeform 14"/>
          <p:cNvSpPr>
            <a:spLocks noEditPoints="1"/>
          </p:cNvSpPr>
          <p:nvPr/>
        </p:nvSpPr>
        <p:spPr bwMode="auto">
          <a:xfrm>
            <a:off x="6630201" y="3120416"/>
            <a:ext cx="89270" cy="51011"/>
          </a:xfrm>
          <a:custGeom>
            <a:avLst/>
            <a:gdLst>
              <a:gd name="T0" fmla="*/ 40 w 41"/>
              <a:gd name="T1" fmla="*/ 0 h 23"/>
              <a:gd name="T2" fmla="*/ 0 w 41"/>
              <a:gd name="T3" fmla="*/ 2 h 23"/>
              <a:gd name="T4" fmla="*/ 0 w 41"/>
              <a:gd name="T5" fmla="*/ 13 h 23"/>
              <a:gd name="T6" fmla="*/ 1 w 41"/>
              <a:gd name="T7" fmla="*/ 23 h 23"/>
              <a:gd name="T8" fmla="*/ 41 w 41"/>
              <a:gd name="T9" fmla="*/ 21 h 23"/>
              <a:gd name="T10" fmla="*/ 40 w 41"/>
              <a:gd name="T11" fmla="*/ 0 h 23"/>
              <a:gd name="T12" fmla="*/ 40 w 41"/>
              <a:gd name="T13" fmla="*/ 0 h 23"/>
              <a:gd name="T14" fmla="*/ 40 w 41"/>
              <a:gd name="T15" fmla="*/ 0 h 2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23">
                <a:moveTo>
                  <a:pt x="40" y="0"/>
                </a:moveTo>
                <a:cubicBezTo>
                  <a:pt x="0" y="2"/>
                  <a:pt x="0" y="2"/>
                  <a:pt x="0" y="2"/>
                </a:cubicBezTo>
                <a:cubicBezTo>
                  <a:pt x="0" y="6"/>
                  <a:pt x="0" y="9"/>
                  <a:pt x="0" y="13"/>
                </a:cubicBezTo>
                <a:cubicBezTo>
                  <a:pt x="0" y="16"/>
                  <a:pt x="1" y="20"/>
                  <a:pt x="1" y="23"/>
                </a:cubicBezTo>
                <a:cubicBezTo>
                  <a:pt x="41" y="21"/>
                  <a:pt x="41" y="21"/>
                  <a:pt x="41" y="21"/>
                </a:cubicBezTo>
                <a:lnTo>
                  <a:pt x="40" y="0"/>
                </a:lnTo>
                <a:close/>
                <a:moveTo>
                  <a:pt x="40" y="0"/>
                </a:moveTo>
                <a:cubicBezTo>
                  <a:pt x="40" y="0"/>
                  <a:pt x="40" y="0"/>
                  <a:pt x="40" y="0"/>
                </a:cubicBezTo>
              </a:path>
            </a:pathLst>
          </a:custGeom>
          <a:solidFill>
            <a:srgbClr val="F2AD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4" name="Freeform 15"/>
          <p:cNvSpPr>
            <a:spLocks noEditPoints="1"/>
          </p:cNvSpPr>
          <p:nvPr/>
        </p:nvSpPr>
        <p:spPr bwMode="auto">
          <a:xfrm>
            <a:off x="6632327" y="3120416"/>
            <a:ext cx="87145" cy="51011"/>
          </a:xfrm>
          <a:custGeom>
            <a:avLst/>
            <a:gdLst>
              <a:gd name="T0" fmla="*/ 39 w 40"/>
              <a:gd name="T1" fmla="*/ 0 h 23"/>
              <a:gd name="T2" fmla="*/ 0 w 40"/>
              <a:gd name="T3" fmla="*/ 23 h 23"/>
              <a:gd name="T4" fmla="*/ 40 w 40"/>
              <a:gd name="T5" fmla="*/ 21 h 23"/>
              <a:gd name="T6" fmla="*/ 39 w 40"/>
              <a:gd name="T7" fmla="*/ 0 h 23"/>
              <a:gd name="T8" fmla="*/ 39 w 40"/>
              <a:gd name="T9" fmla="*/ 0 h 23"/>
              <a:gd name="T10" fmla="*/ 39 w 40"/>
              <a:gd name="T11" fmla="*/ 0 h 23"/>
            </a:gdLst>
            <a:ahLst/>
            <a:cxnLst>
              <a:cxn ang="0">
                <a:pos x="T0" y="T1"/>
              </a:cxn>
              <a:cxn ang="0">
                <a:pos x="T2" y="T3"/>
              </a:cxn>
              <a:cxn ang="0">
                <a:pos x="T4" y="T5"/>
              </a:cxn>
              <a:cxn ang="0">
                <a:pos x="T6" y="T7"/>
              </a:cxn>
              <a:cxn ang="0">
                <a:pos x="T8" y="T9"/>
              </a:cxn>
              <a:cxn ang="0">
                <a:pos x="T10" y="T11"/>
              </a:cxn>
            </a:cxnLst>
            <a:rect l="0" t="0" r="r" b="b"/>
            <a:pathLst>
              <a:path w="40" h="23">
                <a:moveTo>
                  <a:pt x="39" y="0"/>
                </a:moveTo>
                <a:cubicBezTo>
                  <a:pt x="39" y="0"/>
                  <a:pt x="0" y="20"/>
                  <a:pt x="0" y="23"/>
                </a:cubicBezTo>
                <a:cubicBezTo>
                  <a:pt x="40" y="21"/>
                  <a:pt x="40" y="21"/>
                  <a:pt x="40" y="21"/>
                </a:cubicBezTo>
                <a:lnTo>
                  <a:pt x="39" y="0"/>
                </a:lnTo>
                <a:close/>
                <a:moveTo>
                  <a:pt x="39" y="0"/>
                </a:moveTo>
                <a:cubicBezTo>
                  <a:pt x="39" y="0"/>
                  <a:pt x="39" y="0"/>
                  <a:pt x="39" y="0"/>
                </a:cubicBezTo>
              </a:path>
            </a:pathLst>
          </a:custGeom>
          <a:solidFill>
            <a:srgbClr val="E79E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5" name="Freeform 16"/>
          <p:cNvSpPr>
            <a:spLocks noEditPoints="1"/>
          </p:cNvSpPr>
          <p:nvPr/>
        </p:nvSpPr>
        <p:spPr bwMode="auto">
          <a:xfrm>
            <a:off x="5123246" y="2006672"/>
            <a:ext cx="1572845" cy="2121215"/>
          </a:xfrm>
          <a:custGeom>
            <a:avLst/>
            <a:gdLst>
              <a:gd name="T0" fmla="*/ 675 w 727"/>
              <a:gd name="T1" fmla="*/ 395 h 980"/>
              <a:gd name="T2" fmla="*/ 600 w 727"/>
              <a:gd name="T3" fmla="*/ 323 h 980"/>
              <a:gd name="T4" fmla="*/ 584 w 727"/>
              <a:gd name="T5" fmla="*/ 286 h 980"/>
              <a:gd name="T6" fmla="*/ 578 w 727"/>
              <a:gd name="T7" fmla="*/ 253 h 980"/>
              <a:gd name="T8" fmla="*/ 522 w 727"/>
              <a:gd name="T9" fmla="*/ 135 h 980"/>
              <a:gd name="T10" fmla="*/ 205 w 727"/>
              <a:gd name="T11" fmla="*/ 75 h 980"/>
              <a:gd name="T12" fmla="*/ 3 w 727"/>
              <a:gd name="T13" fmla="*/ 334 h 980"/>
              <a:gd name="T14" fmla="*/ 162 w 727"/>
              <a:gd name="T15" fmla="*/ 692 h 980"/>
              <a:gd name="T16" fmla="*/ 110 w 727"/>
              <a:gd name="T17" fmla="*/ 833 h 980"/>
              <a:gd name="T18" fmla="*/ 197 w 727"/>
              <a:gd name="T19" fmla="*/ 928 h 980"/>
              <a:gd name="T20" fmla="*/ 317 w 727"/>
              <a:gd name="T21" fmla="*/ 980 h 980"/>
              <a:gd name="T22" fmla="*/ 398 w 727"/>
              <a:gd name="T23" fmla="*/ 755 h 980"/>
              <a:gd name="T24" fmla="*/ 577 w 727"/>
              <a:gd name="T25" fmla="*/ 698 h 980"/>
              <a:gd name="T26" fmla="*/ 675 w 727"/>
              <a:gd name="T27" fmla="*/ 599 h 980"/>
              <a:gd name="T28" fmla="*/ 683 w 727"/>
              <a:gd name="T29" fmla="*/ 575 h 980"/>
              <a:gd name="T30" fmla="*/ 685 w 727"/>
              <a:gd name="T31" fmla="*/ 479 h 980"/>
              <a:gd name="T32" fmla="*/ 688 w 727"/>
              <a:gd name="T33" fmla="*/ 458 h 980"/>
              <a:gd name="T34" fmla="*/ 675 w 727"/>
              <a:gd name="T35" fmla="*/ 395 h 980"/>
              <a:gd name="T36" fmla="*/ 675 w 727"/>
              <a:gd name="T37" fmla="*/ 395 h 980"/>
              <a:gd name="T38" fmla="*/ 675 w 727"/>
              <a:gd name="T39" fmla="*/ 395 h 9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27" h="980">
                <a:moveTo>
                  <a:pt x="675" y="395"/>
                </a:moveTo>
                <a:cubicBezTo>
                  <a:pt x="675" y="395"/>
                  <a:pt x="626" y="372"/>
                  <a:pt x="600" y="323"/>
                </a:cubicBezTo>
                <a:cubicBezTo>
                  <a:pt x="600" y="323"/>
                  <a:pt x="588" y="297"/>
                  <a:pt x="584" y="286"/>
                </a:cubicBezTo>
                <a:cubicBezTo>
                  <a:pt x="582" y="282"/>
                  <a:pt x="583" y="265"/>
                  <a:pt x="578" y="253"/>
                </a:cubicBezTo>
                <a:cubicBezTo>
                  <a:pt x="564" y="212"/>
                  <a:pt x="544" y="163"/>
                  <a:pt x="522" y="135"/>
                </a:cubicBezTo>
                <a:cubicBezTo>
                  <a:pt x="522" y="135"/>
                  <a:pt x="380" y="0"/>
                  <a:pt x="205" y="75"/>
                </a:cubicBezTo>
                <a:cubicBezTo>
                  <a:pt x="205" y="75"/>
                  <a:pt x="0" y="154"/>
                  <a:pt x="3" y="334"/>
                </a:cubicBezTo>
                <a:cubicBezTo>
                  <a:pt x="6" y="515"/>
                  <a:pt x="92" y="597"/>
                  <a:pt x="162" y="692"/>
                </a:cubicBezTo>
                <a:cubicBezTo>
                  <a:pt x="162" y="692"/>
                  <a:pt x="142" y="803"/>
                  <a:pt x="110" y="833"/>
                </a:cubicBezTo>
                <a:cubicBezTo>
                  <a:pt x="110" y="833"/>
                  <a:pt x="151" y="896"/>
                  <a:pt x="197" y="928"/>
                </a:cubicBezTo>
                <a:cubicBezTo>
                  <a:pt x="243" y="961"/>
                  <a:pt x="317" y="980"/>
                  <a:pt x="317" y="980"/>
                </a:cubicBezTo>
                <a:cubicBezTo>
                  <a:pt x="317" y="980"/>
                  <a:pt x="340" y="816"/>
                  <a:pt x="398" y="755"/>
                </a:cubicBezTo>
                <a:cubicBezTo>
                  <a:pt x="414" y="738"/>
                  <a:pt x="445" y="686"/>
                  <a:pt x="577" y="698"/>
                </a:cubicBezTo>
                <a:cubicBezTo>
                  <a:pt x="577" y="698"/>
                  <a:pt x="681" y="697"/>
                  <a:pt x="675" y="599"/>
                </a:cubicBezTo>
                <a:cubicBezTo>
                  <a:pt x="675" y="599"/>
                  <a:pt x="676" y="580"/>
                  <a:pt x="683" y="575"/>
                </a:cubicBezTo>
                <a:cubicBezTo>
                  <a:pt x="685" y="479"/>
                  <a:pt x="685" y="479"/>
                  <a:pt x="685" y="479"/>
                </a:cubicBezTo>
                <a:cubicBezTo>
                  <a:pt x="684" y="477"/>
                  <a:pt x="683" y="467"/>
                  <a:pt x="688" y="458"/>
                </a:cubicBezTo>
                <a:cubicBezTo>
                  <a:pt x="688" y="458"/>
                  <a:pt x="727" y="418"/>
                  <a:pt x="675" y="395"/>
                </a:cubicBezTo>
                <a:close/>
                <a:moveTo>
                  <a:pt x="675" y="395"/>
                </a:moveTo>
                <a:cubicBezTo>
                  <a:pt x="675" y="395"/>
                  <a:pt x="675" y="395"/>
                  <a:pt x="675" y="395"/>
                </a:cubicBezTo>
              </a:path>
            </a:pathLst>
          </a:custGeom>
          <a:solidFill>
            <a:srgbClr val="DFA17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6" name="Freeform 17"/>
          <p:cNvSpPr>
            <a:spLocks noEditPoints="1"/>
          </p:cNvSpPr>
          <p:nvPr/>
        </p:nvSpPr>
        <p:spPr bwMode="auto">
          <a:xfrm>
            <a:off x="6079706" y="2572046"/>
            <a:ext cx="284813" cy="87143"/>
          </a:xfrm>
          <a:custGeom>
            <a:avLst/>
            <a:gdLst>
              <a:gd name="T0" fmla="*/ 121 w 132"/>
              <a:gd name="T1" fmla="*/ 12 h 40"/>
              <a:gd name="T2" fmla="*/ 32 w 132"/>
              <a:gd name="T3" fmla="*/ 8 h 40"/>
              <a:gd name="T4" fmla="*/ 0 w 132"/>
              <a:gd name="T5" fmla="*/ 40 h 40"/>
              <a:gd name="T6" fmla="*/ 39 w 132"/>
              <a:gd name="T7" fmla="*/ 26 h 40"/>
              <a:gd name="T8" fmla="*/ 122 w 132"/>
              <a:gd name="T9" fmla="*/ 21 h 40"/>
              <a:gd name="T10" fmla="*/ 121 w 132"/>
              <a:gd name="T11" fmla="*/ 12 h 40"/>
              <a:gd name="T12" fmla="*/ 121 w 132"/>
              <a:gd name="T13" fmla="*/ 12 h 40"/>
              <a:gd name="T14" fmla="*/ 121 w 132"/>
              <a:gd name="T15" fmla="*/ 12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2" h="40">
                <a:moveTo>
                  <a:pt x="121" y="12"/>
                </a:moveTo>
                <a:cubicBezTo>
                  <a:pt x="121" y="12"/>
                  <a:pt x="59" y="0"/>
                  <a:pt x="32" y="8"/>
                </a:cubicBezTo>
                <a:cubicBezTo>
                  <a:pt x="21" y="11"/>
                  <a:pt x="0" y="40"/>
                  <a:pt x="0" y="40"/>
                </a:cubicBezTo>
                <a:cubicBezTo>
                  <a:pt x="0" y="40"/>
                  <a:pt x="28" y="29"/>
                  <a:pt x="39" y="26"/>
                </a:cubicBezTo>
                <a:cubicBezTo>
                  <a:pt x="50" y="22"/>
                  <a:pt x="122" y="21"/>
                  <a:pt x="122" y="21"/>
                </a:cubicBezTo>
                <a:cubicBezTo>
                  <a:pt x="122" y="21"/>
                  <a:pt x="132" y="15"/>
                  <a:pt x="121" y="12"/>
                </a:cubicBezTo>
                <a:close/>
                <a:moveTo>
                  <a:pt x="121" y="12"/>
                </a:moveTo>
                <a:cubicBezTo>
                  <a:pt x="121" y="12"/>
                  <a:pt x="121" y="12"/>
                  <a:pt x="121" y="12"/>
                </a:cubicBezTo>
              </a:path>
            </a:pathLst>
          </a:custGeom>
          <a:solidFill>
            <a:srgbClr val="6E483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7" name="Freeform 18"/>
          <p:cNvSpPr>
            <a:spLocks noEditPoints="1"/>
          </p:cNvSpPr>
          <p:nvPr/>
        </p:nvSpPr>
        <p:spPr bwMode="auto">
          <a:xfrm>
            <a:off x="6164725" y="2693197"/>
            <a:ext cx="193418" cy="97771"/>
          </a:xfrm>
          <a:custGeom>
            <a:avLst/>
            <a:gdLst>
              <a:gd name="T0" fmla="*/ 60 w 90"/>
              <a:gd name="T1" fmla="*/ 14 h 45"/>
              <a:gd name="T2" fmla="*/ 0 w 90"/>
              <a:gd name="T3" fmla="*/ 22 h 45"/>
              <a:gd name="T4" fmla="*/ 71 w 90"/>
              <a:gd name="T5" fmla="*/ 27 h 45"/>
              <a:gd name="T6" fmla="*/ 90 w 90"/>
              <a:gd name="T7" fmla="*/ 0 h 45"/>
              <a:gd name="T8" fmla="*/ 60 w 90"/>
              <a:gd name="T9" fmla="*/ 14 h 45"/>
              <a:gd name="T10" fmla="*/ 60 w 90"/>
              <a:gd name="T11" fmla="*/ 14 h 45"/>
              <a:gd name="T12" fmla="*/ 60 w 90"/>
              <a:gd name="T13" fmla="*/ 14 h 45"/>
            </a:gdLst>
            <a:ahLst/>
            <a:cxnLst>
              <a:cxn ang="0">
                <a:pos x="T0" y="T1"/>
              </a:cxn>
              <a:cxn ang="0">
                <a:pos x="T2" y="T3"/>
              </a:cxn>
              <a:cxn ang="0">
                <a:pos x="T4" y="T5"/>
              </a:cxn>
              <a:cxn ang="0">
                <a:pos x="T6" y="T7"/>
              </a:cxn>
              <a:cxn ang="0">
                <a:pos x="T8" y="T9"/>
              </a:cxn>
              <a:cxn ang="0">
                <a:pos x="T10" y="T11"/>
              </a:cxn>
              <a:cxn ang="0">
                <a:pos x="T12" y="T13"/>
              </a:cxn>
            </a:cxnLst>
            <a:rect l="0" t="0" r="r" b="b"/>
            <a:pathLst>
              <a:path w="90" h="45">
                <a:moveTo>
                  <a:pt x="60" y="14"/>
                </a:moveTo>
                <a:cubicBezTo>
                  <a:pt x="40" y="18"/>
                  <a:pt x="0" y="22"/>
                  <a:pt x="0" y="22"/>
                </a:cubicBezTo>
                <a:cubicBezTo>
                  <a:pt x="29" y="45"/>
                  <a:pt x="56" y="39"/>
                  <a:pt x="71" y="27"/>
                </a:cubicBezTo>
                <a:cubicBezTo>
                  <a:pt x="86" y="16"/>
                  <a:pt x="90" y="0"/>
                  <a:pt x="90" y="0"/>
                </a:cubicBezTo>
                <a:cubicBezTo>
                  <a:pt x="90" y="0"/>
                  <a:pt x="79" y="10"/>
                  <a:pt x="60" y="14"/>
                </a:cubicBezTo>
                <a:close/>
                <a:moveTo>
                  <a:pt x="60" y="14"/>
                </a:moveTo>
                <a:cubicBezTo>
                  <a:pt x="60" y="14"/>
                  <a:pt x="60" y="14"/>
                  <a:pt x="60" y="14"/>
                </a:cubicBezTo>
              </a:path>
            </a:pathLst>
          </a:custGeom>
          <a:solidFill>
            <a:srgbClr val="644B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8" name="Freeform 19"/>
          <p:cNvSpPr>
            <a:spLocks noEditPoints="1"/>
          </p:cNvSpPr>
          <p:nvPr/>
        </p:nvSpPr>
        <p:spPr bwMode="auto">
          <a:xfrm>
            <a:off x="4753415" y="1877018"/>
            <a:ext cx="1645111" cy="1647236"/>
          </a:xfrm>
          <a:custGeom>
            <a:avLst/>
            <a:gdLst>
              <a:gd name="T0" fmla="*/ 751 w 760"/>
              <a:gd name="T1" fmla="*/ 249 h 761"/>
              <a:gd name="T2" fmla="*/ 250 w 760"/>
              <a:gd name="T3" fmla="*/ 202 h 761"/>
              <a:gd name="T4" fmla="*/ 329 w 760"/>
              <a:gd name="T5" fmla="*/ 761 h 761"/>
              <a:gd name="T6" fmla="*/ 366 w 760"/>
              <a:gd name="T7" fmla="*/ 642 h 761"/>
              <a:gd name="T8" fmla="*/ 432 w 760"/>
              <a:gd name="T9" fmla="*/ 411 h 761"/>
              <a:gd name="T10" fmla="*/ 538 w 760"/>
              <a:gd name="T11" fmla="*/ 310 h 761"/>
              <a:gd name="T12" fmla="*/ 753 w 760"/>
              <a:gd name="T13" fmla="*/ 280 h 761"/>
              <a:gd name="T14" fmla="*/ 751 w 760"/>
              <a:gd name="T15" fmla="*/ 249 h 761"/>
              <a:gd name="T16" fmla="*/ 751 w 760"/>
              <a:gd name="T17" fmla="*/ 249 h 761"/>
              <a:gd name="T18" fmla="*/ 751 w 760"/>
              <a:gd name="T19" fmla="*/ 249 h 7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60" h="761">
                <a:moveTo>
                  <a:pt x="751" y="249"/>
                </a:moveTo>
                <a:cubicBezTo>
                  <a:pt x="589" y="0"/>
                  <a:pt x="330" y="129"/>
                  <a:pt x="250" y="202"/>
                </a:cubicBezTo>
                <a:cubicBezTo>
                  <a:pt x="0" y="428"/>
                  <a:pt x="329" y="761"/>
                  <a:pt x="329" y="761"/>
                </a:cubicBezTo>
                <a:cubicBezTo>
                  <a:pt x="329" y="761"/>
                  <a:pt x="365" y="722"/>
                  <a:pt x="366" y="642"/>
                </a:cubicBezTo>
                <a:cubicBezTo>
                  <a:pt x="367" y="561"/>
                  <a:pt x="389" y="478"/>
                  <a:pt x="432" y="411"/>
                </a:cubicBezTo>
                <a:cubicBezTo>
                  <a:pt x="461" y="366"/>
                  <a:pt x="499" y="333"/>
                  <a:pt x="538" y="310"/>
                </a:cubicBezTo>
                <a:cubicBezTo>
                  <a:pt x="617" y="264"/>
                  <a:pt x="725" y="285"/>
                  <a:pt x="753" y="280"/>
                </a:cubicBezTo>
                <a:cubicBezTo>
                  <a:pt x="760" y="279"/>
                  <a:pt x="754" y="254"/>
                  <a:pt x="751" y="249"/>
                </a:cubicBezTo>
                <a:close/>
                <a:moveTo>
                  <a:pt x="751" y="249"/>
                </a:moveTo>
                <a:cubicBezTo>
                  <a:pt x="751" y="249"/>
                  <a:pt x="751" y="249"/>
                  <a:pt x="751" y="249"/>
                </a:cubicBezTo>
              </a:path>
            </a:pathLst>
          </a:custGeom>
          <a:solidFill>
            <a:srgbClr val="6E483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9" name="Freeform 20"/>
          <p:cNvSpPr>
            <a:spLocks noEditPoints="1"/>
          </p:cNvSpPr>
          <p:nvPr/>
        </p:nvSpPr>
        <p:spPr bwMode="auto">
          <a:xfrm>
            <a:off x="6551560" y="3041773"/>
            <a:ext cx="110524" cy="229550"/>
          </a:xfrm>
          <a:custGeom>
            <a:avLst/>
            <a:gdLst>
              <a:gd name="T0" fmla="*/ 39 w 51"/>
              <a:gd name="T1" fmla="*/ 49 h 106"/>
              <a:gd name="T2" fmla="*/ 49 w 51"/>
              <a:gd name="T3" fmla="*/ 24 h 106"/>
              <a:gd name="T4" fmla="*/ 28 w 51"/>
              <a:gd name="T5" fmla="*/ 3 h 106"/>
              <a:gd name="T6" fmla="*/ 6 w 51"/>
              <a:gd name="T7" fmla="*/ 36 h 106"/>
              <a:gd name="T8" fmla="*/ 8 w 51"/>
              <a:gd name="T9" fmla="*/ 93 h 106"/>
              <a:gd name="T10" fmla="*/ 43 w 51"/>
              <a:gd name="T11" fmla="*/ 89 h 106"/>
              <a:gd name="T12" fmla="*/ 39 w 51"/>
              <a:gd name="T13" fmla="*/ 49 h 106"/>
              <a:gd name="T14" fmla="*/ 39 w 51"/>
              <a:gd name="T15" fmla="*/ 49 h 106"/>
              <a:gd name="T16" fmla="*/ 39 w 51"/>
              <a:gd name="T17" fmla="*/ 49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1" h="106">
                <a:moveTo>
                  <a:pt x="39" y="49"/>
                </a:moveTo>
                <a:cubicBezTo>
                  <a:pt x="40" y="42"/>
                  <a:pt x="50" y="33"/>
                  <a:pt x="49" y="24"/>
                </a:cubicBezTo>
                <a:cubicBezTo>
                  <a:pt x="46" y="0"/>
                  <a:pt x="35" y="4"/>
                  <a:pt x="28" y="3"/>
                </a:cubicBezTo>
                <a:cubicBezTo>
                  <a:pt x="20" y="2"/>
                  <a:pt x="6" y="36"/>
                  <a:pt x="6" y="36"/>
                </a:cubicBezTo>
                <a:cubicBezTo>
                  <a:pt x="0" y="49"/>
                  <a:pt x="8" y="93"/>
                  <a:pt x="8" y="93"/>
                </a:cubicBezTo>
                <a:cubicBezTo>
                  <a:pt x="36" y="106"/>
                  <a:pt x="43" y="89"/>
                  <a:pt x="43" y="89"/>
                </a:cubicBezTo>
                <a:cubicBezTo>
                  <a:pt x="51" y="68"/>
                  <a:pt x="38" y="58"/>
                  <a:pt x="39" y="49"/>
                </a:cubicBezTo>
                <a:close/>
                <a:moveTo>
                  <a:pt x="39" y="49"/>
                </a:moveTo>
                <a:cubicBezTo>
                  <a:pt x="39" y="49"/>
                  <a:pt x="39" y="49"/>
                  <a:pt x="39" y="49"/>
                </a:cubicBezTo>
              </a:path>
            </a:pathLst>
          </a:custGeom>
          <a:solidFill>
            <a:srgbClr val="DFA17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50" name="Freeform 21"/>
          <p:cNvSpPr>
            <a:spLocks noEditPoints="1"/>
          </p:cNvSpPr>
          <p:nvPr/>
        </p:nvSpPr>
        <p:spPr bwMode="auto">
          <a:xfrm>
            <a:off x="5433564" y="2846230"/>
            <a:ext cx="272060" cy="318820"/>
          </a:xfrm>
          <a:custGeom>
            <a:avLst/>
            <a:gdLst>
              <a:gd name="T0" fmla="*/ 40 w 126"/>
              <a:gd name="T1" fmla="*/ 10 h 147"/>
              <a:gd name="T2" fmla="*/ 113 w 126"/>
              <a:gd name="T3" fmla="*/ 56 h 147"/>
              <a:gd name="T4" fmla="*/ 85 w 126"/>
              <a:gd name="T5" fmla="*/ 137 h 147"/>
              <a:gd name="T6" fmla="*/ 12 w 126"/>
              <a:gd name="T7" fmla="*/ 91 h 147"/>
              <a:gd name="T8" fmla="*/ 40 w 126"/>
              <a:gd name="T9" fmla="*/ 10 h 147"/>
              <a:gd name="T10" fmla="*/ 40 w 126"/>
              <a:gd name="T11" fmla="*/ 10 h 147"/>
              <a:gd name="T12" fmla="*/ 40 w 126"/>
              <a:gd name="T13" fmla="*/ 10 h 147"/>
            </a:gdLst>
            <a:ahLst/>
            <a:cxnLst>
              <a:cxn ang="0">
                <a:pos x="T0" y="T1"/>
              </a:cxn>
              <a:cxn ang="0">
                <a:pos x="T2" y="T3"/>
              </a:cxn>
              <a:cxn ang="0">
                <a:pos x="T4" y="T5"/>
              </a:cxn>
              <a:cxn ang="0">
                <a:pos x="T6" y="T7"/>
              </a:cxn>
              <a:cxn ang="0">
                <a:pos x="T8" y="T9"/>
              </a:cxn>
              <a:cxn ang="0">
                <a:pos x="T10" y="T11"/>
              </a:cxn>
              <a:cxn ang="0">
                <a:pos x="T12" y="T13"/>
              </a:cxn>
            </a:cxnLst>
            <a:rect l="0" t="0" r="r" b="b"/>
            <a:pathLst>
              <a:path w="126" h="147">
                <a:moveTo>
                  <a:pt x="40" y="10"/>
                </a:moveTo>
                <a:cubicBezTo>
                  <a:pt x="68" y="0"/>
                  <a:pt x="101" y="20"/>
                  <a:pt x="113" y="56"/>
                </a:cubicBezTo>
                <a:cubicBezTo>
                  <a:pt x="126" y="91"/>
                  <a:pt x="113" y="127"/>
                  <a:pt x="85" y="137"/>
                </a:cubicBezTo>
                <a:cubicBezTo>
                  <a:pt x="57" y="147"/>
                  <a:pt x="24" y="126"/>
                  <a:pt x="12" y="91"/>
                </a:cubicBezTo>
                <a:cubicBezTo>
                  <a:pt x="0" y="56"/>
                  <a:pt x="12" y="20"/>
                  <a:pt x="40" y="10"/>
                </a:cubicBezTo>
                <a:close/>
                <a:moveTo>
                  <a:pt x="40" y="10"/>
                </a:moveTo>
                <a:cubicBezTo>
                  <a:pt x="40" y="10"/>
                  <a:pt x="40" y="10"/>
                  <a:pt x="40" y="10"/>
                </a:cubicBezTo>
              </a:path>
            </a:pathLst>
          </a:custGeom>
          <a:solidFill>
            <a:srgbClr val="DFA17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52" name="Freeform 23"/>
          <p:cNvSpPr>
            <a:spLocks noEditPoints="1"/>
          </p:cNvSpPr>
          <p:nvPr/>
        </p:nvSpPr>
        <p:spPr bwMode="auto">
          <a:xfrm>
            <a:off x="6662084" y="3199057"/>
            <a:ext cx="182790" cy="363454"/>
          </a:xfrm>
          <a:custGeom>
            <a:avLst/>
            <a:gdLst>
              <a:gd name="T0" fmla="*/ 65 w 85"/>
              <a:gd name="T1" fmla="*/ 93 h 168"/>
              <a:gd name="T2" fmla="*/ 40 w 85"/>
              <a:gd name="T3" fmla="*/ 29 h 168"/>
              <a:gd name="T4" fmla="*/ 6 w 85"/>
              <a:gd name="T5" fmla="*/ 14 h 168"/>
              <a:gd name="T6" fmla="*/ 10 w 85"/>
              <a:gd name="T7" fmla="*/ 61 h 168"/>
              <a:gd name="T8" fmla="*/ 21 w 85"/>
              <a:gd name="T9" fmla="*/ 116 h 168"/>
              <a:gd name="T10" fmla="*/ 38 w 85"/>
              <a:gd name="T11" fmla="*/ 168 h 168"/>
              <a:gd name="T12" fmla="*/ 85 w 85"/>
              <a:gd name="T13" fmla="*/ 129 h 168"/>
              <a:gd name="T14" fmla="*/ 65 w 85"/>
              <a:gd name="T15" fmla="*/ 93 h 168"/>
              <a:gd name="T16" fmla="*/ 65 w 85"/>
              <a:gd name="T17" fmla="*/ 93 h 168"/>
              <a:gd name="T18" fmla="*/ 65 w 85"/>
              <a:gd name="T19" fmla="*/ 93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5" h="168">
                <a:moveTo>
                  <a:pt x="65" y="93"/>
                </a:moveTo>
                <a:cubicBezTo>
                  <a:pt x="65" y="93"/>
                  <a:pt x="54" y="56"/>
                  <a:pt x="40" y="29"/>
                </a:cubicBezTo>
                <a:cubicBezTo>
                  <a:pt x="38" y="26"/>
                  <a:pt x="20" y="0"/>
                  <a:pt x="6" y="14"/>
                </a:cubicBezTo>
                <a:cubicBezTo>
                  <a:pt x="0" y="19"/>
                  <a:pt x="8" y="39"/>
                  <a:pt x="10" y="61"/>
                </a:cubicBezTo>
                <a:cubicBezTo>
                  <a:pt x="12" y="84"/>
                  <a:pt x="16" y="106"/>
                  <a:pt x="21" y="116"/>
                </a:cubicBezTo>
                <a:cubicBezTo>
                  <a:pt x="31" y="135"/>
                  <a:pt x="38" y="168"/>
                  <a:pt x="38" y="168"/>
                </a:cubicBezTo>
                <a:cubicBezTo>
                  <a:pt x="85" y="129"/>
                  <a:pt x="85" y="129"/>
                  <a:pt x="85" y="129"/>
                </a:cubicBezTo>
                <a:lnTo>
                  <a:pt x="65" y="93"/>
                </a:lnTo>
                <a:close/>
                <a:moveTo>
                  <a:pt x="65" y="93"/>
                </a:moveTo>
                <a:cubicBezTo>
                  <a:pt x="65" y="93"/>
                  <a:pt x="65" y="93"/>
                  <a:pt x="65" y="93"/>
                </a:cubicBezTo>
              </a:path>
            </a:pathLst>
          </a:custGeom>
          <a:solidFill>
            <a:srgbClr val="DFA17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53" name="Freeform 24"/>
          <p:cNvSpPr>
            <a:spLocks noEditPoints="1"/>
          </p:cNvSpPr>
          <p:nvPr/>
        </p:nvSpPr>
        <p:spPr bwMode="auto">
          <a:xfrm>
            <a:off x="6676962" y="2952503"/>
            <a:ext cx="257182" cy="371956"/>
          </a:xfrm>
          <a:custGeom>
            <a:avLst/>
            <a:gdLst>
              <a:gd name="T0" fmla="*/ 117 w 119"/>
              <a:gd name="T1" fmla="*/ 153 h 172"/>
              <a:gd name="T2" fmla="*/ 68 w 119"/>
              <a:gd name="T3" fmla="*/ 84 h 172"/>
              <a:gd name="T4" fmla="*/ 32 w 119"/>
              <a:gd name="T5" fmla="*/ 31 h 172"/>
              <a:gd name="T6" fmla="*/ 8 w 119"/>
              <a:gd name="T7" fmla="*/ 8 h 172"/>
              <a:gd name="T8" fmla="*/ 4 w 119"/>
              <a:gd name="T9" fmla="*/ 34 h 172"/>
              <a:gd name="T10" fmla="*/ 36 w 119"/>
              <a:gd name="T11" fmla="*/ 100 h 172"/>
              <a:gd name="T12" fmla="*/ 61 w 119"/>
              <a:gd name="T13" fmla="*/ 164 h 172"/>
              <a:gd name="T14" fmla="*/ 79 w 119"/>
              <a:gd name="T15" fmla="*/ 170 h 172"/>
              <a:gd name="T16" fmla="*/ 117 w 119"/>
              <a:gd name="T17" fmla="*/ 153 h 172"/>
              <a:gd name="T18" fmla="*/ 117 w 119"/>
              <a:gd name="T19" fmla="*/ 153 h 172"/>
              <a:gd name="T20" fmla="*/ 117 w 119"/>
              <a:gd name="T21" fmla="*/ 153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9" h="172">
                <a:moveTo>
                  <a:pt x="117" y="153"/>
                </a:moveTo>
                <a:cubicBezTo>
                  <a:pt x="68" y="84"/>
                  <a:pt x="68" y="84"/>
                  <a:pt x="68" y="84"/>
                </a:cubicBezTo>
                <a:cubicBezTo>
                  <a:pt x="32" y="31"/>
                  <a:pt x="32" y="31"/>
                  <a:pt x="32" y="31"/>
                </a:cubicBezTo>
                <a:cubicBezTo>
                  <a:pt x="28" y="18"/>
                  <a:pt x="20" y="0"/>
                  <a:pt x="8" y="8"/>
                </a:cubicBezTo>
                <a:cubicBezTo>
                  <a:pt x="0" y="15"/>
                  <a:pt x="2" y="22"/>
                  <a:pt x="4" y="34"/>
                </a:cubicBezTo>
                <a:cubicBezTo>
                  <a:pt x="36" y="100"/>
                  <a:pt x="36" y="100"/>
                  <a:pt x="36" y="100"/>
                </a:cubicBezTo>
                <a:cubicBezTo>
                  <a:pt x="61" y="164"/>
                  <a:pt x="61" y="164"/>
                  <a:pt x="61" y="164"/>
                </a:cubicBezTo>
                <a:cubicBezTo>
                  <a:pt x="61" y="164"/>
                  <a:pt x="68" y="172"/>
                  <a:pt x="79" y="170"/>
                </a:cubicBezTo>
                <a:cubicBezTo>
                  <a:pt x="90" y="168"/>
                  <a:pt x="119" y="164"/>
                  <a:pt x="117" y="153"/>
                </a:cubicBezTo>
                <a:close/>
                <a:moveTo>
                  <a:pt x="117" y="153"/>
                </a:moveTo>
                <a:cubicBezTo>
                  <a:pt x="117" y="153"/>
                  <a:pt x="117" y="153"/>
                  <a:pt x="117" y="153"/>
                </a:cubicBezTo>
              </a:path>
            </a:pathLst>
          </a:custGeom>
          <a:solidFill>
            <a:srgbClr val="DFA17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54" name="Freeform 25"/>
          <p:cNvSpPr>
            <a:spLocks noEditPoints="1"/>
          </p:cNvSpPr>
          <p:nvPr/>
        </p:nvSpPr>
        <p:spPr bwMode="auto">
          <a:xfrm>
            <a:off x="6738601" y="3252195"/>
            <a:ext cx="314569" cy="786422"/>
          </a:xfrm>
          <a:custGeom>
            <a:avLst/>
            <a:gdLst>
              <a:gd name="T0" fmla="*/ 143 w 145"/>
              <a:gd name="T1" fmla="*/ 161 h 363"/>
              <a:gd name="T2" fmla="*/ 98 w 145"/>
              <a:gd name="T3" fmla="*/ 38 h 363"/>
              <a:gd name="T4" fmla="*/ 79 w 145"/>
              <a:gd name="T5" fmla="*/ 0 h 363"/>
              <a:gd name="T6" fmla="*/ 30 w 145"/>
              <a:gd name="T7" fmla="*/ 16 h 363"/>
              <a:gd name="T8" fmla="*/ 37 w 145"/>
              <a:gd name="T9" fmla="*/ 54 h 363"/>
              <a:gd name="T10" fmla="*/ 36 w 145"/>
              <a:gd name="T11" fmla="*/ 86 h 363"/>
              <a:gd name="T12" fmla="*/ 0 w 145"/>
              <a:gd name="T13" fmla="*/ 135 h 363"/>
              <a:gd name="T14" fmla="*/ 48 w 145"/>
              <a:gd name="T15" fmla="*/ 229 h 363"/>
              <a:gd name="T16" fmla="*/ 34 w 145"/>
              <a:gd name="T17" fmla="*/ 279 h 363"/>
              <a:gd name="T18" fmla="*/ 136 w 145"/>
              <a:gd name="T19" fmla="*/ 297 h 363"/>
              <a:gd name="T20" fmla="*/ 138 w 145"/>
              <a:gd name="T21" fmla="*/ 248 h 363"/>
              <a:gd name="T22" fmla="*/ 143 w 145"/>
              <a:gd name="T23" fmla="*/ 161 h 363"/>
              <a:gd name="T24" fmla="*/ 143 w 145"/>
              <a:gd name="T25" fmla="*/ 161 h 363"/>
              <a:gd name="T26" fmla="*/ 143 w 145"/>
              <a:gd name="T27" fmla="*/ 161 h 3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45" h="363">
                <a:moveTo>
                  <a:pt x="143" y="161"/>
                </a:moveTo>
                <a:cubicBezTo>
                  <a:pt x="122" y="85"/>
                  <a:pt x="104" y="62"/>
                  <a:pt x="98" y="38"/>
                </a:cubicBezTo>
                <a:cubicBezTo>
                  <a:pt x="93" y="20"/>
                  <a:pt x="89" y="14"/>
                  <a:pt x="79" y="0"/>
                </a:cubicBezTo>
                <a:cubicBezTo>
                  <a:pt x="30" y="16"/>
                  <a:pt x="30" y="16"/>
                  <a:pt x="30" y="16"/>
                </a:cubicBezTo>
                <a:cubicBezTo>
                  <a:pt x="30" y="16"/>
                  <a:pt x="35" y="42"/>
                  <a:pt x="37" y="54"/>
                </a:cubicBezTo>
                <a:cubicBezTo>
                  <a:pt x="36" y="86"/>
                  <a:pt x="36" y="86"/>
                  <a:pt x="36" y="86"/>
                </a:cubicBezTo>
                <a:cubicBezTo>
                  <a:pt x="0" y="135"/>
                  <a:pt x="0" y="135"/>
                  <a:pt x="0" y="135"/>
                </a:cubicBezTo>
                <a:cubicBezTo>
                  <a:pt x="5" y="168"/>
                  <a:pt x="38" y="222"/>
                  <a:pt x="48" y="229"/>
                </a:cubicBezTo>
                <a:cubicBezTo>
                  <a:pt x="50" y="230"/>
                  <a:pt x="44" y="250"/>
                  <a:pt x="34" y="279"/>
                </a:cubicBezTo>
                <a:cubicBezTo>
                  <a:pt x="5" y="363"/>
                  <a:pt x="132" y="347"/>
                  <a:pt x="136" y="297"/>
                </a:cubicBezTo>
                <a:cubicBezTo>
                  <a:pt x="136" y="291"/>
                  <a:pt x="138" y="255"/>
                  <a:pt x="138" y="248"/>
                </a:cubicBezTo>
                <a:cubicBezTo>
                  <a:pt x="145" y="190"/>
                  <a:pt x="143" y="161"/>
                  <a:pt x="143" y="161"/>
                </a:cubicBezTo>
                <a:close/>
                <a:moveTo>
                  <a:pt x="143" y="161"/>
                </a:moveTo>
                <a:cubicBezTo>
                  <a:pt x="143" y="161"/>
                  <a:pt x="143" y="161"/>
                  <a:pt x="143" y="161"/>
                </a:cubicBezTo>
              </a:path>
            </a:pathLst>
          </a:custGeom>
          <a:solidFill>
            <a:srgbClr val="DFA17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nvGrpSpPr>
          <p:cNvPr id="14" name="组合 13"/>
          <p:cNvGrpSpPr/>
          <p:nvPr/>
        </p:nvGrpSpPr>
        <p:grpSpPr>
          <a:xfrm>
            <a:off x="4574789" y="3761814"/>
            <a:ext cx="2546309" cy="1506955"/>
            <a:chOff x="4540868" y="3753805"/>
            <a:chExt cx="2546309" cy="1506955"/>
          </a:xfrm>
        </p:grpSpPr>
        <p:sp>
          <p:nvSpPr>
            <p:cNvPr id="151" name="Freeform 22"/>
            <p:cNvSpPr>
              <a:spLocks noEditPoints="1"/>
            </p:cNvSpPr>
            <p:nvPr/>
          </p:nvSpPr>
          <p:spPr bwMode="auto">
            <a:xfrm>
              <a:off x="4540868" y="3753805"/>
              <a:ext cx="1621732" cy="1506955"/>
            </a:xfrm>
            <a:custGeom>
              <a:avLst/>
              <a:gdLst>
                <a:gd name="T0" fmla="*/ 331 w 749"/>
                <a:gd name="T1" fmla="*/ 4 h 697"/>
                <a:gd name="T2" fmla="*/ 0 w 749"/>
                <a:gd name="T3" fmla="*/ 365 h 697"/>
                <a:gd name="T4" fmla="*/ 505 w 749"/>
                <a:gd name="T5" fmla="*/ 697 h 697"/>
                <a:gd name="T6" fmla="*/ 701 w 749"/>
                <a:gd name="T7" fmla="*/ 325 h 697"/>
                <a:gd name="T8" fmla="*/ 331 w 749"/>
                <a:gd name="T9" fmla="*/ 4 h 697"/>
                <a:gd name="T10" fmla="*/ 331 w 749"/>
                <a:gd name="T11" fmla="*/ 4 h 697"/>
                <a:gd name="T12" fmla="*/ 331 w 749"/>
                <a:gd name="T13" fmla="*/ 4 h 697"/>
              </a:gdLst>
              <a:ahLst/>
              <a:cxnLst>
                <a:cxn ang="0">
                  <a:pos x="T0" y="T1"/>
                </a:cxn>
                <a:cxn ang="0">
                  <a:pos x="T2" y="T3"/>
                </a:cxn>
                <a:cxn ang="0">
                  <a:pos x="T4" y="T5"/>
                </a:cxn>
                <a:cxn ang="0">
                  <a:pos x="T6" y="T7"/>
                </a:cxn>
                <a:cxn ang="0">
                  <a:pos x="T8" y="T9"/>
                </a:cxn>
                <a:cxn ang="0">
                  <a:pos x="T10" y="T11"/>
                </a:cxn>
                <a:cxn ang="0">
                  <a:pos x="T12" y="T13"/>
                </a:cxn>
              </a:cxnLst>
              <a:rect l="0" t="0" r="r" b="b"/>
              <a:pathLst>
                <a:path w="749" h="697">
                  <a:moveTo>
                    <a:pt x="331" y="4"/>
                  </a:moveTo>
                  <a:cubicBezTo>
                    <a:pt x="244" y="0"/>
                    <a:pt x="71" y="254"/>
                    <a:pt x="0" y="365"/>
                  </a:cubicBezTo>
                  <a:cubicBezTo>
                    <a:pt x="116" y="535"/>
                    <a:pt x="296" y="657"/>
                    <a:pt x="505" y="697"/>
                  </a:cubicBezTo>
                  <a:cubicBezTo>
                    <a:pt x="563" y="612"/>
                    <a:pt x="672" y="471"/>
                    <a:pt x="701" y="325"/>
                  </a:cubicBezTo>
                  <a:cubicBezTo>
                    <a:pt x="749" y="81"/>
                    <a:pt x="331" y="4"/>
                    <a:pt x="331" y="4"/>
                  </a:cubicBezTo>
                  <a:close/>
                  <a:moveTo>
                    <a:pt x="331" y="4"/>
                  </a:moveTo>
                  <a:cubicBezTo>
                    <a:pt x="331" y="4"/>
                    <a:pt x="331" y="4"/>
                    <a:pt x="331" y="4"/>
                  </a:cubicBezTo>
                </a:path>
              </a:pathLst>
            </a:custGeom>
            <a:solidFill>
              <a:srgbClr val="F5DB9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55" name="Freeform 26"/>
            <p:cNvSpPr>
              <a:spLocks noEditPoints="1"/>
            </p:cNvSpPr>
            <p:nvPr/>
          </p:nvSpPr>
          <p:spPr bwMode="auto">
            <a:xfrm>
              <a:off x="5643985" y="3829785"/>
              <a:ext cx="1443192" cy="1423132"/>
            </a:xfrm>
            <a:custGeom>
              <a:avLst/>
              <a:gdLst>
                <a:gd name="T0" fmla="*/ 530 w 667"/>
                <a:gd name="T1" fmla="*/ 0 h 678"/>
                <a:gd name="T2" fmla="*/ 356 w 667"/>
                <a:gd name="T3" fmla="*/ 499 h 678"/>
                <a:gd name="T4" fmla="*/ 168 w 667"/>
                <a:gd name="T5" fmla="*/ 158 h 678"/>
                <a:gd name="T6" fmla="*/ 0 w 667"/>
                <a:gd name="T7" fmla="*/ 483 h 678"/>
                <a:gd name="T8" fmla="*/ 176 w 667"/>
                <a:gd name="T9" fmla="*/ 678 h 678"/>
                <a:gd name="T10" fmla="*/ 523 w 667"/>
                <a:gd name="T11" fmla="*/ 584 h 678"/>
                <a:gd name="T12" fmla="*/ 667 w 667"/>
                <a:gd name="T13" fmla="*/ 8 h 678"/>
                <a:gd name="T14" fmla="*/ 530 w 667"/>
                <a:gd name="T15" fmla="*/ 0 h 678"/>
                <a:gd name="T16" fmla="*/ 530 w 667"/>
                <a:gd name="T17" fmla="*/ 0 h 678"/>
                <a:gd name="T18" fmla="*/ 530 w 667"/>
                <a:gd name="T19" fmla="*/ 0 h 6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67" h="678">
                  <a:moveTo>
                    <a:pt x="530" y="0"/>
                  </a:moveTo>
                  <a:cubicBezTo>
                    <a:pt x="356" y="499"/>
                    <a:pt x="356" y="499"/>
                    <a:pt x="356" y="499"/>
                  </a:cubicBezTo>
                  <a:cubicBezTo>
                    <a:pt x="168" y="158"/>
                    <a:pt x="168" y="158"/>
                    <a:pt x="168" y="158"/>
                  </a:cubicBezTo>
                  <a:cubicBezTo>
                    <a:pt x="0" y="483"/>
                    <a:pt x="0" y="483"/>
                    <a:pt x="0" y="483"/>
                  </a:cubicBezTo>
                  <a:cubicBezTo>
                    <a:pt x="176" y="678"/>
                    <a:pt x="176" y="678"/>
                    <a:pt x="176" y="678"/>
                  </a:cubicBezTo>
                  <a:cubicBezTo>
                    <a:pt x="301" y="673"/>
                    <a:pt x="419" y="640"/>
                    <a:pt x="523" y="584"/>
                  </a:cubicBezTo>
                  <a:cubicBezTo>
                    <a:pt x="667" y="8"/>
                    <a:pt x="667" y="8"/>
                    <a:pt x="667" y="8"/>
                  </a:cubicBezTo>
                  <a:lnTo>
                    <a:pt x="530" y="0"/>
                  </a:lnTo>
                  <a:close/>
                  <a:moveTo>
                    <a:pt x="530" y="0"/>
                  </a:moveTo>
                  <a:cubicBezTo>
                    <a:pt x="530" y="0"/>
                    <a:pt x="530" y="0"/>
                    <a:pt x="530" y="0"/>
                  </a:cubicBezTo>
                </a:path>
              </a:pathLst>
            </a:custGeom>
            <a:solidFill>
              <a:srgbClr val="F5DB93"/>
            </a:solidFill>
            <a:ln>
              <a:noFill/>
            </a:ln>
          </p:spPr>
          <p:txBody>
            <a:bodyPr vert="horz" wrap="square" lIns="91440" tIns="45720" rIns="91440" bIns="45720" numCol="1" anchor="t" anchorCtr="0" compatLnSpc="1">
              <a:prstTxWarp prst="textNoShape">
                <a:avLst/>
              </a:prstTxWarp>
            </a:bodyPr>
            <a:lstStyle/>
            <a:p>
              <a:endParaRPr lang="zh-CN" altLang="en-US"/>
            </a:p>
          </p:txBody>
        </p:sp>
      </p:grpSp>
      <p:sp>
        <p:nvSpPr>
          <p:cNvPr id="99" name="Freeform 13"/>
          <p:cNvSpPr>
            <a:spLocks/>
          </p:cNvSpPr>
          <p:nvPr/>
        </p:nvSpPr>
        <p:spPr bwMode="auto">
          <a:xfrm>
            <a:off x="4286266" y="4291382"/>
            <a:ext cx="3540766" cy="368180"/>
          </a:xfrm>
          <a:custGeom>
            <a:avLst/>
            <a:gdLst>
              <a:gd name="T0" fmla="*/ 1484 w 1484"/>
              <a:gd name="T1" fmla="*/ 278 h 278"/>
              <a:gd name="T2" fmla="*/ 0 w 1484"/>
              <a:gd name="T3" fmla="*/ 278 h 278"/>
              <a:gd name="T4" fmla="*/ 92 w 1484"/>
              <a:gd name="T5" fmla="*/ 139 h 278"/>
              <a:gd name="T6" fmla="*/ 0 w 1484"/>
              <a:gd name="T7" fmla="*/ 0 h 278"/>
              <a:gd name="T8" fmla="*/ 1484 w 1484"/>
              <a:gd name="T9" fmla="*/ 0 h 278"/>
              <a:gd name="T10" fmla="*/ 1392 w 1484"/>
              <a:gd name="T11" fmla="*/ 139 h 278"/>
              <a:gd name="T12" fmla="*/ 1484 w 1484"/>
              <a:gd name="T13" fmla="*/ 278 h 278"/>
            </a:gdLst>
            <a:ahLst/>
            <a:cxnLst>
              <a:cxn ang="0">
                <a:pos x="T0" y="T1"/>
              </a:cxn>
              <a:cxn ang="0">
                <a:pos x="T2" y="T3"/>
              </a:cxn>
              <a:cxn ang="0">
                <a:pos x="T4" y="T5"/>
              </a:cxn>
              <a:cxn ang="0">
                <a:pos x="T6" y="T7"/>
              </a:cxn>
              <a:cxn ang="0">
                <a:pos x="T8" y="T9"/>
              </a:cxn>
              <a:cxn ang="0">
                <a:pos x="T10" y="T11"/>
              </a:cxn>
              <a:cxn ang="0">
                <a:pos x="T12" y="T13"/>
              </a:cxn>
            </a:cxnLst>
            <a:rect l="0" t="0" r="r" b="b"/>
            <a:pathLst>
              <a:path w="1484" h="278">
                <a:moveTo>
                  <a:pt x="1484" y="278"/>
                </a:moveTo>
                <a:lnTo>
                  <a:pt x="0" y="278"/>
                </a:lnTo>
                <a:lnTo>
                  <a:pt x="92" y="139"/>
                </a:lnTo>
                <a:lnTo>
                  <a:pt x="0" y="0"/>
                </a:lnTo>
                <a:lnTo>
                  <a:pt x="1484" y="0"/>
                </a:lnTo>
                <a:lnTo>
                  <a:pt x="1392" y="139"/>
                </a:lnTo>
                <a:lnTo>
                  <a:pt x="1484" y="278"/>
                </a:lnTo>
                <a:close/>
              </a:path>
            </a:pathLst>
          </a:custGeom>
          <a:solidFill>
            <a:schemeClr val="accent3"/>
          </a:solidFill>
          <a:ln>
            <a:noFill/>
          </a:ln>
        </p:spPr>
        <p:txBody>
          <a:bodyPr vert="horz" wrap="none" lIns="0" tIns="36000" rIns="0" bIns="0" numCol="1" anchor="t" anchorCtr="0" compatLnSpc="1">
            <a:prstTxWarp prst="textNoShape">
              <a:avLst/>
            </a:prstTxWarp>
            <a:normAutofit/>
          </a:bodyPr>
          <a:lstStyle/>
          <a:p>
            <a:pPr algn="ctr" fontAlgn="ctr"/>
            <a:r>
              <a:rPr lang="zh-CN" altLang="en-US" b="1" dirty="0">
                <a:solidFill>
                  <a:schemeClr val="bg1"/>
                </a:solidFill>
                <a:latin typeface="Helvetica" panose="020B0604020202020204" pitchFamily="34" charset="0"/>
              </a:rPr>
              <a:t>多数人吸烟始于青少年时期</a:t>
            </a:r>
          </a:p>
        </p:txBody>
      </p:sp>
      <p:grpSp>
        <p:nvGrpSpPr>
          <p:cNvPr id="17" name="组合 16"/>
          <p:cNvGrpSpPr/>
          <p:nvPr/>
        </p:nvGrpSpPr>
        <p:grpSpPr>
          <a:xfrm>
            <a:off x="908247" y="1972587"/>
            <a:ext cx="3335056" cy="3526682"/>
            <a:chOff x="908247" y="1972587"/>
            <a:chExt cx="3335056" cy="3526682"/>
          </a:xfrm>
        </p:grpSpPr>
        <p:sp>
          <p:nvSpPr>
            <p:cNvPr id="6" name="矩形 5"/>
            <p:cNvSpPr/>
            <p:nvPr/>
          </p:nvSpPr>
          <p:spPr>
            <a:xfrm>
              <a:off x="1008704" y="5129937"/>
              <a:ext cx="1204383" cy="369332"/>
            </a:xfrm>
            <a:prstGeom prst="rect">
              <a:avLst/>
            </a:prstGeom>
            <a:noFill/>
          </p:spPr>
          <p:txBody>
            <a:bodyPr wrap="square">
              <a:spAutoFit/>
            </a:bodyPr>
            <a:lstStyle/>
            <a:p>
              <a:r>
                <a:rPr lang="en-US" altLang="zh-CN" b="1" i="0" dirty="0">
                  <a:solidFill>
                    <a:schemeClr val="accent1"/>
                  </a:solidFill>
                  <a:effectLst/>
                  <a:latin typeface="微软雅黑" panose="020B0503020204020204" pitchFamily="34" charset="-122"/>
                  <a:ea typeface="微软雅黑" panose="020B0503020204020204" pitchFamily="34" charset="-122"/>
                </a:rPr>
                <a:t>14</a:t>
              </a:r>
              <a:r>
                <a:rPr lang="zh-CN" altLang="en-US" b="1" i="0" dirty="0">
                  <a:solidFill>
                    <a:schemeClr val="accent1"/>
                  </a:solidFill>
                  <a:effectLst/>
                  <a:latin typeface="微软雅黑" panose="020B0503020204020204" pitchFamily="34" charset="-122"/>
                  <a:ea typeface="微软雅黑" panose="020B0503020204020204" pitchFamily="34" charset="-122"/>
                </a:rPr>
                <a:t>岁以下</a:t>
              </a:r>
              <a:endParaRPr lang="zh-CN" altLang="en-US" b="1" dirty="0">
                <a:solidFill>
                  <a:schemeClr val="accent1"/>
                </a:solidFill>
                <a:latin typeface="微软雅黑" panose="020B0503020204020204" pitchFamily="34" charset="-122"/>
                <a:ea typeface="微软雅黑" panose="020B0503020204020204" pitchFamily="34" charset="-122"/>
              </a:endParaRPr>
            </a:p>
          </p:txBody>
        </p:sp>
        <p:sp>
          <p:nvSpPr>
            <p:cNvPr id="7" name="矩形 6"/>
            <p:cNvSpPr/>
            <p:nvPr/>
          </p:nvSpPr>
          <p:spPr>
            <a:xfrm>
              <a:off x="2594747" y="5129937"/>
              <a:ext cx="1204383" cy="369332"/>
            </a:xfrm>
            <a:prstGeom prst="rect">
              <a:avLst/>
            </a:prstGeom>
            <a:noFill/>
          </p:spPr>
          <p:txBody>
            <a:bodyPr wrap="square">
              <a:spAutoFit/>
            </a:bodyPr>
            <a:lstStyle/>
            <a:p>
              <a:r>
                <a:rPr lang="en-US" altLang="zh-CN" b="1" i="0" dirty="0">
                  <a:solidFill>
                    <a:schemeClr val="accent1"/>
                  </a:solidFill>
                  <a:effectLst/>
                  <a:latin typeface="微软雅黑" panose="020B0503020204020204" pitchFamily="34" charset="-122"/>
                  <a:ea typeface="微软雅黑" panose="020B0503020204020204" pitchFamily="34" charset="-122"/>
                </a:rPr>
                <a:t>14-18</a:t>
              </a:r>
              <a:r>
                <a:rPr lang="zh-CN" altLang="en-US" b="1" i="0" dirty="0">
                  <a:solidFill>
                    <a:schemeClr val="accent1"/>
                  </a:solidFill>
                  <a:effectLst/>
                  <a:latin typeface="微软雅黑" panose="020B0503020204020204" pitchFamily="34" charset="-122"/>
                  <a:ea typeface="微软雅黑" panose="020B0503020204020204" pitchFamily="34" charset="-122"/>
                </a:rPr>
                <a:t>岁</a:t>
              </a:r>
              <a:endParaRPr lang="zh-CN" altLang="en-US" b="1" dirty="0">
                <a:solidFill>
                  <a:schemeClr val="accent1"/>
                </a:solidFill>
                <a:latin typeface="微软雅黑" panose="020B0503020204020204" pitchFamily="34" charset="-122"/>
                <a:ea typeface="微软雅黑" panose="020B0503020204020204" pitchFamily="34" charset="-122"/>
              </a:endParaRPr>
            </a:p>
          </p:txBody>
        </p:sp>
        <p:sp>
          <p:nvSpPr>
            <p:cNvPr id="93" name="矩形 92"/>
            <p:cNvSpPr/>
            <p:nvPr/>
          </p:nvSpPr>
          <p:spPr>
            <a:xfrm>
              <a:off x="908247" y="2953519"/>
              <a:ext cx="1405295" cy="584775"/>
            </a:xfrm>
            <a:prstGeom prst="rect">
              <a:avLst/>
            </a:prstGeom>
          </p:spPr>
          <p:txBody>
            <a:bodyPr wrap="square">
              <a:spAutoFit/>
            </a:bodyPr>
            <a:lstStyle/>
            <a:p>
              <a:pPr algn="ctr"/>
              <a:r>
                <a:rPr lang="en-US" altLang="zh-CN" sz="3200" dirty="0">
                  <a:solidFill>
                    <a:schemeClr val="bg1"/>
                  </a:solidFill>
                  <a:latin typeface="Impact" panose="020B0806030902050204" pitchFamily="34" charset="0"/>
                </a:rPr>
                <a:t>10.4%</a:t>
              </a:r>
              <a:endParaRPr lang="zh-CN" altLang="en-US" sz="3200" dirty="0">
                <a:solidFill>
                  <a:schemeClr val="bg1"/>
                </a:solidFill>
                <a:latin typeface="Impact" panose="020B0806030902050204" pitchFamily="34" charset="0"/>
              </a:endParaRPr>
            </a:p>
          </p:txBody>
        </p:sp>
        <p:sp>
          <p:nvSpPr>
            <p:cNvPr id="94" name="矩形 93"/>
            <p:cNvSpPr/>
            <p:nvPr/>
          </p:nvSpPr>
          <p:spPr>
            <a:xfrm>
              <a:off x="2498425" y="1972587"/>
              <a:ext cx="1428681" cy="584775"/>
            </a:xfrm>
            <a:prstGeom prst="rect">
              <a:avLst/>
            </a:prstGeom>
          </p:spPr>
          <p:txBody>
            <a:bodyPr wrap="square">
              <a:spAutoFit/>
            </a:bodyPr>
            <a:lstStyle/>
            <a:p>
              <a:pPr algn="ctr"/>
              <a:r>
                <a:rPr lang="en-US" altLang="zh-CN" sz="3200" dirty="0">
                  <a:solidFill>
                    <a:schemeClr val="bg1"/>
                  </a:solidFill>
                  <a:latin typeface="Impact" panose="020B0806030902050204" pitchFamily="34" charset="0"/>
                </a:rPr>
                <a:t>36.1%</a:t>
              </a:r>
              <a:endParaRPr lang="zh-CN" altLang="en-US" sz="3200" dirty="0">
                <a:solidFill>
                  <a:schemeClr val="bg1"/>
                </a:solidFill>
                <a:latin typeface="Impact" panose="020B0806030902050204" pitchFamily="34" charset="0"/>
              </a:endParaRPr>
            </a:p>
          </p:txBody>
        </p:sp>
        <p:grpSp>
          <p:nvGrpSpPr>
            <p:cNvPr id="4" name="组合 3"/>
            <p:cNvGrpSpPr/>
            <p:nvPr/>
          </p:nvGrpSpPr>
          <p:grpSpPr>
            <a:xfrm>
              <a:off x="2960354" y="2575776"/>
              <a:ext cx="506412" cy="2524578"/>
              <a:chOff x="2960354" y="2575776"/>
              <a:chExt cx="506412" cy="2524578"/>
            </a:xfrm>
          </p:grpSpPr>
          <p:sp>
            <p:nvSpPr>
              <p:cNvPr id="197" name="Rectangle 55"/>
              <p:cNvSpPr>
                <a:spLocks noChangeArrowheads="1"/>
              </p:cNvSpPr>
              <p:nvPr/>
            </p:nvSpPr>
            <p:spPr bwMode="auto">
              <a:xfrm>
                <a:off x="2960354" y="2753226"/>
                <a:ext cx="506412" cy="1425106"/>
              </a:xfrm>
              <a:prstGeom prst="rect">
                <a:avLst/>
              </a:prstGeom>
              <a:solidFill>
                <a:srgbClr val="F9F2E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9" name="Freeform 57"/>
              <p:cNvSpPr>
                <a:spLocks/>
              </p:cNvSpPr>
              <p:nvPr/>
            </p:nvSpPr>
            <p:spPr bwMode="auto">
              <a:xfrm>
                <a:off x="2960354" y="2575776"/>
                <a:ext cx="506412" cy="250204"/>
              </a:xfrm>
              <a:custGeom>
                <a:avLst/>
                <a:gdLst>
                  <a:gd name="T0" fmla="*/ 0 w 102"/>
                  <a:gd name="T1" fmla="*/ 61 h 86"/>
                  <a:gd name="T2" fmla="*/ 102 w 102"/>
                  <a:gd name="T3" fmla="*/ 61 h 86"/>
                  <a:gd name="T4" fmla="*/ 73 w 102"/>
                  <a:gd name="T5" fmla="*/ 74 h 86"/>
                  <a:gd name="T6" fmla="*/ 45 w 102"/>
                  <a:gd name="T7" fmla="*/ 75 h 86"/>
                  <a:gd name="T8" fmla="*/ 19 w 102"/>
                  <a:gd name="T9" fmla="*/ 75 h 86"/>
                  <a:gd name="T10" fmla="*/ 7 w 102"/>
                  <a:gd name="T11" fmla="*/ 81 h 86"/>
                  <a:gd name="T12" fmla="*/ 0 w 102"/>
                  <a:gd name="T13" fmla="*/ 61 h 86"/>
                </a:gdLst>
                <a:ahLst/>
                <a:cxnLst>
                  <a:cxn ang="0">
                    <a:pos x="T0" y="T1"/>
                  </a:cxn>
                  <a:cxn ang="0">
                    <a:pos x="T2" y="T3"/>
                  </a:cxn>
                  <a:cxn ang="0">
                    <a:pos x="T4" y="T5"/>
                  </a:cxn>
                  <a:cxn ang="0">
                    <a:pos x="T6" y="T7"/>
                  </a:cxn>
                  <a:cxn ang="0">
                    <a:pos x="T8" y="T9"/>
                  </a:cxn>
                  <a:cxn ang="0">
                    <a:pos x="T10" y="T11"/>
                  </a:cxn>
                  <a:cxn ang="0">
                    <a:pos x="T12" y="T13"/>
                  </a:cxn>
                </a:cxnLst>
                <a:rect l="0" t="0" r="r" b="b"/>
                <a:pathLst>
                  <a:path w="102" h="86">
                    <a:moveTo>
                      <a:pt x="0" y="61"/>
                    </a:moveTo>
                    <a:cubicBezTo>
                      <a:pt x="0" y="61"/>
                      <a:pt x="48" y="0"/>
                      <a:pt x="102" y="61"/>
                    </a:cubicBezTo>
                    <a:cubicBezTo>
                      <a:pt x="102" y="61"/>
                      <a:pt x="87" y="79"/>
                      <a:pt x="73" y="74"/>
                    </a:cubicBezTo>
                    <a:cubicBezTo>
                      <a:pt x="59" y="70"/>
                      <a:pt x="58" y="70"/>
                      <a:pt x="45" y="75"/>
                    </a:cubicBezTo>
                    <a:cubicBezTo>
                      <a:pt x="33" y="80"/>
                      <a:pt x="23" y="86"/>
                      <a:pt x="19" y="75"/>
                    </a:cubicBezTo>
                    <a:cubicBezTo>
                      <a:pt x="14" y="64"/>
                      <a:pt x="10" y="83"/>
                      <a:pt x="7" y="81"/>
                    </a:cubicBezTo>
                    <a:cubicBezTo>
                      <a:pt x="3" y="79"/>
                      <a:pt x="0" y="77"/>
                      <a:pt x="0" y="61"/>
                    </a:cubicBezTo>
                    <a:close/>
                  </a:path>
                </a:pathLst>
              </a:custGeom>
              <a:solidFill>
                <a:srgbClr val="6752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nvGrpSpPr>
              <p:cNvPr id="2" name="组合 1"/>
              <p:cNvGrpSpPr/>
              <p:nvPr/>
            </p:nvGrpSpPr>
            <p:grpSpPr>
              <a:xfrm>
                <a:off x="2960354" y="3989756"/>
                <a:ext cx="506412" cy="1110598"/>
                <a:chOff x="2960354" y="3989756"/>
                <a:chExt cx="506412" cy="1110598"/>
              </a:xfrm>
            </p:grpSpPr>
            <p:sp>
              <p:nvSpPr>
                <p:cNvPr id="198" name="Rectangle 56"/>
                <p:cNvSpPr>
                  <a:spLocks noChangeArrowheads="1"/>
                </p:cNvSpPr>
                <p:nvPr/>
              </p:nvSpPr>
              <p:spPr bwMode="auto">
                <a:xfrm>
                  <a:off x="2960354" y="3989756"/>
                  <a:ext cx="506412" cy="1110598"/>
                </a:xfrm>
                <a:prstGeom prst="rect">
                  <a:avLst/>
                </a:prstGeom>
                <a:solidFill>
                  <a:srgbClr val="E9602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0" name="Freeform 58"/>
                <p:cNvSpPr>
                  <a:spLocks/>
                </p:cNvSpPr>
                <p:nvPr/>
              </p:nvSpPr>
              <p:spPr bwMode="auto">
                <a:xfrm>
                  <a:off x="3160002" y="4327797"/>
                  <a:ext cx="105528" cy="88125"/>
                </a:xfrm>
                <a:custGeom>
                  <a:avLst/>
                  <a:gdLst>
                    <a:gd name="T0" fmla="*/ 13 w 34"/>
                    <a:gd name="T1" fmla="*/ 0 h 43"/>
                    <a:gd name="T2" fmla="*/ 20 w 34"/>
                    <a:gd name="T3" fmla="*/ 0 h 43"/>
                    <a:gd name="T4" fmla="*/ 13 w 34"/>
                    <a:gd name="T5" fmla="*/ 0 h 43"/>
                  </a:gdLst>
                  <a:ahLst/>
                  <a:cxnLst>
                    <a:cxn ang="0">
                      <a:pos x="T0" y="T1"/>
                    </a:cxn>
                    <a:cxn ang="0">
                      <a:pos x="T2" y="T3"/>
                    </a:cxn>
                    <a:cxn ang="0">
                      <a:pos x="T4" y="T5"/>
                    </a:cxn>
                  </a:cxnLst>
                  <a:rect l="0" t="0" r="r" b="b"/>
                  <a:pathLst>
                    <a:path w="34" h="43">
                      <a:moveTo>
                        <a:pt x="13" y="0"/>
                      </a:moveTo>
                      <a:cubicBezTo>
                        <a:pt x="0" y="4"/>
                        <a:pt x="34" y="43"/>
                        <a:pt x="20" y="0"/>
                      </a:cubicBezTo>
                      <a:cubicBezTo>
                        <a:pt x="18" y="0"/>
                        <a:pt x="16" y="0"/>
                        <a:pt x="13" y="0"/>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1" name="Freeform 59"/>
                <p:cNvSpPr>
                  <a:spLocks/>
                </p:cNvSpPr>
                <p:nvPr/>
              </p:nvSpPr>
              <p:spPr bwMode="auto">
                <a:xfrm>
                  <a:off x="3197843" y="5025155"/>
                  <a:ext cx="45720" cy="39811"/>
                </a:xfrm>
                <a:custGeom>
                  <a:avLst/>
                  <a:gdLst>
                    <a:gd name="T0" fmla="*/ 4 w 13"/>
                    <a:gd name="T1" fmla="*/ 4 h 16"/>
                    <a:gd name="T2" fmla="*/ 10 w 13"/>
                    <a:gd name="T3" fmla="*/ 13 h 16"/>
                    <a:gd name="T4" fmla="*/ 4 w 13"/>
                    <a:gd name="T5" fmla="*/ 4 h 16"/>
                  </a:gdLst>
                  <a:ahLst/>
                  <a:cxnLst>
                    <a:cxn ang="0">
                      <a:pos x="T0" y="T1"/>
                    </a:cxn>
                    <a:cxn ang="0">
                      <a:pos x="T2" y="T3"/>
                    </a:cxn>
                    <a:cxn ang="0">
                      <a:pos x="T4" y="T5"/>
                    </a:cxn>
                  </a:cxnLst>
                  <a:rect l="0" t="0" r="r" b="b"/>
                  <a:pathLst>
                    <a:path w="13" h="16">
                      <a:moveTo>
                        <a:pt x="4" y="4"/>
                      </a:moveTo>
                      <a:cubicBezTo>
                        <a:pt x="0" y="8"/>
                        <a:pt x="6" y="16"/>
                        <a:pt x="10" y="13"/>
                      </a:cubicBezTo>
                      <a:cubicBezTo>
                        <a:pt x="13" y="10"/>
                        <a:pt x="9" y="0"/>
                        <a:pt x="4" y="4"/>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2" name="Freeform 60"/>
                <p:cNvSpPr>
                  <a:spLocks/>
                </p:cNvSpPr>
                <p:nvPr/>
              </p:nvSpPr>
              <p:spPr bwMode="auto">
                <a:xfrm>
                  <a:off x="3056302" y="5009258"/>
                  <a:ext cx="55752" cy="39811"/>
                </a:xfrm>
                <a:custGeom>
                  <a:avLst/>
                  <a:gdLst>
                    <a:gd name="T0" fmla="*/ 14 w 18"/>
                    <a:gd name="T1" fmla="*/ 4 h 19"/>
                    <a:gd name="T2" fmla="*/ 3 w 18"/>
                    <a:gd name="T3" fmla="*/ 14 h 19"/>
                    <a:gd name="T4" fmla="*/ 14 w 18"/>
                    <a:gd name="T5" fmla="*/ 4 h 19"/>
                  </a:gdLst>
                  <a:ahLst/>
                  <a:cxnLst>
                    <a:cxn ang="0">
                      <a:pos x="T0" y="T1"/>
                    </a:cxn>
                    <a:cxn ang="0">
                      <a:pos x="T2" y="T3"/>
                    </a:cxn>
                    <a:cxn ang="0">
                      <a:pos x="T4" y="T5"/>
                    </a:cxn>
                  </a:cxnLst>
                  <a:rect l="0" t="0" r="r" b="b"/>
                  <a:pathLst>
                    <a:path w="18" h="19">
                      <a:moveTo>
                        <a:pt x="14" y="4"/>
                      </a:moveTo>
                      <a:cubicBezTo>
                        <a:pt x="10" y="0"/>
                        <a:pt x="0" y="10"/>
                        <a:pt x="3" y="14"/>
                      </a:cubicBezTo>
                      <a:cubicBezTo>
                        <a:pt x="6" y="19"/>
                        <a:pt x="18" y="8"/>
                        <a:pt x="14" y="4"/>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3" name="Freeform 61"/>
                <p:cNvSpPr>
                  <a:spLocks/>
                </p:cNvSpPr>
                <p:nvPr/>
              </p:nvSpPr>
              <p:spPr bwMode="auto">
                <a:xfrm>
                  <a:off x="3115337" y="4926352"/>
                  <a:ext cx="56746" cy="41125"/>
                </a:xfrm>
                <a:custGeom>
                  <a:avLst/>
                  <a:gdLst>
                    <a:gd name="T0" fmla="*/ 16 w 18"/>
                    <a:gd name="T1" fmla="*/ 15 h 20"/>
                    <a:gd name="T2" fmla="*/ 4 w 18"/>
                    <a:gd name="T3" fmla="*/ 2 h 20"/>
                    <a:gd name="T4" fmla="*/ 16 w 18"/>
                    <a:gd name="T5" fmla="*/ 15 h 20"/>
                  </a:gdLst>
                  <a:ahLst/>
                  <a:cxnLst>
                    <a:cxn ang="0">
                      <a:pos x="T0" y="T1"/>
                    </a:cxn>
                    <a:cxn ang="0">
                      <a:pos x="T2" y="T3"/>
                    </a:cxn>
                    <a:cxn ang="0">
                      <a:pos x="T4" y="T5"/>
                    </a:cxn>
                  </a:cxnLst>
                  <a:rect l="0" t="0" r="r" b="b"/>
                  <a:pathLst>
                    <a:path w="18" h="20">
                      <a:moveTo>
                        <a:pt x="16" y="15"/>
                      </a:moveTo>
                      <a:cubicBezTo>
                        <a:pt x="18" y="12"/>
                        <a:pt x="7" y="0"/>
                        <a:pt x="4" y="2"/>
                      </a:cubicBezTo>
                      <a:cubicBezTo>
                        <a:pt x="0" y="5"/>
                        <a:pt x="12" y="20"/>
                        <a:pt x="16" y="15"/>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4" name="Freeform 62"/>
                <p:cNvSpPr>
                  <a:spLocks/>
                </p:cNvSpPr>
                <p:nvPr/>
              </p:nvSpPr>
              <p:spPr bwMode="auto">
                <a:xfrm>
                  <a:off x="3367265" y="5046039"/>
                  <a:ext cx="49778" cy="45041"/>
                </a:xfrm>
                <a:custGeom>
                  <a:avLst/>
                  <a:gdLst>
                    <a:gd name="T0" fmla="*/ 3 w 16"/>
                    <a:gd name="T1" fmla="*/ 12 h 22"/>
                    <a:gd name="T2" fmla="*/ 3 w 16"/>
                    <a:gd name="T3" fmla="*/ 3 h 22"/>
                    <a:gd name="T4" fmla="*/ 3 w 16"/>
                    <a:gd name="T5" fmla="*/ 12 h 22"/>
                  </a:gdLst>
                  <a:ahLst/>
                  <a:cxnLst>
                    <a:cxn ang="0">
                      <a:pos x="T0" y="T1"/>
                    </a:cxn>
                    <a:cxn ang="0">
                      <a:pos x="T2" y="T3"/>
                    </a:cxn>
                    <a:cxn ang="0">
                      <a:pos x="T4" y="T5"/>
                    </a:cxn>
                  </a:cxnLst>
                  <a:rect l="0" t="0" r="r" b="b"/>
                  <a:pathLst>
                    <a:path w="16" h="22">
                      <a:moveTo>
                        <a:pt x="3" y="12"/>
                      </a:moveTo>
                      <a:cubicBezTo>
                        <a:pt x="16" y="22"/>
                        <a:pt x="6" y="0"/>
                        <a:pt x="3" y="3"/>
                      </a:cubicBezTo>
                      <a:cubicBezTo>
                        <a:pt x="0" y="7"/>
                        <a:pt x="1" y="10"/>
                        <a:pt x="3" y="12"/>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5" name="Freeform 63"/>
                <p:cNvSpPr>
                  <a:spLocks/>
                </p:cNvSpPr>
                <p:nvPr/>
              </p:nvSpPr>
              <p:spPr bwMode="auto">
                <a:xfrm>
                  <a:off x="3339131" y="4920787"/>
                  <a:ext cx="45720" cy="39811"/>
                </a:xfrm>
                <a:custGeom>
                  <a:avLst/>
                  <a:gdLst>
                    <a:gd name="T0" fmla="*/ 2 w 12"/>
                    <a:gd name="T1" fmla="*/ 6 h 16"/>
                    <a:gd name="T2" fmla="*/ 3 w 12"/>
                    <a:gd name="T3" fmla="*/ 16 h 16"/>
                    <a:gd name="T4" fmla="*/ 9 w 12"/>
                    <a:gd name="T5" fmla="*/ 2 h 16"/>
                    <a:gd name="T6" fmla="*/ 2 w 12"/>
                    <a:gd name="T7" fmla="*/ 6 h 16"/>
                  </a:gdLst>
                  <a:ahLst/>
                  <a:cxnLst>
                    <a:cxn ang="0">
                      <a:pos x="T0" y="T1"/>
                    </a:cxn>
                    <a:cxn ang="0">
                      <a:pos x="T2" y="T3"/>
                    </a:cxn>
                    <a:cxn ang="0">
                      <a:pos x="T4" y="T5"/>
                    </a:cxn>
                    <a:cxn ang="0">
                      <a:pos x="T6" y="T7"/>
                    </a:cxn>
                  </a:cxnLst>
                  <a:rect l="0" t="0" r="r" b="b"/>
                  <a:pathLst>
                    <a:path w="12" h="16">
                      <a:moveTo>
                        <a:pt x="2" y="6"/>
                      </a:moveTo>
                      <a:cubicBezTo>
                        <a:pt x="1" y="10"/>
                        <a:pt x="0" y="14"/>
                        <a:pt x="3" y="16"/>
                      </a:cubicBezTo>
                      <a:cubicBezTo>
                        <a:pt x="5" y="16"/>
                        <a:pt x="12" y="3"/>
                        <a:pt x="9" y="2"/>
                      </a:cubicBezTo>
                      <a:cubicBezTo>
                        <a:pt x="5" y="0"/>
                        <a:pt x="3" y="3"/>
                        <a:pt x="2" y="6"/>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6" name="Freeform 64"/>
                <p:cNvSpPr>
                  <a:spLocks/>
                </p:cNvSpPr>
                <p:nvPr/>
              </p:nvSpPr>
              <p:spPr bwMode="auto">
                <a:xfrm>
                  <a:off x="3331987" y="4521982"/>
                  <a:ext cx="45720" cy="39811"/>
                </a:xfrm>
                <a:custGeom>
                  <a:avLst/>
                  <a:gdLst>
                    <a:gd name="T0" fmla="*/ 2 w 11"/>
                    <a:gd name="T1" fmla="*/ 7 h 16"/>
                    <a:gd name="T2" fmla="*/ 2 w 11"/>
                    <a:gd name="T3" fmla="*/ 16 h 16"/>
                    <a:gd name="T4" fmla="*/ 8 w 11"/>
                    <a:gd name="T5" fmla="*/ 2 h 16"/>
                    <a:gd name="T6" fmla="*/ 2 w 11"/>
                    <a:gd name="T7" fmla="*/ 7 h 16"/>
                  </a:gdLst>
                  <a:ahLst/>
                  <a:cxnLst>
                    <a:cxn ang="0">
                      <a:pos x="T0" y="T1"/>
                    </a:cxn>
                    <a:cxn ang="0">
                      <a:pos x="T2" y="T3"/>
                    </a:cxn>
                    <a:cxn ang="0">
                      <a:pos x="T4" y="T5"/>
                    </a:cxn>
                    <a:cxn ang="0">
                      <a:pos x="T6" y="T7"/>
                    </a:cxn>
                  </a:cxnLst>
                  <a:rect l="0" t="0" r="r" b="b"/>
                  <a:pathLst>
                    <a:path w="11" h="16">
                      <a:moveTo>
                        <a:pt x="2" y="7"/>
                      </a:moveTo>
                      <a:cubicBezTo>
                        <a:pt x="0" y="10"/>
                        <a:pt x="0" y="14"/>
                        <a:pt x="2" y="16"/>
                      </a:cubicBezTo>
                      <a:cubicBezTo>
                        <a:pt x="4" y="16"/>
                        <a:pt x="11" y="3"/>
                        <a:pt x="8" y="2"/>
                      </a:cubicBezTo>
                      <a:cubicBezTo>
                        <a:pt x="5" y="0"/>
                        <a:pt x="3" y="3"/>
                        <a:pt x="2" y="7"/>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7" name="Freeform 65"/>
                <p:cNvSpPr>
                  <a:spLocks/>
                </p:cNvSpPr>
                <p:nvPr/>
              </p:nvSpPr>
              <p:spPr bwMode="auto">
                <a:xfrm>
                  <a:off x="3021631" y="4842431"/>
                  <a:ext cx="45720" cy="43084"/>
                </a:xfrm>
                <a:custGeom>
                  <a:avLst/>
                  <a:gdLst>
                    <a:gd name="T0" fmla="*/ 9 w 10"/>
                    <a:gd name="T1" fmla="*/ 19 h 21"/>
                    <a:gd name="T2" fmla="*/ 0 w 10"/>
                    <a:gd name="T3" fmla="*/ 10 h 21"/>
                    <a:gd name="T4" fmla="*/ 9 w 10"/>
                    <a:gd name="T5" fmla="*/ 19 h 21"/>
                  </a:gdLst>
                  <a:ahLst/>
                  <a:cxnLst>
                    <a:cxn ang="0">
                      <a:pos x="T0" y="T1"/>
                    </a:cxn>
                    <a:cxn ang="0">
                      <a:pos x="T2" y="T3"/>
                    </a:cxn>
                    <a:cxn ang="0">
                      <a:pos x="T4" y="T5"/>
                    </a:cxn>
                  </a:cxnLst>
                  <a:rect l="0" t="0" r="r" b="b"/>
                  <a:pathLst>
                    <a:path w="10" h="21">
                      <a:moveTo>
                        <a:pt x="9" y="19"/>
                      </a:moveTo>
                      <a:cubicBezTo>
                        <a:pt x="10" y="15"/>
                        <a:pt x="2" y="0"/>
                        <a:pt x="0" y="10"/>
                      </a:cubicBezTo>
                      <a:cubicBezTo>
                        <a:pt x="0" y="15"/>
                        <a:pt x="9" y="21"/>
                        <a:pt x="9" y="19"/>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8" name="Freeform 66"/>
                <p:cNvSpPr>
                  <a:spLocks/>
                </p:cNvSpPr>
                <p:nvPr/>
              </p:nvSpPr>
              <p:spPr bwMode="auto">
                <a:xfrm>
                  <a:off x="3052428" y="4496471"/>
                  <a:ext cx="58738" cy="47979"/>
                </a:xfrm>
                <a:custGeom>
                  <a:avLst/>
                  <a:gdLst>
                    <a:gd name="T0" fmla="*/ 2 w 19"/>
                    <a:gd name="T1" fmla="*/ 8 h 23"/>
                    <a:gd name="T2" fmla="*/ 15 w 19"/>
                    <a:gd name="T3" fmla="*/ 19 h 23"/>
                    <a:gd name="T4" fmla="*/ 2 w 19"/>
                    <a:gd name="T5" fmla="*/ 8 h 23"/>
                  </a:gdLst>
                  <a:ahLst/>
                  <a:cxnLst>
                    <a:cxn ang="0">
                      <a:pos x="T0" y="T1"/>
                    </a:cxn>
                    <a:cxn ang="0">
                      <a:pos x="T2" y="T3"/>
                    </a:cxn>
                    <a:cxn ang="0">
                      <a:pos x="T4" y="T5"/>
                    </a:cxn>
                  </a:cxnLst>
                  <a:rect l="0" t="0" r="r" b="b"/>
                  <a:pathLst>
                    <a:path w="19" h="23">
                      <a:moveTo>
                        <a:pt x="2" y="8"/>
                      </a:moveTo>
                      <a:cubicBezTo>
                        <a:pt x="0" y="12"/>
                        <a:pt x="11" y="23"/>
                        <a:pt x="15" y="19"/>
                      </a:cubicBezTo>
                      <a:cubicBezTo>
                        <a:pt x="19" y="15"/>
                        <a:pt x="6" y="0"/>
                        <a:pt x="2" y="8"/>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9" name="Freeform 67"/>
                <p:cNvSpPr>
                  <a:spLocks/>
                </p:cNvSpPr>
                <p:nvPr/>
              </p:nvSpPr>
              <p:spPr bwMode="auto">
                <a:xfrm>
                  <a:off x="3290553" y="4174184"/>
                  <a:ext cx="58738" cy="47001"/>
                </a:xfrm>
                <a:custGeom>
                  <a:avLst/>
                  <a:gdLst>
                    <a:gd name="T0" fmla="*/ 2 w 19"/>
                    <a:gd name="T1" fmla="*/ 7 h 23"/>
                    <a:gd name="T2" fmla="*/ 15 w 19"/>
                    <a:gd name="T3" fmla="*/ 19 h 23"/>
                    <a:gd name="T4" fmla="*/ 2 w 19"/>
                    <a:gd name="T5" fmla="*/ 7 h 23"/>
                  </a:gdLst>
                  <a:ahLst/>
                  <a:cxnLst>
                    <a:cxn ang="0">
                      <a:pos x="T0" y="T1"/>
                    </a:cxn>
                    <a:cxn ang="0">
                      <a:pos x="T2" y="T3"/>
                    </a:cxn>
                    <a:cxn ang="0">
                      <a:pos x="T4" y="T5"/>
                    </a:cxn>
                  </a:cxnLst>
                  <a:rect l="0" t="0" r="r" b="b"/>
                  <a:pathLst>
                    <a:path w="19" h="23">
                      <a:moveTo>
                        <a:pt x="2" y="7"/>
                      </a:moveTo>
                      <a:cubicBezTo>
                        <a:pt x="0" y="12"/>
                        <a:pt x="11" y="23"/>
                        <a:pt x="15" y="19"/>
                      </a:cubicBezTo>
                      <a:cubicBezTo>
                        <a:pt x="19" y="15"/>
                        <a:pt x="6" y="0"/>
                        <a:pt x="2" y="7"/>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0" name="Freeform 68"/>
                <p:cNvSpPr>
                  <a:spLocks/>
                </p:cNvSpPr>
                <p:nvPr/>
              </p:nvSpPr>
              <p:spPr bwMode="auto">
                <a:xfrm>
                  <a:off x="3177463" y="4831626"/>
                  <a:ext cx="46792" cy="39811"/>
                </a:xfrm>
                <a:custGeom>
                  <a:avLst/>
                  <a:gdLst>
                    <a:gd name="T0" fmla="*/ 13 w 15"/>
                    <a:gd name="T1" fmla="*/ 0 h 19"/>
                    <a:gd name="T2" fmla="*/ 7 w 15"/>
                    <a:gd name="T3" fmla="*/ 15 h 19"/>
                    <a:gd name="T4" fmla="*/ 15 w 15"/>
                    <a:gd name="T5" fmla="*/ 1 h 19"/>
                  </a:gdLst>
                  <a:ahLst/>
                  <a:cxnLst>
                    <a:cxn ang="0">
                      <a:pos x="T0" y="T1"/>
                    </a:cxn>
                    <a:cxn ang="0">
                      <a:pos x="T2" y="T3"/>
                    </a:cxn>
                    <a:cxn ang="0">
                      <a:pos x="T4" y="T5"/>
                    </a:cxn>
                  </a:cxnLst>
                  <a:rect l="0" t="0" r="r" b="b"/>
                  <a:pathLst>
                    <a:path w="15" h="19">
                      <a:moveTo>
                        <a:pt x="13" y="0"/>
                      </a:moveTo>
                      <a:cubicBezTo>
                        <a:pt x="11" y="2"/>
                        <a:pt x="0" y="12"/>
                        <a:pt x="7" y="15"/>
                      </a:cubicBezTo>
                      <a:cubicBezTo>
                        <a:pt x="14" y="19"/>
                        <a:pt x="15" y="4"/>
                        <a:pt x="15" y="1"/>
                      </a:cubicBezTo>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1" name="Freeform 69"/>
                <p:cNvSpPr>
                  <a:spLocks/>
                </p:cNvSpPr>
                <p:nvPr/>
              </p:nvSpPr>
              <p:spPr bwMode="auto">
                <a:xfrm>
                  <a:off x="3379612" y="4811583"/>
                  <a:ext cx="45720" cy="39811"/>
                </a:xfrm>
                <a:custGeom>
                  <a:avLst/>
                  <a:gdLst>
                    <a:gd name="T0" fmla="*/ 4 w 8"/>
                    <a:gd name="T1" fmla="*/ 12 h 13"/>
                    <a:gd name="T2" fmla="*/ 7 w 8"/>
                    <a:gd name="T3" fmla="*/ 13 h 13"/>
                    <a:gd name="T4" fmla="*/ 2 w 8"/>
                    <a:gd name="T5" fmla="*/ 0 h 13"/>
                    <a:gd name="T6" fmla="*/ 4 w 8"/>
                    <a:gd name="T7" fmla="*/ 12 h 13"/>
                  </a:gdLst>
                  <a:ahLst/>
                  <a:cxnLst>
                    <a:cxn ang="0">
                      <a:pos x="T0" y="T1"/>
                    </a:cxn>
                    <a:cxn ang="0">
                      <a:pos x="T2" y="T3"/>
                    </a:cxn>
                    <a:cxn ang="0">
                      <a:pos x="T4" y="T5"/>
                    </a:cxn>
                    <a:cxn ang="0">
                      <a:pos x="T6" y="T7"/>
                    </a:cxn>
                  </a:cxnLst>
                  <a:rect l="0" t="0" r="r" b="b"/>
                  <a:pathLst>
                    <a:path w="8" h="13">
                      <a:moveTo>
                        <a:pt x="4" y="12"/>
                      </a:moveTo>
                      <a:cubicBezTo>
                        <a:pt x="5" y="13"/>
                        <a:pt x="5" y="13"/>
                        <a:pt x="7" y="13"/>
                      </a:cubicBezTo>
                      <a:cubicBezTo>
                        <a:pt x="8" y="9"/>
                        <a:pt x="6" y="2"/>
                        <a:pt x="2" y="0"/>
                      </a:cubicBezTo>
                      <a:cubicBezTo>
                        <a:pt x="1" y="3"/>
                        <a:pt x="0" y="10"/>
                        <a:pt x="4" y="12"/>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2" name="Freeform 70"/>
                <p:cNvSpPr>
                  <a:spLocks/>
                </p:cNvSpPr>
                <p:nvPr/>
              </p:nvSpPr>
              <p:spPr bwMode="auto">
                <a:xfrm>
                  <a:off x="3019250" y="4624276"/>
                  <a:ext cx="45720" cy="39811"/>
                </a:xfrm>
                <a:custGeom>
                  <a:avLst/>
                  <a:gdLst>
                    <a:gd name="T0" fmla="*/ 2 w 7"/>
                    <a:gd name="T1" fmla="*/ 2 h 14"/>
                    <a:gd name="T2" fmla="*/ 7 w 7"/>
                    <a:gd name="T3" fmla="*/ 14 h 14"/>
                    <a:gd name="T4" fmla="*/ 2 w 7"/>
                    <a:gd name="T5" fmla="*/ 2 h 14"/>
                  </a:gdLst>
                  <a:ahLst/>
                  <a:cxnLst>
                    <a:cxn ang="0">
                      <a:pos x="T0" y="T1"/>
                    </a:cxn>
                    <a:cxn ang="0">
                      <a:pos x="T2" y="T3"/>
                    </a:cxn>
                    <a:cxn ang="0">
                      <a:pos x="T4" y="T5"/>
                    </a:cxn>
                  </a:cxnLst>
                  <a:rect l="0" t="0" r="r" b="b"/>
                  <a:pathLst>
                    <a:path w="7" h="14">
                      <a:moveTo>
                        <a:pt x="2" y="2"/>
                      </a:moveTo>
                      <a:cubicBezTo>
                        <a:pt x="0" y="7"/>
                        <a:pt x="1" y="12"/>
                        <a:pt x="7" y="14"/>
                      </a:cubicBezTo>
                      <a:cubicBezTo>
                        <a:pt x="7" y="11"/>
                        <a:pt x="3" y="0"/>
                        <a:pt x="2" y="2"/>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3" name="Freeform 71"/>
                <p:cNvSpPr>
                  <a:spLocks/>
                </p:cNvSpPr>
                <p:nvPr/>
              </p:nvSpPr>
              <p:spPr bwMode="auto">
                <a:xfrm>
                  <a:off x="3246964" y="4724496"/>
                  <a:ext cx="77654" cy="39811"/>
                </a:xfrm>
                <a:custGeom>
                  <a:avLst/>
                  <a:gdLst>
                    <a:gd name="T0" fmla="*/ 9 w 25"/>
                    <a:gd name="T1" fmla="*/ 1 h 13"/>
                    <a:gd name="T2" fmla="*/ 12 w 25"/>
                    <a:gd name="T3" fmla="*/ 10 h 13"/>
                    <a:gd name="T4" fmla="*/ 9 w 25"/>
                    <a:gd name="T5" fmla="*/ 1 h 13"/>
                  </a:gdLst>
                  <a:ahLst/>
                  <a:cxnLst>
                    <a:cxn ang="0">
                      <a:pos x="T0" y="T1"/>
                    </a:cxn>
                    <a:cxn ang="0">
                      <a:pos x="T2" y="T3"/>
                    </a:cxn>
                    <a:cxn ang="0">
                      <a:pos x="T4" y="T5"/>
                    </a:cxn>
                  </a:cxnLst>
                  <a:rect l="0" t="0" r="r" b="b"/>
                  <a:pathLst>
                    <a:path w="25" h="13">
                      <a:moveTo>
                        <a:pt x="9" y="1"/>
                      </a:moveTo>
                      <a:cubicBezTo>
                        <a:pt x="0" y="2"/>
                        <a:pt x="7" y="8"/>
                        <a:pt x="12" y="10"/>
                      </a:cubicBezTo>
                      <a:cubicBezTo>
                        <a:pt x="25" y="13"/>
                        <a:pt x="15" y="0"/>
                        <a:pt x="9" y="1"/>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4" name="Freeform 72"/>
                <p:cNvSpPr>
                  <a:spLocks/>
                </p:cNvSpPr>
                <p:nvPr/>
              </p:nvSpPr>
              <p:spPr bwMode="auto">
                <a:xfrm>
                  <a:off x="3175618" y="4452265"/>
                  <a:ext cx="45720" cy="54834"/>
                </a:xfrm>
                <a:custGeom>
                  <a:avLst/>
                  <a:gdLst>
                    <a:gd name="T0" fmla="*/ 2 w 14"/>
                    <a:gd name="T1" fmla="*/ 21 h 27"/>
                    <a:gd name="T2" fmla="*/ 5 w 14"/>
                    <a:gd name="T3" fmla="*/ 7 h 27"/>
                    <a:gd name="T4" fmla="*/ 2 w 14"/>
                    <a:gd name="T5" fmla="*/ 21 h 27"/>
                  </a:gdLst>
                  <a:ahLst/>
                  <a:cxnLst>
                    <a:cxn ang="0">
                      <a:pos x="T0" y="T1"/>
                    </a:cxn>
                    <a:cxn ang="0">
                      <a:pos x="T2" y="T3"/>
                    </a:cxn>
                    <a:cxn ang="0">
                      <a:pos x="T4" y="T5"/>
                    </a:cxn>
                  </a:cxnLst>
                  <a:rect l="0" t="0" r="r" b="b"/>
                  <a:pathLst>
                    <a:path w="14" h="27">
                      <a:moveTo>
                        <a:pt x="2" y="21"/>
                      </a:moveTo>
                      <a:cubicBezTo>
                        <a:pt x="9" y="27"/>
                        <a:pt x="14" y="0"/>
                        <a:pt x="5" y="7"/>
                      </a:cubicBezTo>
                      <a:cubicBezTo>
                        <a:pt x="3" y="9"/>
                        <a:pt x="0" y="19"/>
                        <a:pt x="2" y="21"/>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5" name="Freeform 73"/>
                <p:cNvSpPr>
                  <a:spLocks/>
                </p:cNvSpPr>
                <p:nvPr/>
              </p:nvSpPr>
              <p:spPr bwMode="auto">
                <a:xfrm>
                  <a:off x="3021631" y="4370909"/>
                  <a:ext cx="45720" cy="55813"/>
                </a:xfrm>
                <a:custGeom>
                  <a:avLst/>
                  <a:gdLst>
                    <a:gd name="T0" fmla="*/ 8 w 14"/>
                    <a:gd name="T1" fmla="*/ 4 h 27"/>
                    <a:gd name="T2" fmla="*/ 5 w 14"/>
                    <a:gd name="T3" fmla="*/ 15 h 27"/>
                    <a:gd name="T4" fmla="*/ 8 w 14"/>
                    <a:gd name="T5" fmla="*/ 4 h 27"/>
                  </a:gdLst>
                  <a:ahLst/>
                  <a:cxnLst>
                    <a:cxn ang="0">
                      <a:pos x="T0" y="T1"/>
                    </a:cxn>
                    <a:cxn ang="0">
                      <a:pos x="T2" y="T3"/>
                    </a:cxn>
                    <a:cxn ang="0">
                      <a:pos x="T4" y="T5"/>
                    </a:cxn>
                  </a:cxnLst>
                  <a:rect l="0" t="0" r="r" b="b"/>
                  <a:pathLst>
                    <a:path w="14" h="27">
                      <a:moveTo>
                        <a:pt x="8" y="4"/>
                      </a:moveTo>
                      <a:cubicBezTo>
                        <a:pt x="0" y="0"/>
                        <a:pt x="2" y="10"/>
                        <a:pt x="5" y="15"/>
                      </a:cubicBezTo>
                      <a:cubicBezTo>
                        <a:pt x="14" y="27"/>
                        <a:pt x="12" y="6"/>
                        <a:pt x="8" y="4"/>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6" name="Freeform 74"/>
                <p:cNvSpPr>
                  <a:spLocks/>
                </p:cNvSpPr>
                <p:nvPr/>
              </p:nvSpPr>
              <p:spPr bwMode="auto">
                <a:xfrm>
                  <a:off x="3058937" y="4728642"/>
                  <a:ext cx="45720" cy="39811"/>
                </a:xfrm>
                <a:custGeom>
                  <a:avLst/>
                  <a:gdLst>
                    <a:gd name="T0" fmla="*/ 0 w 9"/>
                    <a:gd name="T1" fmla="*/ 5 h 16"/>
                    <a:gd name="T2" fmla="*/ 7 w 9"/>
                    <a:gd name="T3" fmla="*/ 11 h 16"/>
                    <a:gd name="T4" fmla="*/ 2 w 9"/>
                    <a:gd name="T5" fmla="*/ 0 h 16"/>
                    <a:gd name="T6" fmla="*/ 0 w 9"/>
                    <a:gd name="T7" fmla="*/ 5 h 16"/>
                  </a:gdLst>
                  <a:ahLst/>
                  <a:cxnLst>
                    <a:cxn ang="0">
                      <a:pos x="T0" y="T1"/>
                    </a:cxn>
                    <a:cxn ang="0">
                      <a:pos x="T2" y="T3"/>
                    </a:cxn>
                    <a:cxn ang="0">
                      <a:pos x="T4" y="T5"/>
                    </a:cxn>
                    <a:cxn ang="0">
                      <a:pos x="T6" y="T7"/>
                    </a:cxn>
                  </a:cxnLst>
                  <a:rect l="0" t="0" r="r" b="b"/>
                  <a:pathLst>
                    <a:path w="9" h="16">
                      <a:moveTo>
                        <a:pt x="0" y="5"/>
                      </a:moveTo>
                      <a:cubicBezTo>
                        <a:pt x="0" y="8"/>
                        <a:pt x="5" y="16"/>
                        <a:pt x="7" y="11"/>
                      </a:cubicBezTo>
                      <a:cubicBezTo>
                        <a:pt x="9" y="8"/>
                        <a:pt x="4" y="1"/>
                        <a:pt x="2" y="0"/>
                      </a:cubicBezTo>
                      <a:cubicBezTo>
                        <a:pt x="0" y="1"/>
                        <a:pt x="0" y="3"/>
                        <a:pt x="0" y="5"/>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7" name="Freeform 75"/>
                <p:cNvSpPr>
                  <a:spLocks/>
                </p:cNvSpPr>
                <p:nvPr/>
              </p:nvSpPr>
              <p:spPr bwMode="auto">
                <a:xfrm>
                  <a:off x="3374056" y="4645702"/>
                  <a:ext cx="45720" cy="39811"/>
                </a:xfrm>
                <a:custGeom>
                  <a:avLst/>
                  <a:gdLst>
                    <a:gd name="T0" fmla="*/ 4 w 6"/>
                    <a:gd name="T1" fmla="*/ 1 h 15"/>
                    <a:gd name="T2" fmla="*/ 6 w 6"/>
                    <a:gd name="T3" fmla="*/ 15 h 15"/>
                    <a:gd name="T4" fmla="*/ 4 w 6"/>
                    <a:gd name="T5" fmla="*/ 1 h 15"/>
                  </a:gdLst>
                  <a:ahLst/>
                  <a:cxnLst>
                    <a:cxn ang="0">
                      <a:pos x="T0" y="T1"/>
                    </a:cxn>
                    <a:cxn ang="0">
                      <a:pos x="T2" y="T3"/>
                    </a:cxn>
                    <a:cxn ang="0">
                      <a:pos x="T4" y="T5"/>
                    </a:cxn>
                  </a:cxnLst>
                  <a:rect l="0" t="0" r="r" b="b"/>
                  <a:pathLst>
                    <a:path w="6" h="15">
                      <a:moveTo>
                        <a:pt x="4" y="1"/>
                      </a:moveTo>
                      <a:cubicBezTo>
                        <a:pt x="0" y="5"/>
                        <a:pt x="0" y="13"/>
                        <a:pt x="6" y="15"/>
                      </a:cubicBezTo>
                      <a:cubicBezTo>
                        <a:pt x="6" y="14"/>
                        <a:pt x="6" y="0"/>
                        <a:pt x="4" y="1"/>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8" name="Freeform 76"/>
                <p:cNvSpPr>
                  <a:spLocks/>
                </p:cNvSpPr>
                <p:nvPr/>
              </p:nvSpPr>
              <p:spPr bwMode="auto">
                <a:xfrm>
                  <a:off x="3187877" y="4602336"/>
                  <a:ext cx="49778" cy="51896"/>
                </a:xfrm>
                <a:custGeom>
                  <a:avLst/>
                  <a:gdLst>
                    <a:gd name="T0" fmla="*/ 2 w 16"/>
                    <a:gd name="T1" fmla="*/ 11 h 25"/>
                    <a:gd name="T2" fmla="*/ 14 w 16"/>
                    <a:gd name="T3" fmla="*/ 15 h 25"/>
                    <a:gd name="T4" fmla="*/ 2 w 16"/>
                    <a:gd name="T5" fmla="*/ 11 h 25"/>
                  </a:gdLst>
                  <a:ahLst/>
                  <a:cxnLst>
                    <a:cxn ang="0">
                      <a:pos x="T0" y="T1"/>
                    </a:cxn>
                    <a:cxn ang="0">
                      <a:pos x="T2" y="T3"/>
                    </a:cxn>
                    <a:cxn ang="0">
                      <a:pos x="T4" y="T5"/>
                    </a:cxn>
                  </a:cxnLst>
                  <a:rect l="0" t="0" r="r" b="b"/>
                  <a:pathLst>
                    <a:path w="16" h="25">
                      <a:moveTo>
                        <a:pt x="2" y="11"/>
                      </a:moveTo>
                      <a:cubicBezTo>
                        <a:pt x="3" y="16"/>
                        <a:pt x="16" y="25"/>
                        <a:pt x="14" y="15"/>
                      </a:cubicBezTo>
                      <a:cubicBezTo>
                        <a:pt x="12" y="10"/>
                        <a:pt x="0" y="0"/>
                        <a:pt x="2" y="11"/>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9" name="Freeform 77"/>
                <p:cNvSpPr>
                  <a:spLocks/>
                </p:cNvSpPr>
                <p:nvPr/>
              </p:nvSpPr>
              <p:spPr bwMode="auto">
                <a:xfrm>
                  <a:off x="3051794" y="4248969"/>
                  <a:ext cx="45720" cy="39811"/>
                </a:xfrm>
                <a:custGeom>
                  <a:avLst/>
                  <a:gdLst>
                    <a:gd name="T0" fmla="*/ 7 w 12"/>
                    <a:gd name="T1" fmla="*/ 2 h 16"/>
                    <a:gd name="T2" fmla="*/ 10 w 12"/>
                    <a:gd name="T3" fmla="*/ 16 h 16"/>
                    <a:gd name="T4" fmla="*/ 7 w 12"/>
                    <a:gd name="T5" fmla="*/ 2 h 16"/>
                  </a:gdLst>
                  <a:ahLst/>
                  <a:cxnLst>
                    <a:cxn ang="0">
                      <a:pos x="T0" y="T1"/>
                    </a:cxn>
                    <a:cxn ang="0">
                      <a:pos x="T2" y="T3"/>
                    </a:cxn>
                    <a:cxn ang="0">
                      <a:pos x="T4" y="T5"/>
                    </a:cxn>
                  </a:cxnLst>
                  <a:rect l="0" t="0" r="r" b="b"/>
                  <a:pathLst>
                    <a:path w="12" h="16">
                      <a:moveTo>
                        <a:pt x="7" y="2"/>
                      </a:moveTo>
                      <a:cubicBezTo>
                        <a:pt x="0" y="0"/>
                        <a:pt x="2" y="16"/>
                        <a:pt x="10" y="16"/>
                      </a:cubicBezTo>
                      <a:cubicBezTo>
                        <a:pt x="12" y="13"/>
                        <a:pt x="12" y="4"/>
                        <a:pt x="7" y="2"/>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0" name="Freeform 78"/>
                <p:cNvSpPr>
                  <a:spLocks/>
                </p:cNvSpPr>
                <p:nvPr/>
              </p:nvSpPr>
              <p:spPr bwMode="auto">
                <a:xfrm>
                  <a:off x="3349450" y="4371306"/>
                  <a:ext cx="45720" cy="39811"/>
                </a:xfrm>
                <a:custGeom>
                  <a:avLst/>
                  <a:gdLst>
                    <a:gd name="T0" fmla="*/ 9 w 12"/>
                    <a:gd name="T1" fmla="*/ 16 h 16"/>
                    <a:gd name="T2" fmla="*/ 6 w 12"/>
                    <a:gd name="T3" fmla="*/ 0 h 16"/>
                    <a:gd name="T4" fmla="*/ 9 w 12"/>
                    <a:gd name="T5" fmla="*/ 16 h 16"/>
                  </a:gdLst>
                  <a:ahLst/>
                  <a:cxnLst>
                    <a:cxn ang="0">
                      <a:pos x="T0" y="T1"/>
                    </a:cxn>
                    <a:cxn ang="0">
                      <a:pos x="T2" y="T3"/>
                    </a:cxn>
                    <a:cxn ang="0">
                      <a:pos x="T4" y="T5"/>
                    </a:cxn>
                  </a:cxnLst>
                  <a:rect l="0" t="0" r="r" b="b"/>
                  <a:pathLst>
                    <a:path w="12" h="16">
                      <a:moveTo>
                        <a:pt x="9" y="16"/>
                      </a:moveTo>
                      <a:cubicBezTo>
                        <a:pt x="12" y="12"/>
                        <a:pt x="9" y="3"/>
                        <a:pt x="6" y="0"/>
                      </a:cubicBezTo>
                      <a:cubicBezTo>
                        <a:pt x="0" y="4"/>
                        <a:pt x="10" y="15"/>
                        <a:pt x="9" y="16"/>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2" name="Freeform 59"/>
                <p:cNvSpPr>
                  <a:spLocks/>
                </p:cNvSpPr>
                <p:nvPr/>
              </p:nvSpPr>
              <p:spPr bwMode="auto">
                <a:xfrm>
                  <a:off x="3196832" y="4079254"/>
                  <a:ext cx="45720" cy="39811"/>
                </a:xfrm>
                <a:custGeom>
                  <a:avLst/>
                  <a:gdLst>
                    <a:gd name="T0" fmla="*/ 4 w 13"/>
                    <a:gd name="T1" fmla="*/ 4 h 16"/>
                    <a:gd name="T2" fmla="*/ 10 w 13"/>
                    <a:gd name="T3" fmla="*/ 13 h 16"/>
                    <a:gd name="T4" fmla="*/ 4 w 13"/>
                    <a:gd name="T5" fmla="*/ 4 h 16"/>
                  </a:gdLst>
                  <a:ahLst/>
                  <a:cxnLst>
                    <a:cxn ang="0">
                      <a:pos x="T0" y="T1"/>
                    </a:cxn>
                    <a:cxn ang="0">
                      <a:pos x="T2" y="T3"/>
                    </a:cxn>
                    <a:cxn ang="0">
                      <a:pos x="T4" y="T5"/>
                    </a:cxn>
                  </a:cxnLst>
                  <a:rect l="0" t="0" r="r" b="b"/>
                  <a:pathLst>
                    <a:path w="13" h="16">
                      <a:moveTo>
                        <a:pt x="4" y="4"/>
                      </a:moveTo>
                      <a:cubicBezTo>
                        <a:pt x="0" y="8"/>
                        <a:pt x="6" y="16"/>
                        <a:pt x="10" y="13"/>
                      </a:cubicBezTo>
                      <a:cubicBezTo>
                        <a:pt x="13" y="10"/>
                        <a:pt x="9" y="0"/>
                        <a:pt x="4" y="4"/>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3" name="Freeform 60"/>
                <p:cNvSpPr>
                  <a:spLocks/>
                </p:cNvSpPr>
                <p:nvPr/>
              </p:nvSpPr>
              <p:spPr bwMode="auto">
                <a:xfrm>
                  <a:off x="3055291" y="4063357"/>
                  <a:ext cx="55752" cy="39811"/>
                </a:xfrm>
                <a:custGeom>
                  <a:avLst/>
                  <a:gdLst>
                    <a:gd name="T0" fmla="*/ 14 w 18"/>
                    <a:gd name="T1" fmla="*/ 4 h 19"/>
                    <a:gd name="T2" fmla="*/ 3 w 18"/>
                    <a:gd name="T3" fmla="*/ 14 h 19"/>
                    <a:gd name="T4" fmla="*/ 14 w 18"/>
                    <a:gd name="T5" fmla="*/ 4 h 19"/>
                  </a:gdLst>
                  <a:ahLst/>
                  <a:cxnLst>
                    <a:cxn ang="0">
                      <a:pos x="T0" y="T1"/>
                    </a:cxn>
                    <a:cxn ang="0">
                      <a:pos x="T2" y="T3"/>
                    </a:cxn>
                    <a:cxn ang="0">
                      <a:pos x="T4" y="T5"/>
                    </a:cxn>
                  </a:cxnLst>
                  <a:rect l="0" t="0" r="r" b="b"/>
                  <a:pathLst>
                    <a:path w="18" h="19">
                      <a:moveTo>
                        <a:pt x="14" y="4"/>
                      </a:moveTo>
                      <a:cubicBezTo>
                        <a:pt x="10" y="0"/>
                        <a:pt x="0" y="10"/>
                        <a:pt x="3" y="14"/>
                      </a:cubicBezTo>
                      <a:cubicBezTo>
                        <a:pt x="6" y="19"/>
                        <a:pt x="18" y="8"/>
                        <a:pt x="14" y="4"/>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5" name="Freeform 62"/>
                <p:cNvSpPr>
                  <a:spLocks/>
                </p:cNvSpPr>
                <p:nvPr/>
              </p:nvSpPr>
              <p:spPr bwMode="auto">
                <a:xfrm>
                  <a:off x="3366254" y="4100138"/>
                  <a:ext cx="49778" cy="45041"/>
                </a:xfrm>
                <a:custGeom>
                  <a:avLst/>
                  <a:gdLst>
                    <a:gd name="T0" fmla="*/ 3 w 16"/>
                    <a:gd name="T1" fmla="*/ 12 h 22"/>
                    <a:gd name="T2" fmla="*/ 3 w 16"/>
                    <a:gd name="T3" fmla="*/ 3 h 22"/>
                    <a:gd name="T4" fmla="*/ 3 w 16"/>
                    <a:gd name="T5" fmla="*/ 12 h 22"/>
                  </a:gdLst>
                  <a:ahLst/>
                  <a:cxnLst>
                    <a:cxn ang="0">
                      <a:pos x="T0" y="T1"/>
                    </a:cxn>
                    <a:cxn ang="0">
                      <a:pos x="T2" y="T3"/>
                    </a:cxn>
                    <a:cxn ang="0">
                      <a:pos x="T4" y="T5"/>
                    </a:cxn>
                  </a:cxnLst>
                  <a:rect l="0" t="0" r="r" b="b"/>
                  <a:pathLst>
                    <a:path w="16" h="22">
                      <a:moveTo>
                        <a:pt x="3" y="12"/>
                      </a:moveTo>
                      <a:cubicBezTo>
                        <a:pt x="16" y="22"/>
                        <a:pt x="6" y="0"/>
                        <a:pt x="3" y="3"/>
                      </a:cubicBezTo>
                      <a:cubicBezTo>
                        <a:pt x="0" y="7"/>
                        <a:pt x="1" y="10"/>
                        <a:pt x="3" y="12"/>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grpSp>
          <p:nvGrpSpPr>
            <p:cNvPr id="5" name="组合 4"/>
            <p:cNvGrpSpPr/>
            <p:nvPr/>
          </p:nvGrpSpPr>
          <p:grpSpPr>
            <a:xfrm>
              <a:off x="1359496" y="3494785"/>
              <a:ext cx="506412" cy="1605569"/>
              <a:chOff x="1359496" y="3494785"/>
              <a:chExt cx="506412" cy="1605569"/>
            </a:xfrm>
          </p:grpSpPr>
          <p:sp>
            <p:nvSpPr>
              <p:cNvPr id="123" name="Rectangle 55"/>
              <p:cNvSpPr>
                <a:spLocks noChangeArrowheads="1"/>
              </p:cNvSpPr>
              <p:nvPr/>
            </p:nvSpPr>
            <p:spPr bwMode="auto">
              <a:xfrm>
                <a:off x="1359496" y="3678050"/>
                <a:ext cx="506412" cy="1111794"/>
              </a:xfrm>
              <a:prstGeom prst="rect">
                <a:avLst/>
              </a:prstGeom>
              <a:solidFill>
                <a:srgbClr val="F9F2E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9" name="Freeform 57"/>
              <p:cNvSpPr>
                <a:spLocks/>
              </p:cNvSpPr>
              <p:nvPr/>
            </p:nvSpPr>
            <p:spPr bwMode="auto">
              <a:xfrm>
                <a:off x="1359496" y="3494785"/>
                <a:ext cx="506412" cy="250204"/>
              </a:xfrm>
              <a:custGeom>
                <a:avLst/>
                <a:gdLst>
                  <a:gd name="T0" fmla="*/ 0 w 102"/>
                  <a:gd name="T1" fmla="*/ 61 h 86"/>
                  <a:gd name="T2" fmla="*/ 102 w 102"/>
                  <a:gd name="T3" fmla="*/ 61 h 86"/>
                  <a:gd name="T4" fmla="*/ 73 w 102"/>
                  <a:gd name="T5" fmla="*/ 74 h 86"/>
                  <a:gd name="T6" fmla="*/ 45 w 102"/>
                  <a:gd name="T7" fmla="*/ 75 h 86"/>
                  <a:gd name="T8" fmla="*/ 19 w 102"/>
                  <a:gd name="T9" fmla="*/ 75 h 86"/>
                  <a:gd name="T10" fmla="*/ 7 w 102"/>
                  <a:gd name="T11" fmla="*/ 81 h 86"/>
                  <a:gd name="T12" fmla="*/ 0 w 102"/>
                  <a:gd name="T13" fmla="*/ 61 h 86"/>
                </a:gdLst>
                <a:ahLst/>
                <a:cxnLst>
                  <a:cxn ang="0">
                    <a:pos x="T0" y="T1"/>
                  </a:cxn>
                  <a:cxn ang="0">
                    <a:pos x="T2" y="T3"/>
                  </a:cxn>
                  <a:cxn ang="0">
                    <a:pos x="T4" y="T5"/>
                  </a:cxn>
                  <a:cxn ang="0">
                    <a:pos x="T6" y="T7"/>
                  </a:cxn>
                  <a:cxn ang="0">
                    <a:pos x="T8" y="T9"/>
                  </a:cxn>
                  <a:cxn ang="0">
                    <a:pos x="T10" y="T11"/>
                  </a:cxn>
                  <a:cxn ang="0">
                    <a:pos x="T12" y="T13"/>
                  </a:cxn>
                </a:cxnLst>
                <a:rect l="0" t="0" r="r" b="b"/>
                <a:pathLst>
                  <a:path w="102" h="86">
                    <a:moveTo>
                      <a:pt x="0" y="61"/>
                    </a:moveTo>
                    <a:cubicBezTo>
                      <a:pt x="0" y="61"/>
                      <a:pt x="48" y="0"/>
                      <a:pt x="102" y="61"/>
                    </a:cubicBezTo>
                    <a:cubicBezTo>
                      <a:pt x="102" y="61"/>
                      <a:pt x="87" y="79"/>
                      <a:pt x="73" y="74"/>
                    </a:cubicBezTo>
                    <a:cubicBezTo>
                      <a:pt x="59" y="70"/>
                      <a:pt x="58" y="70"/>
                      <a:pt x="45" y="75"/>
                    </a:cubicBezTo>
                    <a:cubicBezTo>
                      <a:pt x="33" y="80"/>
                      <a:pt x="23" y="86"/>
                      <a:pt x="19" y="75"/>
                    </a:cubicBezTo>
                    <a:cubicBezTo>
                      <a:pt x="14" y="64"/>
                      <a:pt x="10" y="83"/>
                      <a:pt x="7" y="81"/>
                    </a:cubicBezTo>
                    <a:cubicBezTo>
                      <a:pt x="3" y="79"/>
                      <a:pt x="0" y="77"/>
                      <a:pt x="0" y="61"/>
                    </a:cubicBezTo>
                    <a:close/>
                  </a:path>
                </a:pathLst>
              </a:custGeom>
              <a:solidFill>
                <a:srgbClr val="6752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nvGrpSpPr>
              <p:cNvPr id="159" name="组合 158"/>
              <p:cNvGrpSpPr/>
              <p:nvPr/>
            </p:nvGrpSpPr>
            <p:grpSpPr>
              <a:xfrm>
                <a:off x="1359496" y="3989756"/>
                <a:ext cx="506412" cy="1110598"/>
                <a:chOff x="2960354" y="3989756"/>
                <a:chExt cx="506412" cy="1110598"/>
              </a:xfrm>
            </p:grpSpPr>
            <p:sp>
              <p:nvSpPr>
                <p:cNvPr id="161" name="Rectangle 56"/>
                <p:cNvSpPr>
                  <a:spLocks noChangeArrowheads="1"/>
                </p:cNvSpPr>
                <p:nvPr/>
              </p:nvSpPr>
              <p:spPr bwMode="auto">
                <a:xfrm>
                  <a:off x="2960354" y="3989756"/>
                  <a:ext cx="506412" cy="1110598"/>
                </a:xfrm>
                <a:prstGeom prst="rect">
                  <a:avLst/>
                </a:prstGeom>
                <a:solidFill>
                  <a:srgbClr val="E9602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2" name="Freeform 58"/>
                <p:cNvSpPr>
                  <a:spLocks/>
                </p:cNvSpPr>
                <p:nvPr/>
              </p:nvSpPr>
              <p:spPr bwMode="auto">
                <a:xfrm>
                  <a:off x="3160002" y="4327797"/>
                  <a:ext cx="105528" cy="88125"/>
                </a:xfrm>
                <a:custGeom>
                  <a:avLst/>
                  <a:gdLst>
                    <a:gd name="T0" fmla="*/ 13 w 34"/>
                    <a:gd name="T1" fmla="*/ 0 h 43"/>
                    <a:gd name="T2" fmla="*/ 20 w 34"/>
                    <a:gd name="T3" fmla="*/ 0 h 43"/>
                    <a:gd name="T4" fmla="*/ 13 w 34"/>
                    <a:gd name="T5" fmla="*/ 0 h 43"/>
                  </a:gdLst>
                  <a:ahLst/>
                  <a:cxnLst>
                    <a:cxn ang="0">
                      <a:pos x="T0" y="T1"/>
                    </a:cxn>
                    <a:cxn ang="0">
                      <a:pos x="T2" y="T3"/>
                    </a:cxn>
                    <a:cxn ang="0">
                      <a:pos x="T4" y="T5"/>
                    </a:cxn>
                  </a:cxnLst>
                  <a:rect l="0" t="0" r="r" b="b"/>
                  <a:pathLst>
                    <a:path w="34" h="43">
                      <a:moveTo>
                        <a:pt x="13" y="0"/>
                      </a:moveTo>
                      <a:cubicBezTo>
                        <a:pt x="0" y="4"/>
                        <a:pt x="34" y="43"/>
                        <a:pt x="20" y="0"/>
                      </a:cubicBezTo>
                      <a:cubicBezTo>
                        <a:pt x="18" y="0"/>
                        <a:pt x="16" y="0"/>
                        <a:pt x="13" y="0"/>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5" name="Freeform 59"/>
                <p:cNvSpPr>
                  <a:spLocks/>
                </p:cNvSpPr>
                <p:nvPr/>
              </p:nvSpPr>
              <p:spPr bwMode="auto">
                <a:xfrm>
                  <a:off x="3197843" y="5025155"/>
                  <a:ext cx="45720" cy="39811"/>
                </a:xfrm>
                <a:custGeom>
                  <a:avLst/>
                  <a:gdLst>
                    <a:gd name="T0" fmla="*/ 4 w 13"/>
                    <a:gd name="T1" fmla="*/ 4 h 16"/>
                    <a:gd name="T2" fmla="*/ 10 w 13"/>
                    <a:gd name="T3" fmla="*/ 13 h 16"/>
                    <a:gd name="T4" fmla="*/ 4 w 13"/>
                    <a:gd name="T5" fmla="*/ 4 h 16"/>
                  </a:gdLst>
                  <a:ahLst/>
                  <a:cxnLst>
                    <a:cxn ang="0">
                      <a:pos x="T0" y="T1"/>
                    </a:cxn>
                    <a:cxn ang="0">
                      <a:pos x="T2" y="T3"/>
                    </a:cxn>
                    <a:cxn ang="0">
                      <a:pos x="T4" y="T5"/>
                    </a:cxn>
                  </a:cxnLst>
                  <a:rect l="0" t="0" r="r" b="b"/>
                  <a:pathLst>
                    <a:path w="13" h="16">
                      <a:moveTo>
                        <a:pt x="4" y="4"/>
                      </a:moveTo>
                      <a:cubicBezTo>
                        <a:pt x="0" y="8"/>
                        <a:pt x="6" y="16"/>
                        <a:pt x="10" y="13"/>
                      </a:cubicBezTo>
                      <a:cubicBezTo>
                        <a:pt x="13" y="10"/>
                        <a:pt x="9" y="0"/>
                        <a:pt x="4" y="4"/>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7" name="Freeform 60"/>
                <p:cNvSpPr>
                  <a:spLocks/>
                </p:cNvSpPr>
                <p:nvPr/>
              </p:nvSpPr>
              <p:spPr bwMode="auto">
                <a:xfrm>
                  <a:off x="3056302" y="5009258"/>
                  <a:ext cx="55752" cy="39811"/>
                </a:xfrm>
                <a:custGeom>
                  <a:avLst/>
                  <a:gdLst>
                    <a:gd name="T0" fmla="*/ 14 w 18"/>
                    <a:gd name="T1" fmla="*/ 4 h 19"/>
                    <a:gd name="T2" fmla="*/ 3 w 18"/>
                    <a:gd name="T3" fmla="*/ 14 h 19"/>
                    <a:gd name="T4" fmla="*/ 14 w 18"/>
                    <a:gd name="T5" fmla="*/ 4 h 19"/>
                  </a:gdLst>
                  <a:ahLst/>
                  <a:cxnLst>
                    <a:cxn ang="0">
                      <a:pos x="T0" y="T1"/>
                    </a:cxn>
                    <a:cxn ang="0">
                      <a:pos x="T2" y="T3"/>
                    </a:cxn>
                    <a:cxn ang="0">
                      <a:pos x="T4" y="T5"/>
                    </a:cxn>
                  </a:cxnLst>
                  <a:rect l="0" t="0" r="r" b="b"/>
                  <a:pathLst>
                    <a:path w="18" h="19">
                      <a:moveTo>
                        <a:pt x="14" y="4"/>
                      </a:moveTo>
                      <a:cubicBezTo>
                        <a:pt x="10" y="0"/>
                        <a:pt x="0" y="10"/>
                        <a:pt x="3" y="14"/>
                      </a:cubicBezTo>
                      <a:cubicBezTo>
                        <a:pt x="6" y="19"/>
                        <a:pt x="18" y="8"/>
                        <a:pt x="14" y="4"/>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8" name="Freeform 61"/>
                <p:cNvSpPr>
                  <a:spLocks/>
                </p:cNvSpPr>
                <p:nvPr/>
              </p:nvSpPr>
              <p:spPr bwMode="auto">
                <a:xfrm>
                  <a:off x="3115337" y="4926352"/>
                  <a:ext cx="56746" cy="41125"/>
                </a:xfrm>
                <a:custGeom>
                  <a:avLst/>
                  <a:gdLst>
                    <a:gd name="T0" fmla="*/ 16 w 18"/>
                    <a:gd name="T1" fmla="*/ 15 h 20"/>
                    <a:gd name="T2" fmla="*/ 4 w 18"/>
                    <a:gd name="T3" fmla="*/ 2 h 20"/>
                    <a:gd name="T4" fmla="*/ 16 w 18"/>
                    <a:gd name="T5" fmla="*/ 15 h 20"/>
                  </a:gdLst>
                  <a:ahLst/>
                  <a:cxnLst>
                    <a:cxn ang="0">
                      <a:pos x="T0" y="T1"/>
                    </a:cxn>
                    <a:cxn ang="0">
                      <a:pos x="T2" y="T3"/>
                    </a:cxn>
                    <a:cxn ang="0">
                      <a:pos x="T4" y="T5"/>
                    </a:cxn>
                  </a:cxnLst>
                  <a:rect l="0" t="0" r="r" b="b"/>
                  <a:pathLst>
                    <a:path w="18" h="20">
                      <a:moveTo>
                        <a:pt x="16" y="15"/>
                      </a:moveTo>
                      <a:cubicBezTo>
                        <a:pt x="18" y="12"/>
                        <a:pt x="7" y="0"/>
                        <a:pt x="4" y="2"/>
                      </a:cubicBezTo>
                      <a:cubicBezTo>
                        <a:pt x="0" y="5"/>
                        <a:pt x="12" y="20"/>
                        <a:pt x="16" y="15"/>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1" name="Freeform 62"/>
                <p:cNvSpPr>
                  <a:spLocks/>
                </p:cNvSpPr>
                <p:nvPr/>
              </p:nvSpPr>
              <p:spPr bwMode="auto">
                <a:xfrm>
                  <a:off x="3367265" y="5046039"/>
                  <a:ext cx="49778" cy="45041"/>
                </a:xfrm>
                <a:custGeom>
                  <a:avLst/>
                  <a:gdLst>
                    <a:gd name="T0" fmla="*/ 3 w 16"/>
                    <a:gd name="T1" fmla="*/ 12 h 22"/>
                    <a:gd name="T2" fmla="*/ 3 w 16"/>
                    <a:gd name="T3" fmla="*/ 3 h 22"/>
                    <a:gd name="T4" fmla="*/ 3 w 16"/>
                    <a:gd name="T5" fmla="*/ 12 h 22"/>
                  </a:gdLst>
                  <a:ahLst/>
                  <a:cxnLst>
                    <a:cxn ang="0">
                      <a:pos x="T0" y="T1"/>
                    </a:cxn>
                    <a:cxn ang="0">
                      <a:pos x="T2" y="T3"/>
                    </a:cxn>
                    <a:cxn ang="0">
                      <a:pos x="T4" y="T5"/>
                    </a:cxn>
                  </a:cxnLst>
                  <a:rect l="0" t="0" r="r" b="b"/>
                  <a:pathLst>
                    <a:path w="16" h="22">
                      <a:moveTo>
                        <a:pt x="3" y="12"/>
                      </a:moveTo>
                      <a:cubicBezTo>
                        <a:pt x="16" y="22"/>
                        <a:pt x="6" y="0"/>
                        <a:pt x="3" y="3"/>
                      </a:cubicBezTo>
                      <a:cubicBezTo>
                        <a:pt x="0" y="7"/>
                        <a:pt x="1" y="10"/>
                        <a:pt x="3" y="12"/>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2" name="Freeform 63"/>
                <p:cNvSpPr>
                  <a:spLocks/>
                </p:cNvSpPr>
                <p:nvPr/>
              </p:nvSpPr>
              <p:spPr bwMode="auto">
                <a:xfrm>
                  <a:off x="3339131" y="4920787"/>
                  <a:ext cx="45720" cy="39811"/>
                </a:xfrm>
                <a:custGeom>
                  <a:avLst/>
                  <a:gdLst>
                    <a:gd name="T0" fmla="*/ 2 w 12"/>
                    <a:gd name="T1" fmla="*/ 6 h 16"/>
                    <a:gd name="T2" fmla="*/ 3 w 12"/>
                    <a:gd name="T3" fmla="*/ 16 h 16"/>
                    <a:gd name="T4" fmla="*/ 9 w 12"/>
                    <a:gd name="T5" fmla="*/ 2 h 16"/>
                    <a:gd name="T6" fmla="*/ 2 w 12"/>
                    <a:gd name="T7" fmla="*/ 6 h 16"/>
                  </a:gdLst>
                  <a:ahLst/>
                  <a:cxnLst>
                    <a:cxn ang="0">
                      <a:pos x="T0" y="T1"/>
                    </a:cxn>
                    <a:cxn ang="0">
                      <a:pos x="T2" y="T3"/>
                    </a:cxn>
                    <a:cxn ang="0">
                      <a:pos x="T4" y="T5"/>
                    </a:cxn>
                    <a:cxn ang="0">
                      <a:pos x="T6" y="T7"/>
                    </a:cxn>
                  </a:cxnLst>
                  <a:rect l="0" t="0" r="r" b="b"/>
                  <a:pathLst>
                    <a:path w="12" h="16">
                      <a:moveTo>
                        <a:pt x="2" y="6"/>
                      </a:moveTo>
                      <a:cubicBezTo>
                        <a:pt x="1" y="10"/>
                        <a:pt x="0" y="14"/>
                        <a:pt x="3" y="16"/>
                      </a:cubicBezTo>
                      <a:cubicBezTo>
                        <a:pt x="5" y="16"/>
                        <a:pt x="12" y="3"/>
                        <a:pt x="9" y="2"/>
                      </a:cubicBezTo>
                      <a:cubicBezTo>
                        <a:pt x="5" y="0"/>
                        <a:pt x="3" y="3"/>
                        <a:pt x="2" y="6"/>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3" name="Freeform 64"/>
                <p:cNvSpPr>
                  <a:spLocks/>
                </p:cNvSpPr>
                <p:nvPr/>
              </p:nvSpPr>
              <p:spPr bwMode="auto">
                <a:xfrm>
                  <a:off x="3331987" y="4521982"/>
                  <a:ext cx="45720" cy="39811"/>
                </a:xfrm>
                <a:custGeom>
                  <a:avLst/>
                  <a:gdLst>
                    <a:gd name="T0" fmla="*/ 2 w 11"/>
                    <a:gd name="T1" fmla="*/ 7 h 16"/>
                    <a:gd name="T2" fmla="*/ 2 w 11"/>
                    <a:gd name="T3" fmla="*/ 16 h 16"/>
                    <a:gd name="T4" fmla="*/ 8 w 11"/>
                    <a:gd name="T5" fmla="*/ 2 h 16"/>
                    <a:gd name="T6" fmla="*/ 2 w 11"/>
                    <a:gd name="T7" fmla="*/ 7 h 16"/>
                  </a:gdLst>
                  <a:ahLst/>
                  <a:cxnLst>
                    <a:cxn ang="0">
                      <a:pos x="T0" y="T1"/>
                    </a:cxn>
                    <a:cxn ang="0">
                      <a:pos x="T2" y="T3"/>
                    </a:cxn>
                    <a:cxn ang="0">
                      <a:pos x="T4" y="T5"/>
                    </a:cxn>
                    <a:cxn ang="0">
                      <a:pos x="T6" y="T7"/>
                    </a:cxn>
                  </a:cxnLst>
                  <a:rect l="0" t="0" r="r" b="b"/>
                  <a:pathLst>
                    <a:path w="11" h="16">
                      <a:moveTo>
                        <a:pt x="2" y="7"/>
                      </a:moveTo>
                      <a:cubicBezTo>
                        <a:pt x="0" y="10"/>
                        <a:pt x="0" y="14"/>
                        <a:pt x="2" y="16"/>
                      </a:cubicBezTo>
                      <a:cubicBezTo>
                        <a:pt x="4" y="16"/>
                        <a:pt x="11" y="3"/>
                        <a:pt x="8" y="2"/>
                      </a:cubicBezTo>
                      <a:cubicBezTo>
                        <a:pt x="5" y="0"/>
                        <a:pt x="3" y="3"/>
                        <a:pt x="2" y="7"/>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4" name="Freeform 65"/>
                <p:cNvSpPr>
                  <a:spLocks/>
                </p:cNvSpPr>
                <p:nvPr/>
              </p:nvSpPr>
              <p:spPr bwMode="auto">
                <a:xfrm>
                  <a:off x="3021631" y="4842431"/>
                  <a:ext cx="45720" cy="43084"/>
                </a:xfrm>
                <a:custGeom>
                  <a:avLst/>
                  <a:gdLst>
                    <a:gd name="T0" fmla="*/ 9 w 10"/>
                    <a:gd name="T1" fmla="*/ 19 h 21"/>
                    <a:gd name="T2" fmla="*/ 0 w 10"/>
                    <a:gd name="T3" fmla="*/ 10 h 21"/>
                    <a:gd name="T4" fmla="*/ 9 w 10"/>
                    <a:gd name="T5" fmla="*/ 19 h 21"/>
                  </a:gdLst>
                  <a:ahLst/>
                  <a:cxnLst>
                    <a:cxn ang="0">
                      <a:pos x="T0" y="T1"/>
                    </a:cxn>
                    <a:cxn ang="0">
                      <a:pos x="T2" y="T3"/>
                    </a:cxn>
                    <a:cxn ang="0">
                      <a:pos x="T4" y="T5"/>
                    </a:cxn>
                  </a:cxnLst>
                  <a:rect l="0" t="0" r="r" b="b"/>
                  <a:pathLst>
                    <a:path w="10" h="21">
                      <a:moveTo>
                        <a:pt x="9" y="19"/>
                      </a:moveTo>
                      <a:cubicBezTo>
                        <a:pt x="10" y="15"/>
                        <a:pt x="2" y="0"/>
                        <a:pt x="0" y="10"/>
                      </a:cubicBezTo>
                      <a:cubicBezTo>
                        <a:pt x="0" y="15"/>
                        <a:pt x="9" y="21"/>
                        <a:pt x="9" y="19"/>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5" name="Freeform 66"/>
                <p:cNvSpPr>
                  <a:spLocks/>
                </p:cNvSpPr>
                <p:nvPr/>
              </p:nvSpPr>
              <p:spPr bwMode="auto">
                <a:xfrm>
                  <a:off x="3052428" y="4496471"/>
                  <a:ext cx="58738" cy="47979"/>
                </a:xfrm>
                <a:custGeom>
                  <a:avLst/>
                  <a:gdLst>
                    <a:gd name="T0" fmla="*/ 2 w 19"/>
                    <a:gd name="T1" fmla="*/ 8 h 23"/>
                    <a:gd name="T2" fmla="*/ 15 w 19"/>
                    <a:gd name="T3" fmla="*/ 19 h 23"/>
                    <a:gd name="T4" fmla="*/ 2 w 19"/>
                    <a:gd name="T5" fmla="*/ 8 h 23"/>
                  </a:gdLst>
                  <a:ahLst/>
                  <a:cxnLst>
                    <a:cxn ang="0">
                      <a:pos x="T0" y="T1"/>
                    </a:cxn>
                    <a:cxn ang="0">
                      <a:pos x="T2" y="T3"/>
                    </a:cxn>
                    <a:cxn ang="0">
                      <a:pos x="T4" y="T5"/>
                    </a:cxn>
                  </a:cxnLst>
                  <a:rect l="0" t="0" r="r" b="b"/>
                  <a:pathLst>
                    <a:path w="19" h="23">
                      <a:moveTo>
                        <a:pt x="2" y="8"/>
                      </a:moveTo>
                      <a:cubicBezTo>
                        <a:pt x="0" y="12"/>
                        <a:pt x="11" y="23"/>
                        <a:pt x="15" y="19"/>
                      </a:cubicBezTo>
                      <a:cubicBezTo>
                        <a:pt x="19" y="15"/>
                        <a:pt x="6" y="0"/>
                        <a:pt x="2" y="8"/>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6" name="Freeform 67"/>
                <p:cNvSpPr>
                  <a:spLocks/>
                </p:cNvSpPr>
                <p:nvPr/>
              </p:nvSpPr>
              <p:spPr bwMode="auto">
                <a:xfrm>
                  <a:off x="3290553" y="4174184"/>
                  <a:ext cx="58738" cy="47001"/>
                </a:xfrm>
                <a:custGeom>
                  <a:avLst/>
                  <a:gdLst>
                    <a:gd name="T0" fmla="*/ 2 w 19"/>
                    <a:gd name="T1" fmla="*/ 7 h 23"/>
                    <a:gd name="T2" fmla="*/ 15 w 19"/>
                    <a:gd name="T3" fmla="*/ 19 h 23"/>
                    <a:gd name="T4" fmla="*/ 2 w 19"/>
                    <a:gd name="T5" fmla="*/ 7 h 23"/>
                  </a:gdLst>
                  <a:ahLst/>
                  <a:cxnLst>
                    <a:cxn ang="0">
                      <a:pos x="T0" y="T1"/>
                    </a:cxn>
                    <a:cxn ang="0">
                      <a:pos x="T2" y="T3"/>
                    </a:cxn>
                    <a:cxn ang="0">
                      <a:pos x="T4" y="T5"/>
                    </a:cxn>
                  </a:cxnLst>
                  <a:rect l="0" t="0" r="r" b="b"/>
                  <a:pathLst>
                    <a:path w="19" h="23">
                      <a:moveTo>
                        <a:pt x="2" y="7"/>
                      </a:moveTo>
                      <a:cubicBezTo>
                        <a:pt x="0" y="12"/>
                        <a:pt x="11" y="23"/>
                        <a:pt x="15" y="19"/>
                      </a:cubicBezTo>
                      <a:cubicBezTo>
                        <a:pt x="19" y="15"/>
                        <a:pt x="6" y="0"/>
                        <a:pt x="2" y="7"/>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7" name="Freeform 68"/>
                <p:cNvSpPr>
                  <a:spLocks/>
                </p:cNvSpPr>
                <p:nvPr/>
              </p:nvSpPr>
              <p:spPr bwMode="auto">
                <a:xfrm>
                  <a:off x="3177463" y="4831626"/>
                  <a:ext cx="46792" cy="39811"/>
                </a:xfrm>
                <a:custGeom>
                  <a:avLst/>
                  <a:gdLst>
                    <a:gd name="T0" fmla="*/ 13 w 15"/>
                    <a:gd name="T1" fmla="*/ 0 h 19"/>
                    <a:gd name="T2" fmla="*/ 7 w 15"/>
                    <a:gd name="T3" fmla="*/ 15 h 19"/>
                    <a:gd name="T4" fmla="*/ 15 w 15"/>
                    <a:gd name="T5" fmla="*/ 1 h 19"/>
                  </a:gdLst>
                  <a:ahLst/>
                  <a:cxnLst>
                    <a:cxn ang="0">
                      <a:pos x="T0" y="T1"/>
                    </a:cxn>
                    <a:cxn ang="0">
                      <a:pos x="T2" y="T3"/>
                    </a:cxn>
                    <a:cxn ang="0">
                      <a:pos x="T4" y="T5"/>
                    </a:cxn>
                  </a:cxnLst>
                  <a:rect l="0" t="0" r="r" b="b"/>
                  <a:pathLst>
                    <a:path w="15" h="19">
                      <a:moveTo>
                        <a:pt x="13" y="0"/>
                      </a:moveTo>
                      <a:cubicBezTo>
                        <a:pt x="11" y="2"/>
                        <a:pt x="0" y="12"/>
                        <a:pt x="7" y="15"/>
                      </a:cubicBezTo>
                      <a:cubicBezTo>
                        <a:pt x="14" y="19"/>
                        <a:pt x="15" y="4"/>
                        <a:pt x="15" y="1"/>
                      </a:cubicBezTo>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8" name="Freeform 69"/>
                <p:cNvSpPr>
                  <a:spLocks/>
                </p:cNvSpPr>
                <p:nvPr/>
              </p:nvSpPr>
              <p:spPr bwMode="auto">
                <a:xfrm>
                  <a:off x="3379612" y="4811583"/>
                  <a:ext cx="45720" cy="39811"/>
                </a:xfrm>
                <a:custGeom>
                  <a:avLst/>
                  <a:gdLst>
                    <a:gd name="T0" fmla="*/ 4 w 8"/>
                    <a:gd name="T1" fmla="*/ 12 h 13"/>
                    <a:gd name="T2" fmla="*/ 7 w 8"/>
                    <a:gd name="T3" fmla="*/ 13 h 13"/>
                    <a:gd name="T4" fmla="*/ 2 w 8"/>
                    <a:gd name="T5" fmla="*/ 0 h 13"/>
                    <a:gd name="T6" fmla="*/ 4 w 8"/>
                    <a:gd name="T7" fmla="*/ 12 h 13"/>
                  </a:gdLst>
                  <a:ahLst/>
                  <a:cxnLst>
                    <a:cxn ang="0">
                      <a:pos x="T0" y="T1"/>
                    </a:cxn>
                    <a:cxn ang="0">
                      <a:pos x="T2" y="T3"/>
                    </a:cxn>
                    <a:cxn ang="0">
                      <a:pos x="T4" y="T5"/>
                    </a:cxn>
                    <a:cxn ang="0">
                      <a:pos x="T6" y="T7"/>
                    </a:cxn>
                  </a:cxnLst>
                  <a:rect l="0" t="0" r="r" b="b"/>
                  <a:pathLst>
                    <a:path w="8" h="13">
                      <a:moveTo>
                        <a:pt x="4" y="12"/>
                      </a:moveTo>
                      <a:cubicBezTo>
                        <a:pt x="5" y="13"/>
                        <a:pt x="5" y="13"/>
                        <a:pt x="7" y="13"/>
                      </a:cubicBezTo>
                      <a:cubicBezTo>
                        <a:pt x="8" y="9"/>
                        <a:pt x="6" y="2"/>
                        <a:pt x="2" y="0"/>
                      </a:cubicBezTo>
                      <a:cubicBezTo>
                        <a:pt x="1" y="3"/>
                        <a:pt x="0" y="10"/>
                        <a:pt x="4" y="12"/>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9" name="Freeform 70"/>
                <p:cNvSpPr>
                  <a:spLocks/>
                </p:cNvSpPr>
                <p:nvPr/>
              </p:nvSpPr>
              <p:spPr bwMode="auto">
                <a:xfrm>
                  <a:off x="3019250" y="4624276"/>
                  <a:ext cx="45720" cy="39811"/>
                </a:xfrm>
                <a:custGeom>
                  <a:avLst/>
                  <a:gdLst>
                    <a:gd name="T0" fmla="*/ 2 w 7"/>
                    <a:gd name="T1" fmla="*/ 2 h 14"/>
                    <a:gd name="T2" fmla="*/ 7 w 7"/>
                    <a:gd name="T3" fmla="*/ 14 h 14"/>
                    <a:gd name="T4" fmla="*/ 2 w 7"/>
                    <a:gd name="T5" fmla="*/ 2 h 14"/>
                  </a:gdLst>
                  <a:ahLst/>
                  <a:cxnLst>
                    <a:cxn ang="0">
                      <a:pos x="T0" y="T1"/>
                    </a:cxn>
                    <a:cxn ang="0">
                      <a:pos x="T2" y="T3"/>
                    </a:cxn>
                    <a:cxn ang="0">
                      <a:pos x="T4" y="T5"/>
                    </a:cxn>
                  </a:cxnLst>
                  <a:rect l="0" t="0" r="r" b="b"/>
                  <a:pathLst>
                    <a:path w="7" h="14">
                      <a:moveTo>
                        <a:pt x="2" y="2"/>
                      </a:moveTo>
                      <a:cubicBezTo>
                        <a:pt x="0" y="7"/>
                        <a:pt x="1" y="12"/>
                        <a:pt x="7" y="14"/>
                      </a:cubicBezTo>
                      <a:cubicBezTo>
                        <a:pt x="7" y="11"/>
                        <a:pt x="3" y="0"/>
                        <a:pt x="2" y="2"/>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80" name="Freeform 71"/>
                <p:cNvSpPr>
                  <a:spLocks/>
                </p:cNvSpPr>
                <p:nvPr/>
              </p:nvSpPr>
              <p:spPr bwMode="auto">
                <a:xfrm>
                  <a:off x="3246964" y="4724496"/>
                  <a:ext cx="77654" cy="39811"/>
                </a:xfrm>
                <a:custGeom>
                  <a:avLst/>
                  <a:gdLst>
                    <a:gd name="T0" fmla="*/ 9 w 25"/>
                    <a:gd name="T1" fmla="*/ 1 h 13"/>
                    <a:gd name="T2" fmla="*/ 12 w 25"/>
                    <a:gd name="T3" fmla="*/ 10 h 13"/>
                    <a:gd name="T4" fmla="*/ 9 w 25"/>
                    <a:gd name="T5" fmla="*/ 1 h 13"/>
                  </a:gdLst>
                  <a:ahLst/>
                  <a:cxnLst>
                    <a:cxn ang="0">
                      <a:pos x="T0" y="T1"/>
                    </a:cxn>
                    <a:cxn ang="0">
                      <a:pos x="T2" y="T3"/>
                    </a:cxn>
                    <a:cxn ang="0">
                      <a:pos x="T4" y="T5"/>
                    </a:cxn>
                  </a:cxnLst>
                  <a:rect l="0" t="0" r="r" b="b"/>
                  <a:pathLst>
                    <a:path w="25" h="13">
                      <a:moveTo>
                        <a:pt x="9" y="1"/>
                      </a:moveTo>
                      <a:cubicBezTo>
                        <a:pt x="0" y="2"/>
                        <a:pt x="7" y="8"/>
                        <a:pt x="12" y="10"/>
                      </a:cubicBezTo>
                      <a:cubicBezTo>
                        <a:pt x="25" y="13"/>
                        <a:pt x="15" y="0"/>
                        <a:pt x="9" y="1"/>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81" name="Freeform 72"/>
                <p:cNvSpPr>
                  <a:spLocks/>
                </p:cNvSpPr>
                <p:nvPr/>
              </p:nvSpPr>
              <p:spPr bwMode="auto">
                <a:xfrm>
                  <a:off x="3175618" y="4452265"/>
                  <a:ext cx="45720" cy="54834"/>
                </a:xfrm>
                <a:custGeom>
                  <a:avLst/>
                  <a:gdLst>
                    <a:gd name="T0" fmla="*/ 2 w 14"/>
                    <a:gd name="T1" fmla="*/ 21 h 27"/>
                    <a:gd name="T2" fmla="*/ 5 w 14"/>
                    <a:gd name="T3" fmla="*/ 7 h 27"/>
                    <a:gd name="T4" fmla="*/ 2 w 14"/>
                    <a:gd name="T5" fmla="*/ 21 h 27"/>
                  </a:gdLst>
                  <a:ahLst/>
                  <a:cxnLst>
                    <a:cxn ang="0">
                      <a:pos x="T0" y="T1"/>
                    </a:cxn>
                    <a:cxn ang="0">
                      <a:pos x="T2" y="T3"/>
                    </a:cxn>
                    <a:cxn ang="0">
                      <a:pos x="T4" y="T5"/>
                    </a:cxn>
                  </a:cxnLst>
                  <a:rect l="0" t="0" r="r" b="b"/>
                  <a:pathLst>
                    <a:path w="14" h="27">
                      <a:moveTo>
                        <a:pt x="2" y="21"/>
                      </a:moveTo>
                      <a:cubicBezTo>
                        <a:pt x="9" y="27"/>
                        <a:pt x="14" y="0"/>
                        <a:pt x="5" y="7"/>
                      </a:cubicBezTo>
                      <a:cubicBezTo>
                        <a:pt x="3" y="9"/>
                        <a:pt x="0" y="19"/>
                        <a:pt x="2" y="21"/>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82" name="Freeform 73"/>
                <p:cNvSpPr>
                  <a:spLocks/>
                </p:cNvSpPr>
                <p:nvPr/>
              </p:nvSpPr>
              <p:spPr bwMode="auto">
                <a:xfrm>
                  <a:off x="3021631" y="4370909"/>
                  <a:ext cx="45720" cy="55813"/>
                </a:xfrm>
                <a:custGeom>
                  <a:avLst/>
                  <a:gdLst>
                    <a:gd name="T0" fmla="*/ 8 w 14"/>
                    <a:gd name="T1" fmla="*/ 4 h 27"/>
                    <a:gd name="T2" fmla="*/ 5 w 14"/>
                    <a:gd name="T3" fmla="*/ 15 h 27"/>
                    <a:gd name="T4" fmla="*/ 8 w 14"/>
                    <a:gd name="T5" fmla="*/ 4 h 27"/>
                  </a:gdLst>
                  <a:ahLst/>
                  <a:cxnLst>
                    <a:cxn ang="0">
                      <a:pos x="T0" y="T1"/>
                    </a:cxn>
                    <a:cxn ang="0">
                      <a:pos x="T2" y="T3"/>
                    </a:cxn>
                    <a:cxn ang="0">
                      <a:pos x="T4" y="T5"/>
                    </a:cxn>
                  </a:cxnLst>
                  <a:rect l="0" t="0" r="r" b="b"/>
                  <a:pathLst>
                    <a:path w="14" h="27">
                      <a:moveTo>
                        <a:pt x="8" y="4"/>
                      </a:moveTo>
                      <a:cubicBezTo>
                        <a:pt x="0" y="0"/>
                        <a:pt x="2" y="10"/>
                        <a:pt x="5" y="15"/>
                      </a:cubicBezTo>
                      <a:cubicBezTo>
                        <a:pt x="14" y="27"/>
                        <a:pt x="12" y="6"/>
                        <a:pt x="8" y="4"/>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83" name="Freeform 74"/>
                <p:cNvSpPr>
                  <a:spLocks/>
                </p:cNvSpPr>
                <p:nvPr/>
              </p:nvSpPr>
              <p:spPr bwMode="auto">
                <a:xfrm>
                  <a:off x="3058937" y="4728642"/>
                  <a:ext cx="45720" cy="39811"/>
                </a:xfrm>
                <a:custGeom>
                  <a:avLst/>
                  <a:gdLst>
                    <a:gd name="T0" fmla="*/ 0 w 9"/>
                    <a:gd name="T1" fmla="*/ 5 h 16"/>
                    <a:gd name="T2" fmla="*/ 7 w 9"/>
                    <a:gd name="T3" fmla="*/ 11 h 16"/>
                    <a:gd name="T4" fmla="*/ 2 w 9"/>
                    <a:gd name="T5" fmla="*/ 0 h 16"/>
                    <a:gd name="T6" fmla="*/ 0 w 9"/>
                    <a:gd name="T7" fmla="*/ 5 h 16"/>
                  </a:gdLst>
                  <a:ahLst/>
                  <a:cxnLst>
                    <a:cxn ang="0">
                      <a:pos x="T0" y="T1"/>
                    </a:cxn>
                    <a:cxn ang="0">
                      <a:pos x="T2" y="T3"/>
                    </a:cxn>
                    <a:cxn ang="0">
                      <a:pos x="T4" y="T5"/>
                    </a:cxn>
                    <a:cxn ang="0">
                      <a:pos x="T6" y="T7"/>
                    </a:cxn>
                  </a:cxnLst>
                  <a:rect l="0" t="0" r="r" b="b"/>
                  <a:pathLst>
                    <a:path w="9" h="16">
                      <a:moveTo>
                        <a:pt x="0" y="5"/>
                      </a:moveTo>
                      <a:cubicBezTo>
                        <a:pt x="0" y="8"/>
                        <a:pt x="5" y="16"/>
                        <a:pt x="7" y="11"/>
                      </a:cubicBezTo>
                      <a:cubicBezTo>
                        <a:pt x="9" y="8"/>
                        <a:pt x="4" y="1"/>
                        <a:pt x="2" y="0"/>
                      </a:cubicBezTo>
                      <a:cubicBezTo>
                        <a:pt x="0" y="1"/>
                        <a:pt x="0" y="3"/>
                        <a:pt x="0" y="5"/>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84" name="Freeform 75"/>
                <p:cNvSpPr>
                  <a:spLocks/>
                </p:cNvSpPr>
                <p:nvPr/>
              </p:nvSpPr>
              <p:spPr bwMode="auto">
                <a:xfrm>
                  <a:off x="3374056" y="4645702"/>
                  <a:ext cx="45720" cy="39811"/>
                </a:xfrm>
                <a:custGeom>
                  <a:avLst/>
                  <a:gdLst>
                    <a:gd name="T0" fmla="*/ 4 w 6"/>
                    <a:gd name="T1" fmla="*/ 1 h 15"/>
                    <a:gd name="T2" fmla="*/ 6 w 6"/>
                    <a:gd name="T3" fmla="*/ 15 h 15"/>
                    <a:gd name="T4" fmla="*/ 4 w 6"/>
                    <a:gd name="T5" fmla="*/ 1 h 15"/>
                  </a:gdLst>
                  <a:ahLst/>
                  <a:cxnLst>
                    <a:cxn ang="0">
                      <a:pos x="T0" y="T1"/>
                    </a:cxn>
                    <a:cxn ang="0">
                      <a:pos x="T2" y="T3"/>
                    </a:cxn>
                    <a:cxn ang="0">
                      <a:pos x="T4" y="T5"/>
                    </a:cxn>
                  </a:cxnLst>
                  <a:rect l="0" t="0" r="r" b="b"/>
                  <a:pathLst>
                    <a:path w="6" h="15">
                      <a:moveTo>
                        <a:pt x="4" y="1"/>
                      </a:moveTo>
                      <a:cubicBezTo>
                        <a:pt x="0" y="5"/>
                        <a:pt x="0" y="13"/>
                        <a:pt x="6" y="15"/>
                      </a:cubicBezTo>
                      <a:cubicBezTo>
                        <a:pt x="6" y="14"/>
                        <a:pt x="6" y="0"/>
                        <a:pt x="4" y="1"/>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85" name="Freeform 76"/>
                <p:cNvSpPr>
                  <a:spLocks/>
                </p:cNvSpPr>
                <p:nvPr/>
              </p:nvSpPr>
              <p:spPr bwMode="auto">
                <a:xfrm>
                  <a:off x="3187877" y="4602336"/>
                  <a:ext cx="49778" cy="51896"/>
                </a:xfrm>
                <a:custGeom>
                  <a:avLst/>
                  <a:gdLst>
                    <a:gd name="T0" fmla="*/ 2 w 16"/>
                    <a:gd name="T1" fmla="*/ 11 h 25"/>
                    <a:gd name="T2" fmla="*/ 14 w 16"/>
                    <a:gd name="T3" fmla="*/ 15 h 25"/>
                    <a:gd name="T4" fmla="*/ 2 w 16"/>
                    <a:gd name="T5" fmla="*/ 11 h 25"/>
                  </a:gdLst>
                  <a:ahLst/>
                  <a:cxnLst>
                    <a:cxn ang="0">
                      <a:pos x="T0" y="T1"/>
                    </a:cxn>
                    <a:cxn ang="0">
                      <a:pos x="T2" y="T3"/>
                    </a:cxn>
                    <a:cxn ang="0">
                      <a:pos x="T4" y="T5"/>
                    </a:cxn>
                  </a:cxnLst>
                  <a:rect l="0" t="0" r="r" b="b"/>
                  <a:pathLst>
                    <a:path w="16" h="25">
                      <a:moveTo>
                        <a:pt x="2" y="11"/>
                      </a:moveTo>
                      <a:cubicBezTo>
                        <a:pt x="3" y="16"/>
                        <a:pt x="16" y="25"/>
                        <a:pt x="14" y="15"/>
                      </a:cubicBezTo>
                      <a:cubicBezTo>
                        <a:pt x="12" y="10"/>
                        <a:pt x="0" y="0"/>
                        <a:pt x="2" y="11"/>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86" name="Freeform 77"/>
                <p:cNvSpPr>
                  <a:spLocks/>
                </p:cNvSpPr>
                <p:nvPr/>
              </p:nvSpPr>
              <p:spPr bwMode="auto">
                <a:xfrm>
                  <a:off x="3051794" y="4248969"/>
                  <a:ext cx="45720" cy="39811"/>
                </a:xfrm>
                <a:custGeom>
                  <a:avLst/>
                  <a:gdLst>
                    <a:gd name="T0" fmla="*/ 7 w 12"/>
                    <a:gd name="T1" fmla="*/ 2 h 16"/>
                    <a:gd name="T2" fmla="*/ 10 w 12"/>
                    <a:gd name="T3" fmla="*/ 16 h 16"/>
                    <a:gd name="T4" fmla="*/ 7 w 12"/>
                    <a:gd name="T5" fmla="*/ 2 h 16"/>
                  </a:gdLst>
                  <a:ahLst/>
                  <a:cxnLst>
                    <a:cxn ang="0">
                      <a:pos x="T0" y="T1"/>
                    </a:cxn>
                    <a:cxn ang="0">
                      <a:pos x="T2" y="T3"/>
                    </a:cxn>
                    <a:cxn ang="0">
                      <a:pos x="T4" y="T5"/>
                    </a:cxn>
                  </a:cxnLst>
                  <a:rect l="0" t="0" r="r" b="b"/>
                  <a:pathLst>
                    <a:path w="12" h="16">
                      <a:moveTo>
                        <a:pt x="7" y="2"/>
                      </a:moveTo>
                      <a:cubicBezTo>
                        <a:pt x="0" y="0"/>
                        <a:pt x="2" y="16"/>
                        <a:pt x="10" y="16"/>
                      </a:cubicBezTo>
                      <a:cubicBezTo>
                        <a:pt x="12" y="13"/>
                        <a:pt x="12" y="4"/>
                        <a:pt x="7" y="2"/>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87" name="Freeform 78"/>
                <p:cNvSpPr>
                  <a:spLocks/>
                </p:cNvSpPr>
                <p:nvPr/>
              </p:nvSpPr>
              <p:spPr bwMode="auto">
                <a:xfrm>
                  <a:off x="3349450" y="4371306"/>
                  <a:ext cx="45720" cy="39811"/>
                </a:xfrm>
                <a:custGeom>
                  <a:avLst/>
                  <a:gdLst>
                    <a:gd name="T0" fmla="*/ 9 w 12"/>
                    <a:gd name="T1" fmla="*/ 16 h 16"/>
                    <a:gd name="T2" fmla="*/ 6 w 12"/>
                    <a:gd name="T3" fmla="*/ 0 h 16"/>
                    <a:gd name="T4" fmla="*/ 9 w 12"/>
                    <a:gd name="T5" fmla="*/ 16 h 16"/>
                  </a:gdLst>
                  <a:ahLst/>
                  <a:cxnLst>
                    <a:cxn ang="0">
                      <a:pos x="T0" y="T1"/>
                    </a:cxn>
                    <a:cxn ang="0">
                      <a:pos x="T2" y="T3"/>
                    </a:cxn>
                    <a:cxn ang="0">
                      <a:pos x="T4" y="T5"/>
                    </a:cxn>
                  </a:cxnLst>
                  <a:rect l="0" t="0" r="r" b="b"/>
                  <a:pathLst>
                    <a:path w="12" h="16">
                      <a:moveTo>
                        <a:pt x="9" y="16"/>
                      </a:moveTo>
                      <a:cubicBezTo>
                        <a:pt x="12" y="12"/>
                        <a:pt x="9" y="3"/>
                        <a:pt x="6" y="0"/>
                      </a:cubicBezTo>
                      <a:cubicBezTo>
                        <a:pt x="0" y="4"/>
                        <a:pt x="10" y="15"/>
                        <a:pt x="9" y="16"/>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88" name="Freeform 59"/>
                <p:cNvSpPr>
                  <a:spLocks/>
                </p:cNvSpPr>
                <p:nvPr/>
              </p:nvSpPr>
              <p:spPr bwMode="auto">
                <a:xfrm>
                  <a:off x="3196832" y="4079254"/>
                  <a:ext cx="45720" cy="39811"/>
                </a:xfrm>
                <a:custGeom>
                  <a:avLst/>
                  <a:gdLst>
                    <a:gd name="T0" fmla="*/ 4 w 13"/>
                    <a:gd name="T1" fmla="*/ 4 h 16"/>
                    <a:gd name="T2" fmla="*/ 10 w 13"/>
                    <a:gd name="T3" fmla="*/ 13 h 16"/>
                    <a:gd name="T4" fmla="*/ 4 w 13"/>
                    <a:gd name="T5" fmla="*/ 4 h 16"/>
                  </a:gdLst>
                  <a:ahLst/>
                  <a:cxnLst>
                    <a:cxn ang="0">
                      <a:pos x="T0" y="T1"/>
                    </a:cxn>
                    <a:cxn ang="0">
                      <a:pos x="T2" y="T3"/>
                    </a:cxn>
                    <a:cxn ang="0">
                      <a:pos x="T4" y="T5"/>
                    </a:cxn>
                  </a:cxnLst>
                  <a:rect l="0" t="0" r="r" b="b"/>
                  <a:pathLst>
                    <a:path w="13" h="16">
                      <a:moveTo>
                        <a:pt x="4" y="4"/>
                      </a:moveTo>
                      <a:cubicBezTo>
                        <a:pt x="0" y="8"/>
                        <a:pt x="6" y="16"/>
                        <a:pt x="10" y="13"/>
                      </a:cubicBezTo>
                      <a:cubicBezTo>
                        <a:pt x="13" y="10"/>
                        <a:pt x="9" y="0"/>
                        <a:pt x="4" y="4"/>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89" name="Freeform 60"/>
                <p:cNvSpPr>
                  <a:spLocks/>
                </p:cNvSpPr>
                <p:nvPr/>
              </p:nvSpPr>
              <p:spPr bwMode="auto">
                <a:xfrm>
                  <a:off x="3055291" y="4063357"/>
                  <a:ext cx="55752" cy="39811"/>
                </a:xfrm>
                <a:custGeom>
                  <a:avLst/>
                  <a:gdLst>
                    <a:gd name="T0" fmla="*/ 14 w 18"/>
                    <a:gd name="T1" fmla="*/ 4 h 19"/>
                    <a:gd name="T2" fmla="*/ 3 w 18"/>
                    <a:gd name="T3" fmla="*/ 14 h 19"/>
                    <a:gd name="T4" fmla="*/ 14 w 18"/>
                    <a:gd name="T5" fmla="*/ 4 h 19"/>
                  </a:gdLst>
                  <a:ahLst/>
                  <a:cxnLst>
                    <a:cxn ang="0">
                      <a:pos x="T0" y="T1"/>
                    </a:cxn>
                    <a:cxn ang="0">
                      <a:pos x="T2" y="T3"/>
                    </a:cxn>
                    <a:cxn ang="0">
                      <a:pos x="T4" y="T5"/>
                    </a:cxn>
                  </a:cxnLst>
                  <a:rect l="0" t="0" r="r" b="b"/>
                  <a:pathLst>
                    <a:path w="18" h="19">
                      <a:moveTo>
                        <a:pt x="14" y="4"/>
                      </a:moveTo>
                      <a:cubicBezTo>
                        <a:pt x="10" y="0"/>
                        <a:pt x="0" y="10"/>
                        <a:pt x="3" y="14"/>
                      </a:cubicBezTo>
                      <a:cubicBezTo>
                        <a:pt x="6" y="19"/>
                        <a:pt x="18" y="8"/>
                        <a:pt x="14" y="4"/>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0" name="Freeform 62"/>
                <p:cNvSpPr>
                  <a:spLocks/>
                </p:cNvSpPr>
                <p:nvPr/>
              </p:nvSpPr>
              <p:spPr bwMode="auto">
                <a:xfrm>
                  <a:off x="3366254" y="4100138"/>
                  <a:ext cx="49778" cy="45041"/>
                </a:xfrm>
                <a:custGeom>
                  <a:avLst/>
                  <a:gdLst>
                    <a:gd name="T0" fmla="*/ 3 w 16"/>
                    <a:gd name="T1" fmla="*/ 12 h 22"/>
                    <a:gd name="T2" fmla="*/ 3 w 16"/>
                    <a:gd name="T3" fmla="*/ 3 h 22"/>
                    <a:gd name="T4" fmla="*/ 3 w 16"/>
                    <a:gd name="T5" fmla="*/ 12 h 22"/>
                  </a:gdLst>
                  <a:ahLst/>
                  <a:cxnLst>
                    <a:cxn ang="0">
                      <a:pos x="T0" y="T1"/>
                    </a:cxn>
                    <a:cxn ang="0">
                      <a:pos x="T2" y="T3"/>
                    </a:cxn>
                    <a:cxn ang="0">
                      <a:pos x="T4" y="T5"/>
                    </a:cxn>
                  </a:cxnLst>
                  <a:rect l="0" t="0" r="r" b="b"/>
                  <a:pathLst>
                    <a:path w="16" h="22">
                      <a:moveTo>
                        <a:pt x="3" y="12"/>
                      </a:moveTo>
                      <a:cubicBezTo>
                        <a:pt x="16" y="22"/>
                        <a:pt x="6" y="0"/>
                        <a:pt x="3" y="3"/>
                      </a:cubicBezTo>
                      <a:cubicBezTo>
                        <a:pt x="0" y="7"/>
                        <a:pt x="1" y="10"/>
                        <a:pt x="3" y="12"/>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cxnSp>
          <p:nvCxnSpPr>
            <p:cNvPr id="12" name="直接连接符 11"/>
            <p:cNvCxnSpPr/>
            <p:nvPr/>
          </p:nvCxnSpPr>
          <p:spPr>
            <a:xfrm>
              <a:off x="1008704" y="5100354"/>
              <a:ext cx="3234599"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8" name="组合 17"/>
          <p:cNvGrpSpPr/>
          <p:nvPr/>
        </p:nvGrpSpPr>
        <p:grpSpPr>
          <a:xfrm>
            <a:off x="7917468" y="1809658"/>
            <a:ext cx="3369285" cy="3689611"/>
            <a:chOff x="7917468" y="1809658"/>
            <a:chExt cx="3369285" cy="3689611"/>
          </a:xfrm>
        </p:grpSpPr>
        <p:sp>
          <p:nvSpPr>
            <p:cNvPr id="8" name="矩形 7"/>
            <p:cNvSpPr/>
            <p:nvPr/>
          </p:nvSpPr>
          <p:spPr>
            <a:xfrm>
              <a:off x="8437147" y="5129937"/>
              <a:ext cx="1204383" cy="369332"/>
            </a:xfrm>
            <a:prstGeom prst="rect">
              <a:avLst/>
            </a:prstGeom>
            <a:noFill/>
          </p:spPr>
          <p:txBody>
            <a:bodyPr wrap="square">
              <a:spAutoFit/>
            </a:bodyPr>
            <a:lstStyle/>
            <a:p>
              <a:r>
                <a:rPr lang="en-US" altLang="zh-CN" b="1" i="0" dirty="0">
                  <a:solidFill>
                    <a:schemeClr val="accent1"/>
                  </a:solidFill>
                  <a:effectLst/>
                  <a:latin typeface="微软雅黑" panose="020B0503020204020204" pitchFamily="34" charset="-122"/>
                  <a:ea typeface="微软雅黑" panose="020B0503020204020204" pitchFamily="34" charset="-122"/>
                </a:rPr>
                <a:t>18-22</a:t>
              </a:r>
              <a:r>
                <a:rPr lang="zh-CN" altLang="en-US" b="1" i="0" dirty="0">
                  <a:solidFill>
                    <a:schemeClr val="accent1"/>
                  </a:solidFill>
                  <a:effectLst/>
                  <a:latin typeface="微软雅黑" panose="020B0503020204020204" pitchFamily="34" charset="-122"/>
                  <a:ea typeface="微软雅黑" panose="020B0503020204020204" pitchFamily="34" charset="-122"/>
                </a:rPr>
                <a:t>岁</a:t>
              </a:r>
              <a:endParaRPr lang="zh-CN" altLang="en-US" b="1" dirty="0">
                <a:solidFill>
                  <a:schemeClr val="accent1"/>
                </a:solidFill>
                <a:latin typeface="微软雅黑" panose="020B0503020204020204" pitchFamily="34" charset="-122"/>
                <a:ea typeface="微软雅黑" panose="020B0503020204020204" pitchFamily="34" charset="-122"/>
              </a:endParaRPr>
            </a:p>
          </p:txBody>
        </p:sp>
        <p:sp>
          <p:nvSpPr>
            <p:cNvPr id="9" name="矩形 8"/>
            <p:cNvSpPr/>
            <p:nvPr/>
          </p:nvSpPr>
          <p:spPr>
            <a:xfrm>
              <a:off x="10044456" y="5129937"/>
              <a:ext cx="1204383" cy="369332"/>
            </a:xfrm>
            <a:prstGeom prst="rect">
              <a:avLst/>
            </a:prstGeom>
            <a:noFill/>
          </p:spPr>
          <p:txBody>
            <a:bodyPr wrap="square">
              <a:spAutoFit/>
            </a:bodyPr>
            <a:lstStyle/>
            <a:p>
              <a:r>
                <a:rPr lang="en-US" altLang="zh-CN" b="1" i="0" dirty="0">
                  <a:solidFill>
                    <a:schemeClr val="accent1"/>
                  </a:solidFill>
                  <a:effectLst/>
                  <a:latin typeface="微软雅黑" panose="020B0503020204020204" pitchFamily="34" charset="-122"/>
                  <a:ea typeface="微软雅黑" panose="020B0503020204020204" pitchFamily="34" charset="-122"/>
                </a:rPr>
                <a:t>22</a:t>
              </a:r>
              <a:r>
                <a:rPr lang="zh-CN" altLang="en-US" b="1" i="0" dirty="0">
                  <a:solidFill>
                    <a:schemeClr val="accent1"/>
                  </a:solidFill>
                  <a:effectLst/>
                  <a:latin typeface="微软雅黑" panose="020B0503020204020204" pitchFamily="34" charset="-122"/>
                  <a:ea typeface="微软雅黑" panose="020B0503020204020204" pitchFamily="34" charset="-122"/>
                </a:rPr>
                <a:t>岁以上</a:t>
              </a:r>
              <a:endParaRPr lang="zh-CN" altLang="en-US" b="1" dirty="0">
                <a:solidFill>
                  <a:schemeClr val="accent1"/>
                </a:solidFill>
                <a:latin typeface="微软雅黑" panose="020B0503020204020204" pitchFamily="34" charset="-122"/>
                <a:ea typeface="微软雅黑" panose="020B0503020204020204" pitchFamily="34" charset="-122"/>
              </a:endParaRPr>
            </a:p>
          </p:txBody>
        </p:sp>
        <p:sp>
          <p:nvSpPr>
            <p:cNvPr id="95" name="矩形 94"/>
            <p:cNvSpPr/>
            <p:nvPr/>
          </p:nvSpPr>
          <p:spPr>
            <a:xfrm>
              <a:off x="8323990" y="1809658"/>
              <a:ext cx="1429107" cy="584775"/>
            </a:xfrm>
            <a:prstGeom prst="rect">
              <a:avLst/>
            </a:prstGeom>
          </p:spPr>
          <p:txBody>
            <a:bodyPr wrap="square">
              <a:spAutoFit/>
            </a:bodyPr>
            <a:lstStyle/>
            <a:p>
              <a:pPr algn="ctr"/>
              <a:r>
                <a:rPr lang="en-US" altLang="zh-CN" sz="3200" dirty="0">
                  <a:solidFill>
                    <a:schemeClr val="bg1"/>
                  </a:solidFill>
                  <a:latin typeface="Impact" panose="020B0806030902050204" pitchFamily="34" charset="0"/>
                </a:rPr>
                <a:t>37.9%</a:t>
              </a:r>
              <a:endParaRPr lang="zh-CN" altLang="en-US" sz="3200" dirty="0">
                <a:solidFill>
                  <a:schemeClr val="bg1"/>
                </a:solidFill>
                <a:latin typeface="Impact" panose="020B0806030902050204" pitchFamily="34" charset="0"/>
              </a:endParaRPr>
            </a:p>
          </p:txBody>
        </p:sp>
        <p:sp>
          <p:nvSpPr>
            <p:cNvPr id="96" name="矩形 95"/>
            <p:cNvSpPr/>
            <p:nvPr/>
          </p:nvSpPr>
          <p:spPr>
            <a:xfrm>
              <a:off x="9853820" y="2762659"/>
              <a:ext cx="1432933" cy="584775"/>
            </a:xfrm>
            <a:prstGeom prst="rect">
              <a:avLst/>
            </a:prstGeom>
          </p:spPr>
          <p:txBody>
            <a:bodyPr wrap="square">
              <a:spAutoFit/>
            </a:bodyPr>
            <a:lstStyle/>
            <a:p>
              <a:pPr algn="ctr"/>
              <a:r>
                <a:rPr lang="en-US" altLang="zh-CN" sz="3200" dirty="0">
                  <a:solidFill>
                    <a:schemeClr val="bg1"/>
                  </a:solidFill>
                  <a:latin typeface="Impact" panose="020B0806030902050204" pitchFamily="34" charset="0"/>
                </a:rPr>
                <a:t>15.6%</a:t>
              </a:r>
              <a:endParaRPr lang="zh-CN" altLang="en-US" sz="3200" dirty="0">
                <a:solidFill>
                  <a:schemeClr val="bg1"/>
                </a:solidFill>
                <a:latin typeface="Impact" panose="020B0806030902050204" pitchFamily="34" charset="0"/>
              </a:endParaRPr>
            </a:p>
          </p:txBody>
        </p:sp>
        <p:grpSp>
          <p:nvGrpSpPr>
            <p:cNvPr id="10" name="组合 9"/>
            <p:cNvGrpSpPr/>
            <p:nvPr/>
          </p:nvGrpSpPr>
          <p:grpSpPr>
            <a:xfrm>
              <a:off x="8786132" y="2401920"/>
              <a:ext cx="506412" cy="2698434"/>
              <a:chOff x="8786132" y="2401920"/>
              <a:chExt cx="506412" cy="2698434"/>
            </a:xfrm>
          </p:grpSpPr>
          <p:sp>
            <p:nvSpPr>
              <p:cNvPr id="192" name="Rectangle 55"/>
              <p:cNvSpPr>
                <a:spLocks noChangeArrowheads="1"/>
              </p:cNvSpPr>
              <p:nvPr/>
            </p:nvSpPr>
            <p:spPr bwMode="auto">
              <a:xfrm>
                <a:off x="8786132" y="2600325"/>
                <a:ext cx="506412" cy="1578007"/>
              </a:xfrm>
              <a:prstGeom prst="rect">
                <a:avLst/>
              </a:prstGeom>
              <a:solidFill>
                <a:srgbClr val="F9F2E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3" name="Freeform 57"/>
              <p:cNvSpPr>
                <a:spLocks/>
              </p:cNvSpPr>
              <p:nvPr/>
            </p:nvSpPr>
            <p:spPr bwMode="auto">
              <a:xfrm>
                <a:off x="8786132" y="2401920"/>
                <a:ext cx="506412" cy="250204"/>
              </a:xfrm>
              <a:custGeom>
                <a:avLst/>
                <a:gdLst>
                  <a:gd name="T0" fmla="*/ 0 w 102"/>
                  <a:gd name="T1" fmla="*/ 61 h 86"/>
                  <a:gd name="T2" fmla="*/ 102 w 102"/>
                  <a:gd name="T3" fmla="*/ 61 h 86"/>
                  <a:gd name="T4" fmla="*/ 73 w 102"/>
                  <a:gd name="T5" fmla="*/ 74 h 86"/>
                  <a:gd name="T6" fmla="*/ 45 w 102"/>
                  <a:gd name="T7" fmla="*/ 75 h 86"/>
                  <a:gd name="T8" fmla="*/ 19 w 102"/>
                  <a:gd name="T9" fmla="*/ 75 h 86"/>
                  <a:gd name="T10" fmla="*/ 7 w 102"/>
                  <a:gd name="T11" fmla="*/ 81 h 86"/>
                  <a:gd name="T12" fmla="*/ 0 w 102"/>
                  <a:gd name="T13" fmla="*/ 61 h 86"/>
                </a:gdLst>
                <a:ahLst/>
                <a:cxnLst>
                  <a:cxn ang="0">
                    <a:pos x="T0" y="T1"/>
                  </a:cxn>
                  <a:cxn ang="0">
                    <a:pos x="T2" y="T3"/>
                  </a:cxn>
                  <a:cxn ang="0">
                    <a:pos x="T4" y="T5"/>
                  </a:cxn>
                  <a:cxn ang="0">
                    <a:pos x="T6" y="T7"/>
                  </a:cxn>
                  <a:cxn ang="0">
                    <a:pos x="T8" y="T9"/>
                  </a:cxn>
                  <a:cxn ang="0">
                    <a:pos x="T10" y="T11"/>
                  </a:cxn>
                  <a:cxn ang="0">
                    <a:pos x="T12" y="T13"/>
                  </a:cxn>
                </a:cxnLst>
                <a:rect l="0" t="0" r="r" b="b"/>
                <a:pathLst>
                  <a:path w="102" h="86">
                    <a:moveTo>
                      <a:pt x="0" y="61"/>
                    </a:moveTo>
                    <a:cubicBezTo>
                      <a:pt x="0" y="61"/>
                      <a:pt x="48" y="0"/>
                      <a:pt x="102" y="61"/>
                    </a:cubicBezTo>
                    <a:cubicBezTo>
                      <a:pt x="102" y="61"/>
                      <a:pt x="87" y="79"/>
                      <a:pt x="73" y="74"/>
                    </a:cubicBezTo>
                    <a:cubicBezTo>
                      <a:pt x="59" y="70"/>
                      <a:pt x="58" y="70"/>
                      <a:pt x="45" y="75"/>
                    </a:cubicBezTo>
                    <a:cubicBezTo>
                      <a:pt x="33" y="80"/>
                      <a:pt x="23" y="86"/>
                      <a:pt x="19" y="75"/>
                    </a:cubicBezTo>
                    <a:cubicBezTo>
                      <a:pt x="14" y="64"/>
                      <a:pt x="10" y="83"/>
                      <a:pt x="7" y="81"/>
                    </a:cubicBezTo>
                    <a:cubicBezTo>
                      <a:pt x="3" y="79"/>
                      <a:pt x="0" y="77"/>
                      <a:pt x="0" y="61"/>
                    </a:cubicBezTo>
                    <a:close/>
                  </a:path>
                </a:pathLst>
              </a:custGeom>
              <a:solidFill>
                <a:srgbClr val="6752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nvGrpSpPr>
              <p:cNvPr id="194" name="组合 193"/>
              <p:cNvGrpSpPr/>
              <p:nvPr/>
            </p:nvGrpSpPr>
            <p:grpSpPr>
              <a:xfrm>
                <a:off x="8786132" y="3989756"/>
                <a:ext cx="506412" cy="1110598"/>
                <a:chOff x="2960354" y="3989756"/>
                <a:chExt cx="506412" cy="1110598"/>
              </a:xfrm>
            </p:grpSpPr>
            <p:sp>
              <p:nvSpPr>
                <p:cNvPr id="196" name="Rectangle 56"/>
                <p:cNvSpPr>
                  <a:spLocks noChangeArrowheads="1"/>
                </p:cNvSpPr>
                <p:nvPr/>
              </p:nvSpPr>
              <p:spPr bwMode="auto">
                <a:xfrm>
                  <a:off x="2960354" y="3989756"/>
                  <a:ext cx="506412" cy="1110598"/>
                </a:xfrm>
                <a:prstGeom prst="rect">
                  <a:avLst/>
                </a:prstGeom>
                <a:solidFill>
                  <a:srgbClr val="E9602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1" name="Freeform 58"/>
                <p:cNvSpPr>
                  <a:spLocks/>
                </p:cNvSpPr>
                <p:nvPr/>
              </p:nvSpPr>
              <p:spPr bwMode="auto">
                <a:xfrm>
                  <a:off x="3160002" y="4327797"/>
                  <a:ext cx="105528" cy="88125"/>
                </a:xfrm>
                <a:custGeom>
                  <a:avLst/>
                  <a:gdLst>
                    <a:gd name="T0" fmla="*/ 13 w 34"/>
                    <a:gd name="T1" fmla="*/ 0 h 43"/>
                    <a:gd name="T2" fmla="*/ 20 w 34"/>
                    <a:gd name="T3" fmla="*/ 0 h 43"/>
                    <a:gd name="T4" fmla="*/ 13 w 34"/>
                    <a:gd name="T5" fmla="*/ 0 h 43"/>
                  </a:gdLst>
                  <a:ahLst/>
                  <a:cxnLst>
                    <a:cxn ang="0">
                      <a:pos x="T0" y="T1"/>
                    </a:cxn>
                    <a:cxn ang="0">
                      <a:pos x="T2" y="T3"/>
                    </a:cxn>
                    <a:cxn ang="0">
                      <a:pos x="T4" y="T5"/>
                    </a:cxn>
                  </a:cxnLst>
                  <a:rect l="0" t="0" r="r" b="b"/>
                  <a:pathLst>
                    <a:path w="34" h="43">
                      <a:moveTo>
                        <a:pt x="13" y="0"/>
                      </a:moveTo>
                      <a:cubicBezTo>
                        <a:pt x="0" y="4"/>
                        <a:pt x="34" y="43"/>
                        <a:pt x="20" y="0"/>
                      </a:cubicBezTo>
                      <a:cubicBezTo>
                        <a:pt x="18" y="0"/>
                        <a:pt x="16" y="0"/>
                        <a:pt x="13" y="0"/>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4" name="Freeform 59"/>
                <p:cNvSpPr>
                  <a:spLocks/>
                </p:cNvSpPr>
                <p:nvPr/>
              </p:nvSpPr>
              <p:spPr bwMode="auto">
                <a:xfrm>
                  <a:off x="3197843" y="5025155"/>
                  <a:ext cx="45720" cy="39811"/>
                </a:xfrm>
                <a:custGeom>
                  <a:avLst/>
                  <a:gdLst>
                    <a:gd name="T0" fmla="*/ 4 w 13"/>
                    <a:gd name="T1" fmla="*/ 4 h 16"/>
                    <a:gd name="T2" fmla="*/ 10 w 13"/>
                    <a:gd name="T3" fmla="*/ 13 h 16"/>
                    <a:gd name="T4" fmla="*/ 4 w 13"/>
                    <a:gd name="T5" fmla="*/ 4 h 16"/>
                  </a:gdLst>
                  <a:ahLst/>
                  <a:cxnLst>
                    <a:cxn ang="0">
                      <a:pos x="T0" y="T1"/>
                    </a:cxn>
                    <a:cxn ang="0">
                      <a:pos x="T2" y="T3"/>
                    </a:cxn>
                    <a:cxn ang="0">
                      <a:pos x="T4" y="T5"/>
                    </a:cxn>
                  </a:cxnLst>
                  <a:rect l="0" t="0" r="r" b="b"/>
                  <a:pathLst>
                    <a:path w="13" h="16">
                      <a:moveTo>
                        <a:pt x="4" y="4"/>
                      </a:moveTo>
                      <a:cubicBezTo>
                        <a:pt x="0" y="8"/>
                        <a:pt x="6" y="16"/>
                        <a:pt x="10" y="13"/>
                      </a:cubicBezTo>
                      <a:cubicBezTo>
                        <a:pt x="13" y="10"/>
                        <a:pt x="9" y="0"/>
                        <a:pt x="4" y="4"/>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6" name="Freeform 60"/>
                <p:cNvSpPr>
                  <a:spLocks/>
                </p:cNvSpPr>
                <p:nvPr/>
              </p:nvSpPr>
              <p:spPr bwMode="auto">
                <a:xfrm>
                  <a:off x="3056302" y="5009258"/>
                  <a:ext cx="55752" cy="39811"/>
                </a:xfrm>
                <a:custGeom>
                  <a:avLst/>
                  <a:gdLst>
                    <a:gd name="T0" fmla="*/ 14 w 18"/>
                    <a:gd name="T1" fmla="*/ 4 h 19"/>
                    <a:gd name="T2" fmla="*/ 3 w 18"/>
                    <a:gd name="T3" fmla="*/ 14 h 19"/>
                    <a:gd name="T4" fmla="*/ 14 w 18"/>
                    <a:gd name="T5" fmla="*/ 4 h 19"/>
                  </a:gdLst>
                  <a:ahLst/>
                  <a:cxnLst>
                    <a:cxn ang="0">
                      <a:pos x="T0" y="T1"/>
                    </a:cxn>
                    <a:cxn ang="0">
                      <a:pos x="T2" y="T3"/>
                    </a:cxn>
                    <a:cxn ang="0">
                      <a:pos x="T4" y="T5"/>
                    </a:cxn>
                  </a:cxnLst>
                  <a:rect l="0" t="0" r="r" b="b"/>
                  <a:pathLst>
                    <a:path w="18" h="19">
                      <a:moveTo>
                        <a:pt x="14" y="4"/>
                      </a:moveTo>
                      <a:cubicBezTo>
                        <a:pt x="10" y="0"/>
                        <a:pt x="0" y="10"/>
                        <a:pt x="3" y="14"/>
                      </a:cubicBezTo>
                      <a:cubicBezTo>
                        <a:pt x="6" y="19"/>
                        <a:pt x="18" y="8"/>
                        <a:pt x="14" y="4"/>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7" name="Freeform 61"/>
                <p:cNvSpPr>
                  <a:spLocks/>
                </p:cNvSpPr>
                <p:nvPr/>
              </p:nvSpPr>
              <p:spPr bwMode="auto">
                <a:xfrm>
                  <a:off x="3115337" y="4926352"/>
                  <a:ext cx="56746" cy="41125"/>
                </a:xfrm>
                <a:custGeom>
                  <a:avLst/>
                  <a:gdLst>
                    <a:gd name="T0" fmla="*/ 16 w 18"/>
                    <a:gd name="T1" fmla="*/ 15 h 20"/>
                    <a:gd name="T2" fmla="*/ 4 w 18"/>
                    <a:gd name="T3" fmla="*/ 2 h 20"/>
                    <a:gd name="T4" fmla="*/ 16 w 18"/>
                    <a:gd name="T5" fmla="*/ 15 h 20"/>
                  </a:gdLst>
                  <a:ahLst/>
                  <a:cxnLst>
                    <a:cxn ang="0">
                      <a:pos x="T0" y="T1"/>
                    </a:cxn>
                    <a:cxn ang="0">
                      <a:pos x="T2" y="T3"/>
                    </a:cxn>
                    <a:cxn ang="0">
                      <a:pos x="T4" y="T5"/>
                    </a:cxn>
                  </a:cxnLst>
                  <a:rect l="0" t="0" r="r" b="b"/>
                  <a:pathLst>
                    <a:path w="18" h="20">
                      <a:moveTo>
                        <a:pt x="16" y="15"/>
                      </a:moveTo>
                      <a:cubicBezTo>
                        <a:pt x="18" y="12"/>
                        <a:pt x="7" y="0"/>
                        <a:pt x="4" y="2"/>
                      </a:cubicBezTo>
                      <a:cubicBezTo>
                        <a:pt x="0" y="5"/>
                        <a:pt x="12" y="20"/>
                        <a:pt x="16" y="15"/>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8" name="Freeform 62"/>
                <p:cNvSpPr>
                  <a:spLocks/>
                </p:cNvSpPr>
                <p:nvPr/>
              </p:nvSpPr>
              <p:spPr bwMode="auto">
                <a:xfrm>
                  <a:off x="3367265" y="5046039"/>
                  <a:ext cx="49778" cy="45041"/>
                </a:xfrm>
                <a:custGeom>
                  <a:avLst/>
                  <a:gdLst>
                    <a:gd name="T0" fmla="*/ 3 w 16"/>
                    <a:gd name="T1" fmla="*/ 12 h 22"/>
                    <a:gd name="T2" fmla="*/ 3 w 16"/>
                    <a:gd name="T3" fmla="*/ 3 h 22"/>
                    <a:gd name="T4" fmla="*/ 3 w 16"/>
                    <a:gd name="T5" fmla="*/ 12 h 22"/>
                  </a:gdLst>
                  <a:ahLst/>
                  <a:cxnLst>
                    <a:cxn ang="0">
                      <a:pos x="T0" y="T1"/>
                    </a:cxn>
                    <a:cxn ang="0">
                      <a:pos x="T2" y="T3"/>
                    </a:cxn>
                    <a:cxn ang="0">
                      <a:pos x="T4" y="T5"/>
                    </a:cxn>
                  </a:cxnLst>
                  <a:rect l="0" t="0" r="r" b="b"/>
                  <a:pathLst>
                    <a:path w="16" h="22">
                      <a:moveTo>
                        <a:pt x="3" y="12"/>
                      </a:moveTo>
                      <a:cubicBezTo>
                        <a:pt x="16" y="22"/>
                        <a:pt x="6" y="0"/>
                        <a:pt x="3" y="3"/>
                      </a:cubicBezTo>
                      <a:cubicBezTo>
                        <a:pt x="0" y="7"/>
                        <a:pt x="1" y="10"/>
                        <a:pt x="3" y="12"/>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9" name="Freeform 63"/>
                <p:cNvSpPr>
                  <a:spLocks/>
                </p:cNvSpPr>
                <p:nvPr/>
              </p:nvSpPr>
              <p:spPr bwMode="auto">
                <a:xfrm>
                  <a:off x="3339131" y="4920787"/>
                  <a:ext cx="45720" cy="39811"/>
                </a:xfrm>
                <a:custGeom>
                  <a:avLst/>
                  <a:gdLst>
                    <a:gd name="T0" fmla="*/ 2 w 12"/>
                    <a:gd name="T1" fmla="*/ 6 h 16"/>
                    <a:gd name="T2" fmla="*/ 3 w 12"/>
                    <a:gd name="T3" fmla="*/ 16 h 16"/>
                    <a:gd name="T4" fmla="*/ 9 w 12"/>
                    <a:gd name="T5" fmla="*/ 2 h 16"/>
                    <a:gd name="T6" fmla="*/ 2 w 12"/>
                    <a:gd name="T7" fmla="*/ 6 h 16"/>
                  </a:gdLst>
                  <a:ahLst/>
                  <a:cxnLst>
                    <a:cxn ang="0">
                      <a:pos x="T0" y="T1"/>
                    </a:cxn>
                    <a:cxn ang="0">
                      <a:pos x="T2" y="T3"/>
                    </a:cxn>
                    <a:cxn ang="0">
                      <a:pos x="T4" y="T5"/>
                    </a:cxn>
                    <a:cxn ang="0">
                      <a:pos x="T6" y="T7"/>
                    </a:cxn>
                  </a:cxnLst>
                  <a:rect l="0" t="0" r="r" b="b"/>
                  <a:pathLst>
                    <a:path w="12" h="16">
                      <a:moveTo>
                        <a:pt x="2" y="6"/>
                      </a:moveTo>
                      <a:cubicBezTo>
                        <a:pt x="1" y="10"/>
                        <a:pt x="0" y="14"/>
                        <a:pt x="3" y="16"/>
                      </a:cubicBezTo>
                      <a:cubicBezTo>
                        <a:pt x="5" y="16"/>
                        <a:pt x="12" y="3"/>
                        <a:pt x="9" y="2"/>
                      </a:cubicBezTo>
                      <a:cubicBezTo>
                        <a:pt x="5" y="0"/>
                        <a:pt x="3" y="3"/>
                        <a:pt x="2" y="6"/>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0" name="Freeform 64"/>
                <p:cNvSpPr>
                  <a:spLocks/>
                </p:cNvSpPr>
                <p:nvPr/>
              </p:nvSpPr>
              <p:spPr bwMode="auto">
                <a:xfrm>
                  <a:off x="3331987" y="4521982"/>
                  <a:ext cx="45720" cy="39811"/>
                </a:xfrm>
                <a:custGeom>
                  <a:avLst/>
                  <a:gdLst>
                    <a:gd name="T0" fmla="*/ 2 w 11"/>
                    <a:gd name="T1" fmla="*/ 7 h 16"/>
                    <a:gd name="T2" fmla="*/ 2 w 11"/>
                    <a:gd name="T3" fmla="*/ 16 h 16"/>
                    <a:gd name="T4" fmla="*/ 8 w 11"/>
                    <a:gd name="T5" fmla="*/ 2 h 16"/>
                    <a:gd name="T6" fmla="*/ 2 w 11"/>
                    <a:gd name="T7" fmla="*/ 7 h 16"/>
                  </a:gdLst>
                  <a:ahLst/>
                  <a:cxnLst>
                    <a:cxn ang="0">
                      <a:pos x="T0" y="T1"/>
                    </a:cxn>
                    <a:cxn ang="0">
                      <a:pos x="T2" y="T3"/>
                    </a:cxn>
                    <a:cxn ang="0">
                      <a:pos x="T4" y="T5"/>
                    </a:cxn>
                    <a:cxn ang="0">
                      <a:pos x="T6" y="T7"/>
                    </a:cxn>
                  </a:cxnLst>
                  <a:rect l="0" t="0" r="r" b="b"/>
                  <a:pathLst>
                    <a:path w="11" h="16">
                      <a:moveTo>
                        <a:pt x="2" y="7"/>
                      </a:moveTo>
                      <a:cubicBezTo>
                        <a:pt x="0" y="10"/>
                        <a:pt x="0" y="14"/>
                        <a:pt x="2" y="16"/>
                      </a:cubicBezTo>
                      <a:cubicBezTo>
                        <a:pt x="4" y="16"/>
                        <a:pt x="11" y="3"/>
                        <a:pt x="8" y="2"/>
                      </a:cubicBezTo>
                      <a:cubicBezTo>
                        <a:pt x="5" y="0"/>
                        <a:pt x="3" y="3"/>
                        <a:pt x="2" y="7"/>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1" name="Freeform 65"/>
                <p:cNvSpPr>
                  <a:spLocks/>
                </p:cNvSpPr>
                <p:nvPr/>
              </p:nvSpPr>
              <p:spPr bwMode="auto">
                <a:xfrm>
                  <a:off x="3021631" y="4842431"/>
                  <a:ext cx="45720" cy="43084"/>
                </a:xfrm>
                <a:custGeom>
                  <a:avLst/>
                  <a:gdLst>
                    <a:gd name="T0" fmla="*/ 9 w 10"/>
                    <a:gd name="T1" fmla="*/ 19 h 21"/>
                    <a:gd name="T2" fmla="*/ 0 w 10"/>
                    <a:gd name="T3" fmla="*/ 10 h 21"/>
                    <a:gd name="T4" fmla="*/ 9 w 10"/>
                    <a:gd name="T5" fmla="*/ 19 h 21"/>
                  </a:gdLst>
                  <a:ahLst/>
                  <a:cxnLst>
                    <a:cxn ang="0">
                      <a:pos x="T0" y="T1"/>
                    </a:cxn>
                    <a:cxn ang="0">
                      <a:pos x="T2" y="T3"/>
                    </a:cxn>
                    <a:cxn ang="0">
                      <a:pos x="T4" y="T5"/>
                    </a:cxn>
                  </a:cxnLst>
                  <a:rect l="0" t="0" r="r" b="b"/>
                  <a:pathLst>
                    <a:path w="10" h="21">
                      <a:moveTo>
                        <a:pt x="9" y="19"/>
                      </a:moveTo>
                      <a:cubicBezTo>
                        <a:pt x="10" y="15"/>
                        <a:pt x="2" y="0"/>
                        <a:pt x="0" y="10"/>
                      </a:cubicBezTo>
                      <a:cubicBezTo>
                        <a:pt x="0" y="15"/>
                        <a:pt x="9" y="21"/>
                        <a:pt x="9" y="19"/>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2" name="Freeform 66"/>
                <p:cNvSpPr>
                  <a:spLocks/>
                </p:cNvSpPr>
                <p:nvPr/>
              </p:nvSpPr>
              <p:spPr bwMode="auto">
                <a:xfrm>
                  <a:off x="3052428" y="4496471"/>
                  <a:ext cx="58738" cy="47979"/>
                </a:xfrm>
                <a:custGeom>
                  <a:avLst/>
                  <a:gdLst>
                    <a:gd name="T0" fmla="*/ 2 w 19"/>
                    <a:gd name="T1" fmla="*/ 8 h 23"/>
                    <a:gd name="T2" fmla="*/ 15 w 19"/>
                    <a:gd name="T3" fmla="*/ 19 h 23"/>
                    <a:gd name="T4" fmla="*/ 2 w 19"/>
                    <a:gd name="T5" fmla="*/ 8 h 23"/>
                  </a:gdLst>
                  <a:ahLst/>
                  <a:cxnLst>
                    <a:cxn ang="0">
                      <a:pos x="T0" y="T1"/>
                    </a:cxn>
                    <a:cxn ang="0">
                      <a:pos x="T2" y="T3"/>
                    </a:cxn>
                    <a:cxn ang="0">
                      <a:pos x="T4" y="T5"/>
                    </a:cxn>
                  </a:cxnLst>
                  <a:rect l="0" t="0" r="r" b="b"/>
                  <a:pathLst>
                    <a:path w="19" h="23">
                      <a:moveTo>
                        <a:pt x="2" y="8"/>
                      </a:moveTo>
                      <a:cubicBezTo>
                        <a:pt x="0" y="12"/>
                        <a:pt x="11" y="23"/>
                        <a:pt x="15" y="19"/>
                      </a:cubicBezTo>
                      <a:cubicBezTo>
                        <a:pt x="19" y="15"/>
                        <a:pt x="6" y="0"/>
                        <a:pt x="2" y="8"/>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3" name="Freeform 67"/>
                <p:cNvSpPr>
                  <a:spLocks/>
                </p:cNvSpPr>
                <p:nvPr/>
              </p:nvSpPr>
              <p:spPr bwMode="auto">
                <a:xfrm>
                  <a:off x="3290553" y="4174184"/>
                  <a:ext cx="58738" cy="47001"/>
                </a:xfrm>
                <a:custGeom>
                  <a:avLst/>
                  <a:gdLst>
                    <a:gd name="T0" fmla="*/ 2 w 19"/>
                    <a:gd name="T1" fmla="*/ 7 h 23"/>
                    <a:gd name="T2" fmla="*/ 15 w 19"/>
                    <a:gd name="T3" fmla="*/ 19 h 23"/>
                    <a:gd name="T4" fmla="*/ 2 w 19"/>
                    <a:gd name="T5" fmla="*/ 7 h 23"/>
                  </a:gdLst>
                  <a:ahLst/>
                  <a:cxnLst>
                    <a:cxn ang="0">
                      <a:pos x="T0" y="T1"/>
                    </a:cxn>
                    <a:cxn ang="0">
                      <a:pos x="T2" y="T3"/>
                    </a:cxn>
                    <a:cxn ang="0">
                      <a:pos x="T4" y="T5"/>
                    </a:cxn>
                  </a:cxnLst>
                  <a:rect l="0" t="0" r="r" b="b"/>
                  <a:pathLst>
                    <a:path w="19" h="23">
                      <a:moveTo>
                        <a:pt x="2" y="7"/>
                      </a:moveTo>
                      <a:cubicBezTo>
                        <a:pt x="0" y="12"/>
                        <a:pt x="11" y="23"/>
                        <a:pt x="15" y="19"/>
                      </a:cubicBezTo>
                      <a:cubicBezTo>
                        <a:pt x="19" y="15"/>
                        <a:pt x="6" y="0"/>
                        <a:pt x="2" y="7"/>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4" name="Freeform 68"/>
                <p:cNvSpPr>
                  <a:spLocks/>
                </p:cNvSpPr>
                <p:nvPr/>
              </p:nvSpPr>
              <p:spPr bwMode="auto">
                <a:xfrm>
                  <a:off x="3177463" y="4831626"/>
                  <a:ext cx="46792" cy="39811"/>
                </a:xfrm>
                <a:custGeom>
                  <a:avLst/>
                  <a:gdLst>
                    <a:gd name="T0" fmla="*/ 13 w 15"/>
                    <a:gd name="T1" fmla="*/ 0 h 19"/>
                    <a:gd name="T2" fmla="*/ 7 w 15"/>
                    <a:gd name="T3" fmla="*/ 15 h 19"/>
                    <a:gd name="T4" fmla="*/ 15 w 15"/>
                    <a:gd name="T5" fmla="*/ 1 h 19"/>
                  </a:gdLst>
                  <a:ahLst/>
                  <a:cxnLst>
                    <a:cxn ang="0">
                      <a:pos x="T0" y="T1"/>
                    </a:cxn>
                    <a:cxn ang="0">
                      <a:pos x="T2" y="T3"/>
                    </a:cxn>
                    <a:cxn ang="0">
                      <a:pos x="T4" y="T5"/>
                    </a:cxn>
                  </a:cxnLst>
                  <a:rect l="0" t="0" r="r" b="b"/>
                  <a:pathLst>
                    <a:path w="15" h="19">
                      <a:moveTo>
                        <a:pt x="13" y="0"/>
                      </a:moveTo>
                      <a:cubicBezTo>
                        <a:pt x="11" y="2"/>
                        <a:pt x="0" y="12"/>
                        <a:pt x="7" y="15"/>
                      </a:cubicBezTo>
                      <a:cubicBezTo>
                        <a:pt x="14" y="19"/>
                        <a:pt x="15" y="4"/>
                        <a:pt x="15" y="1"/>
                      </a:cubicBezTo>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5" name="Freeform 69"/>
                <p:cNvSpPr>
                  <a:spLocks/>
                </p:cNvSpPr>
                <p:nvPr/>
              </p:nvSpPr>
              <p:spPr bwMode="auto">
                <a:xfrm>
                  <a:off x="3379612" y="4811583"/>
                  <a:ext cx="45720" cy="39811"/>
                </a:xfrm>
                <a:custGeom>
                  <a:avLst/>
                  <a:gdLst>
                    <a:gd name="T0" fmla="*/ 4 w 8"/>
                    <a:gd name="T1" fmla="*/ 12 h 13"/>
                    <a:gd name="T2" fmla="*/ 7 w 8"/>
                    <a:gd name="T3" fmla="*/ 13 h 13"/>
                    <a:gd name="T4" fmla="*/ 2 w 8"/>
                    <a:gd name="T5" fmla="*/ 0 h 13"/>
                    <a:gd name="T6" fmla="*/ 4 w 8"/>
                    <a:gd name="T7" fmla="*/ 12 h 13"/>
                  </a:gdLst>
                  <a:ahLst/>
                  <a:cxnLst>
                    <a:cxn ang="0">
                      <a:pos x="T0" y="T1"/>
                    </a:cxn>
                    <a:cxn ang="0">
                      <a:pos x="T2" y="T3"/>
                    </a:cxn>
                    <a:cxn ang="0">
                      <a:pos x="T4" y="T5"/>
                    </a:cxn>
                    <a:cxn ang="0">
                      <a:pos x="T6" y="T7"/>
                    </a:cxn>
                  </a:cxnLst>
                  <a:rect l="0" t="0" r="r" b="b"/>
                  <a:pathLst>
                    <a:path w="8" h="13">
                      <a:moveTo>
                        <a:pt x="4" y="12"/>
                      </a:moveTo>
                      <a:cubicBezTo>
                        <a:pt x="5" y="13"/>
                        <a:pt x="5" y="13"/>
                        <a:pt x="7" y="13"/>
                      </a:cubicBezTo>
                      <a:cubicBezTo>
                        <a:pt x="8" y="9"/>
                        <a:pt x="6" y="2"/>
                        <a:pt x="2" y="0"/>
                      </a:cubicBezTo>
                      <a:cubicBezTo>
                        <a:pt x="1" y="3"/>
                        <a:pt x="0" y="10"/>
                        <a:pt x="4" y="12"/>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6" name="Freeform 70"/>
                <p:cNvSpPr>
                  <a:spLocks/>
                </p:cNvSpPr>
                <p:nvPr/>
              </p:nvSpPr>
              <p:spPr bwMode="auto">
                <a:xfrm>
                  <a:off x="3019250" y="4624276"/>
                  <a:ext cx="45720" cy="39811"/>
                </a:xfrm>
                <a:custGeom>
                  <a:avLst/>
                  <a:gdLst>
                    <a:gd name="T0" fmla="*/ 2 w 7"/>
                    <a:gd name="T1" fmla="*/ 2 h 14"/>
                    <a:gd name="T2" fmla="*/ 7 w 7"/>
                    <a:gd name="T3" fmla="*/ 14 h 14"/>
                    <a:gd name="T4" fmla="*/ 2 w 7"/>
                    <a:gd name="T5" fmla="*/ 2 h 14"/>
                  </a:gdLst>
                  <a:ahLst/>
                  <a:cxnLst>
                    <a:cxn ang="0">
                      <a:pos x="T0" y="T1"/>
                    </a:cxn>
                    <a:cxn ang="0">
                      <a:pos x="T2" y="T3"/>
                    </a:cxn>
                    <a:cxn ang="0">
                      <a:pos x="T4" y="T5"/>
                    </a:cxn>
                  </a:cxnLst>
                  <a:rect l="0" t="0" r="r" b="b"/>
                  <a:pathLst>
                    <a:path w="7" h="14">
                      <a:moveTo>
                        <a:pt x="2" y="2"/>
                      </a:moveTo>
                      <a:cubicBezTo>
                        <a:pt x="0" y="7"/>
                        <a:pt x="1" y="12"/>
                        <a:pt x="7" y="14"/>
                      </a:cubicBezTo>
                      <a:cubicBezTo>
                        <a:pt x="7" y="11"/>
                        <a:pt x="3" y="0"/>
                        <a:pt x="2" y="2"/>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7" name="Freeform 71"/>
                <p:cNvSpPr>
                  <a:spLocks/>
                </p:cNvSpPr>
                <p:nvPr/>
              </p:nvSpPr>
              <p:spPr bwMode="auto">
                <a:xfrm>
                  <a:off x="3246964" y="4724496"/>
                  <a:ext cx="77654" cy="39811"/>
                </a:xfrm>
                <a:custGeom>
                  <a:avLst/>
                  <a:gdLst>
                    <a:gd name="T0" fmla="*/ 9 w 25"/>
                    <a:gd name="T1" fmla="*/ 1 h 13"/>
                    <a:gd name="T2" fmla="*/ 12 w 25"/>
                    <a:gd name="T3" fmla="*/ 10 h 13"/>
                    <a:gd name="T4" fmla="*/ 9 w 25"/>
                    <a:gd name="T5" fmla="*/ 1 h 13"/>
                  </a:gdLst>
                  <a:ahLst/>
                  <a:cxnLst>
                    <a:cxn ang="0">
                      <a:pos x="T0" y="T1"/>
                    </a:cxn>
                    <a:cxn ang="0">
                      <a:pos x="T2" y="T3"/>
                    </a:cxn>
                    <a:cxn ang="0">
                      <a:pos x="T4" y="T5"/>
                    </a:cxn>
                  </a:cxnLst>
                  <a:rect l="0" t="0" r="r" b="b"/>
                  <a:pathLst>
                    <a:path w="25" h="13">
                      <a:moveTo>
                        <a:pt x="9" y="1"/>
                      </a:moveTo>
                      <a:cubicBezTo>
                        <a:pt x="0" y="2"/>
                        <a:pt x="7" y="8"/>
                        <a:pt x="12" y="10"/>
                      </a:cubicBezTo>
                      <a:cubicBezTo>
                        <a:pt x="25" y="13"/>
                        <a:pt x="15" y="0"/>
                        <a:pt x="9" y="1"/>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8" name="Freeform 72"/>
                <p:cNvSpPr>
                  <a:spLocks/>
                </p:cNvSpPr>
                <p:nvPr/>
              </p:nvSpPr>
              <p:spPr bwMode="auto">
                <a:xfrm>
                  <a:off x="3175618" y="4452265"/>
                  <a:ext cx="45720" cy="54834"/>
                </a:xfrm>
                <a:custGeom>
                  <a:avLst/>
                  <a:gdLst>
                    <a:gd name="T0" fmla="*/ 2 w 14"/>
                    <a:gd name="T1" fmla="*/ 21 h 27"/>
                    <a:gd name="T2" fmla="*/ 5 w 14"/>
                    <a:gd name="T3" fmla="*/ 7 h 27"/>
                    <a:gd name="T4" fmla="*/ 2 w 14"/>
                    <a:gd name="T5" fmla="*/ 21 h 27"/>
                  </a:gdLst>
                  <a:ahLst/>
                  <a:cxnLst>
                    <a:cxn ang="0">
                      <a:pos x="T0" y="T1"/>
                    </a:cxn>
                    <a:cxn ang="0">
                      <a:pos x="T2" y="T3"/>
                    </a:cxn>
                    <a:cxn ang="0">
                      <a:pos x="T4" y="T5"/>
                    </a:cxn>
                  </a:cxnLst>
                  <a:rect l="0" t="0" r="r" b="b"/>
                  <a:pathLst>
                    <a:path w="14" h="27">
                      <a:moveTo>
                        <a:pt x="2" y="21"/>
                      </a:moveTo>
                      <a:cubicBezTo>
                        <a:pt x="9" y="27"/>
                        <a:pt x="14" y="0"/>
                        <a:pt x="5" y="7"/>
                      </a:cubicBezTo>
                      <a:cubicBezTo>
                        <a:pt x="3" y="9"/>
                        <a:pt x="0" y="19"/>
                        <a:pt x="2" y="21"/>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9" name="Freeform 73"/>
                <p:cNvSpPr>
                  <a:spLocks/>
                </p:cNvSpPr>
                <p:nvPr/>
              </p:nvSpPr>
              <p:spPr bwMode="auto">
                <a:xfrm>
                  <a:off x="3021631" y="4370909"/>
                  <a:ext cx="45720" cy="55813"/>
                </a:xfrm>
                <a:custGeom>
                  <a:avLst/>
                  <a:gdLst>
                    <a:gd name="T0" fmla="*/ 8 w 14"/>
                    <a:gd name="T1" fmla="*/ 4 h 27"/>
                    <a:gd name="T2" fmla="*/ 5 w 14"/>
                    <a:gd name="T3" fmla="*/ 15 h 27"/>
                    <a:gd name="T4" fmla="*/ 8 w 14"/>
                    <a:gd name="T5" fmla="*/ 4 h 27"/>
                  </a:gdLst>
                  <a:ahLst/>
                  <a:cxnLst>
                    <a:cxn ang="0">
                      <a:pos x="T0" y="T1"/>
                    </a:cxn>
                    <a:cxn ang="0">
                      <a:pos x="T2" y="T3"/>
                    </a:cxn>
                    <a:cxn ang="0">
                      <a:pos x="T4" y="T5"/>
                    </a:cxn>
                  </a:cxnLst>
                  <a:rect l="0" t="0" r="r" b="b"/>
                  <a:pathLst>
                    <a:path w="14" h="27">
                      <a:moveTo>
                        <a:pt x="8" y="4"/>
                      </a:moveTo>
                      <a:cubicBezTo>
                        <a:pt x="0" y="0"/>
                        <a:pt x="2" y="10"/>
                        <a:pt x="5" y="15"/>
                      </a:cubicBezTo>
                      <a:cubicBezTo>
                        <a:pt x="14" y="27"/>
                        <a:pt x="12" y="6"/>
                        <a:pt x="8" y="4"/>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0" name="Freeform 74"/>
                <p:cNvSpPr>
                  <a:spLocks/>
                </p:cNvSpPr>
                <p:nvPr/>
              </p:nvSpPr>
              <p:spPr bwMode="auto">
                <a:xfrm>
                  <a:off x="3058937" y="4728642"/>
                  <a:ext cx="45720" cy="39811"/>
                </a:xfrm>
                <a:custGeom>
                  <a:avLst/>
                  <a:gdLst>
                    <a:gd name="T0" fmla="*/ 0 w 9"/>
                    <a:gd name="T1" fmla="*/ 5 h 16"/>
                    <a:gd name="T2" fmla="*/ 7 w 9"/>
                    <a:gd name="T3" fmla="*/ 11 h 16"/>
                    <a:gd name="T4" fmla="*/ 2 w 9"/>
                    <a:gd name="T5" fmla="*/ 0 h 16"/>
                    <a:gd name="T6" fmla="*/ 0 w 9"/>
                    <a:gd name="T7" fmla="*/ 5 h 16"/>
                  </a:gdLst>
                  <a:ahLst/>
                  <a:cxnLst>
                    <a:cxn ang="0">
                      <a:pos x="T0" y="T1"/>
                    </a:cxn>
                    <a:cxn ang="0">
                      <a:pos x="T2" y="T3"/>
                    </a:cxn>
                    <a:cxn ang="0">
                      <a:pos x="T4" y="T5"/>
                    </a:cxn>
                    <a:cxn ang="0">
                      <a:pos x="T6" y="T7"/>
                    </a:cxn>
                  </a:cxnLst>
                  <a:rect l="0" t="0" r="r" b="b"/>
                  <a:pathLst>
                    <a:path w="9" h="16">
                      <a:moveTo>
                        <a:pt x="0" y="5"/>
                      </a:moveTo>
                      <a:cubicBezTo>
                        <a:pt x="0" y="8"/>
                        <a:pt x="5" y="16"/>
                        <a:pt x="7" y="11"/>
                      </a:cubicBezTo>
                      <a:cubicBezTo>
                        <a:pt x="9" y="8"/>
                        <a:pt x="4" y="1"/>
                        <a:pt x="2" y="0"/>
                      </a:cubicBezTo>
                      <a:cubicBezTo>
                        <a:pt x="0" y="1"/>
                        <a:pt x="0" y="3"/>
                        <a:pt x="0" y="5"/>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1" name="Freeform 75"/>
                <p:cNvSpPr>
                  <a:spLocks/>
                </p:cNvSpPr>
                <p:nvPr/>
              </p:nvSpPr>
              <p:spPr bwMode="auto">
                <a:xfrm>
                  <a:off x="3374056" y="4645702"/>
                  <a:ext cx="45720" cy="39811"/>
                </a:xfrm>
                <a:custGeom>
                  <a:avLst/>
                  <a:gdLst>
                    <a:gd name="T0" fmla="*/ 4 w 6"/>
                    <a:gd name="T1" fmla="*/ 1 h 15"/>
                    <a:gd name="T2" fmla="*/ 6 w 6"/>
                    <a:gd name="T3" fmla="*/ 15 h 15"/>
                    <a:gd name="T4" fmla="*/ 4 w 6"/>
                    <a:gd name="T5" fmla="*/ 1 h 15"/>
                  </a:gdLst>
                  <a:ahLst/>
                  <a:cxnLst>
                    <a:cxn ang="0">
                      <a:pos x="T0" y="T1"/>
                    </a:cxn>
                    <a:cxn ang="0">
                      <a:pos x="T2" y="T3"/>
                    </a:cxn>
                    <a:cxn ang="0">
                      <a:pos x="T4" y="T5"/>
                    </a:cxn>
                  </a:cxnLst>
                  <a:rect l="0" t="0" r="r" b="b"/>
                  <a:pathLst>
                    <a:path w="6" h="15">
                      <a:moveTo>
                        <a:pt x="4" y="1"/>
                      </a:moveTo>
                      <a:cubicBezTo>
                        <a:pt x="0" y="5"/>
                        <a:pt x="0" y="13"/>
                        <a:pt x="6" y="15"/>
                      </a:cubicBezTo>
                      <a:cubicBezTo>
                        <a:pt x="6" y="14"/>
                        <a:pt x="6" y="0"/>
                        <a:pt x="4" y="1"/>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3" name="Freeform 76"/>
                <p:cNvSpPr>
                  <a:spLocks/>
                </p:cNvSpPr>
                <p:nvPr/>
              </p:nvSpPr>
              <p:spPr bwMode="auto">
                <a:xfrm>
                  <a:off x="3187877" y="4602336"/>
                  <a:ext cx="49778" cy="51896"/>
                </a:xfrm>
                <a:custGeom>
                  <a:avLst/>
                  <a:gdLst>
                    <a:gd name="T0" fmla="*/ 2 w 16"/>
                    <a:gd name="T1" fmla="*/ 11 h 25"/>
                    <a:gd name="T2" fmla="*/ 14 w 16"/>
                    <a:gd name="T3" fmla="*/ 15 h 25"/>
                    <a:gd name="T4" fmla="*/ 2 w 16"/>
                    <a:gd name="T5" fmla="*/ 11 h 25"/>
                  </a:gdLst>
                  <a:ahLst/>
                  <a:cxnLst>
                    <a:cxn ang="0">
                      <a:pos x="T0" y="T1"/>
                    </a:cxn>
                    <a:cxn ang="0">
                      <a:pos x="T2" y="T3"/>
                    </a:cxn>
                    <a:cxn ang="0">
                      <a:pos x="T4" y="T5"/>
                    </a:cxn>
                  </a:cxnLst>
                  <a:rect l="0" t="0" r="r" b="b"/>
                  <a:pathLst>
                    <a:path w="16" h="25">
                      <a:moveTo>
                        <a:pt x="2" y="11"/>
                      </a:moveTo>
                      <a:cubicBezTo>
                        <a:pt x="3" y="16"/>
                        <a:pt x="16" y="25"/>
                        <a:pt x="14" y="15"/>
                      </a:cubicBezTo>
                      <a:cubicBezTo>
                        <a:pt x="12" y="10"/>
                        <a:pt x="0" y="0"/>
                        <a:pt x="2" y="11"/>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8" name="Freeform 77"/>
                <p:cNvSpPr>
                  <a:spLocks/>
                </p:cNvSpPr>
                <p:nvPr/>
              </p:nvSpPr>
              <p:spPr bwMode="auto">
                <a:xfrm>
                  <a:off x="3051794" y="4248969"/>
                  <a:ext cx="45720" cy="39811"/>
                </a:xfrm>
                <a:custGeom>
                  <a:avLst/>
                  <a:gdLst>
                    <a:gd name="T0" fmla="*/ 7 w 12"/>
                    <a:gd name="T1" fmla="*/ 2 h 16"/>
                    <a:gd name="T2" fmla="*/ 10 w 12"/>
                    <a:gd name="T3" fmla="*/ 16 h 16"/>
                    <a:gd name="T4" fmla="*/ 7 w 12"/>
                    <a:gd name="T5" fmla="*/ 2 h 16"/>
                  </a:gdLst>
                  <a:ahLst/>
                  <a:cxnLst>
                    <a:cxn ang="0">
                      <a:pos x="T0" y="T1"/>
                    </a:cxn>
                    <a:cxn ang="0">
                      <a:pos x="T2" y="T3"/>
                    </a:cxn>
                    <a:cxn ang="0">
                      <a:pos x="T4" y="T5"/>
                    </a:cxn>
                  </a:cxnLst>
                  <a:rect l="0" t="0" r="r" b="b"/>
                  <a:pathLst>
                    <a:path w="12" h="16">
                      <a:moveTo>
                        <a:pt x="7" y="2"/>
                      </a:moveTo>
                      <a:cubicBezTo>
                        <a:pt x="0" y="0"/>
                        <a:pt x="2" y="16"/>
                        <a:pt x="10" y="16"/>
                      </a:cubicBezTo>
                      <a:cubicBezTo>
                        <a:pt x="12" y="13"/>
                        <a:pt x="12" y="4"/>
                        <a:pt x="7" y="2"/>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4" name="Freeform 78"/>
                <p:cNvSpPr>
                  <a:spLocks/>
                </p:cNvSpPr>
                <p:nvPr/>
              </p:nvSpPr>
              <p:spPr bwMode="auto">
                <a:xfrm>
                  <a:off x="3349450" y="4371306"/>
                  <a:ext cx="45720" cy="39811"/>
                </a:xfrm>
                <a:custGeom>
                  <a:avLst/>
                  <a:gdLst>
                    <a:gd name="T0" fmla="*/ 9 w 12"/>
                    <a:gd name="T1" fmla="*/ 16 h 16"/>
                    <a:gd name="T2" fmla="*/ 6 w 12"/>
                    <a:gd name="T3" fmla="*/ 0 h 16"/>
                    <a:gd name="T4" fmla="*/ 9 w 12"/>
                    <a:gd name="T5" fmla="*/ 16 h 16"/>
                  </a:gdLst>
                  <a:ahLst/>
                  <a:cxnLst>
                    <a:cxn ang="0">
                      <a:pos x="T0" y="T1"/>
                    </a:cxn>
                    <a:cxn ang="0">
                      <a:pos x="T2" y="T3"/>
                    </a:cxn>
                    <a:cxn ang="0">
                      <a:pos x="T4" y="T5"/>
                    </a:cxn>
                  </a:cxnLst>
                  <a:rect l="0" t="0" r="r" b="b"/>
                  <a:pathLst>
                    <a:path w="12" h="16">
                      <a:moveTo>
                        <a:pt x="9" y="16"/>
                      </a:moveTo>
                      <a:cubicBezTo>
                        <a:pt x="12" y="12"/>
                        <a:pt x="9" y="3"/>
                        <a:pt x="6" y="0"/>
                      </a:cubicBezTo>
                      <a:cubicBezTo>
                        <a:pt x="0" y="4"/>
                        <a:pt x="10" y="15"/>
                        <a:pt x="9" y="16"/>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6" name="Freeform 59"/>
                <p:cNvSpPr>
                  <a:spLocks/>
                </p:cNvSpPr>
                <p:nvPr/>
              </p:nvSpPr>
              <p:spPr bwMode="auto">
                <a:xfrm>
                  <a:off x="3196832" y="4079254"/>
                  <a:ext cx="45720" cy="39811"/>
                </a:xfrm>
                <a:custGeom>
                  <a:avLst/>
                  <a:gdLst>
                    <a:gd name="T0" fmla="*/ 4 w 13"/>
                    <a:gd name="T1" fmla="*/ 4 h 16"/>
                    <a:gd name="T2" fmla="*/ 10 w 13"/>
                    <a:gd name="T3" fmla="*/ 13 h 16"/>
                    <a:gd name="T4" fmla="*/ 4 w 13"/>
                    <a:gd name="T5" fmla="*/ 4 h 16"/>
                  </a:gdLst>
                  <a:ahLst/>
                  <a:cxnLst>
                    <a:cxn ang="0">
                      <a:pos x="T0" y="T1"/>
                    </a:cxn>
                    <a:cxn ang="0">
                      <a:pos x="T2" y="T3"/>
                    </a:cxn>
                    <a:cxn ang="0">
                      <a:pos x="T4" y="T5"/>
                    </a:cxn>
                  </a:cxnLst>
                  <a:rect l="0" t="0" r="r" b="b"/>
                  <a:pathLst>
                    <a:path w="13" h="16">
                      <a:moveTo>
                        <a:pt x="4" y="4"/>
                      </a:moveTo>
                      <a:cubicBezTo>
                        <a:pt x="0" y="8"/>
                        <a:pt x="6" y="16"/>
                        <a:pt x="10" y="13"/>
                      </a:cubicBezTo>
                      <a:cubicBezTo>
                        <a:pt x="13" y="10"/>
                        <a:pt x="9" y="0"/>
                        <a:pt x="4" y="4"/>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7" name="Freeform 60"/>
                <p:cNvSpPr>
                  <a:spLocks/>
                </p:cNvSpPr>
                <p:nvPr/>
              </p:nvSpPr>
              <p:spPr bwMode="auto">
                <a:xfrm>
                  <a:off x="3055291" y="4063357"/>
                  <a:ext cx="55752" cy="39811"/>
                </a:xfrm>
                <a:custGeom>
                  <a:avLst/>
                  <a:gdLst>
                    <a:gd name="T0" fmla="*/ 14 w 18"/>
                    <a:gd name="T1" fmla="*/ 4 h 19"/>
                    <a:gd name="T2" fmla="*/ 3 w 18"/>
                    <a:gd name="T3" fmla="*/ 14 h 19"/>
                    <a:gd name="T4" fmla="*/ 14 w 18"/>
                    <a:gd name="T5" fmla="*/ 4 h 19"/>
                  </a:gdLst>
                  <a:ahLst/>
                  <a:cxnLst>
                    <a:cxn ang="0">
                      <a:pos x="T0" y="T1"/>
                    </a:cxn>
                    <a:cxn ang="0">
                      <a:pos x="T2" y="T3"/>
                    </a:cxn>
                    <a:cxn ang="0">
                      <a:pos x="T4" y="T5"/>
                    </a:cxn>
                  </a:cxnLst>
                  <a:rect l="0" t="0" r="r" b="b"/>
                  <a:pathLst>
                    <a:path w="18" h="19">
                      <a:moveTo>
                        <a:pt x="14" y="4"/>
                      </a:moveTo>
                      <a:cubicBezTo>
                        <a:pt x="10" y="0"/>
                        <a:pt x="0" y="10"/>
                        <a:pt x="3" y="14"/>
                      </a:cubicBezTo>
                      <a:cubicBezTo>
                        <a:pt x="6" y="19"/>
                        <a:pt x="18" y="8"/>
                        <a:pt x="14" y="4"/>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0" name="Freeform 62"/>
                <p:cNvSpPr>
                  <a:spLocks/>
                </p:cNvSpPr>
                <p:nvPr/>
              </p:nvSpPr>
              <p:spPr bwMode="auto">
                <a:xfrm>
                  <a:off x="3366254" y="4100138"/>
                  <a:ext cx="49778" cy="45041"/>
                </a:xfrm>
                <a:custGeom>
                  <a:avLst/>
                  <a:gdLst>
                    <a:gd name="T0" fmla="*/ 3 w 16"/>
                    <a:gd name="T1" fmla="*/ 12 h 22"/>
                    <a:gd name="T2" fmla="*/ 3 w 16"/>
                    <a:gd name="T3" fmla="*/ 3 h 22"/>
                    <a:gd name="T4" fmla="*/ 3 w 16"/>
                    <a:gd name="T5" fmla="*/ 12 h 22"/>
                  </a:gdLst>
                  <a:ahLst/>
                  <a:cxnLst>
                    <a:cxn ang="0">
                      <a:pos x="T0" y="T1"/>
                    </a:cxn>
                    <a:cxn ang="0">
                      <a:pos x="T2" y="T3"/>
                    </a:cxn>
                    <a:cxn ang="0">
                      <a:pos x="T4" y="T5"/>
                    </a:cxn>
                  </a:cxnLst>
                  <a:rect l="0" t="0" r="r" b="b"/>
                  <a:pathLst>
                    <a:path w="16" h="22">
                      <a:moveTo>
                        <a:pt x="3" y="12"/>
                      </a:moveTo>
                      <a:cubicBezTo>
                        <a:pt x="16" y="22"/>
                        <a:pt x="6" y="0"/>
                        <a:pt x="3" y="3"/>
                      </a:cubicBezTo>
                      <a:cubicBezTo>
                        <a:pt x="0" y="7"/>
                        <a:pt x="1" y="10"/>
                        <a:pt x="3" y="12"/>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grpSp>
          <p:nvGrpSpPr>
            <p:cNvPr id="16" name="组合 15"/>
            <p:cNvGrpSpPr/>
            <p:nvPr/>
          </p:nvGrpSpPr>
          <p:grpSpPr>
            <a:xfrm>
              <a:off x="10317127" y="3363621"/>
              <a:ext cx="506412" cy="1736733"/>
              <a:chOff x="10317127" y="3363621"/>
              <a:chExt cx="506412" cy="1736733"/>
            </a:xfrm>
          </p:grpSpPr>
          <p:sp>
            <p:nvSpPr>
              <p:cNvPr id="282" name="Rectangle 55"/>
              <p:cNvSpPr>
                <a:spLocks noChangeArrowheads="1"/>
              </p:cNvSpPr>
              <p:nvPr/>
            </p:nvSpPr>
            <p:spPr bwMode="auto">
              <a:xfrm>
                <a:off x="10317127" y="3540026"/>
                <a:ext cx="506412" cy="638306"/>
              </a:xfrm>
              <a:prstGeom prst="rect">
                <a:avLst/>
              </a:prstGeom>
              <a:solidFill>
                <a:srgbClr val="F9F2E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3" name="Freeform 57"/>
              <p:cNvSpPr>
                <a:spLocks/>
              </p:cNvSpPr>
              <p:nvPr/>
            </p:nvSpPr>
            <p:spPr bwMode="auto">
              <a:xfrm>
                <a:off x="10317127" y="3363621"/>
                <a:ext cx="506412" cy="250204"/>
              </a:xfrm>
              <a:custGeom>
                <a:avLst/>
                <a:gdLst>
                  <a:gd name="T0" fmla="*/ 0 w 102"/>
                  <a:gd name="T1" fmla="*/ 61 h 86"/>
                  <a:gd name="T2" fmla="*/ 102 w 102"/>
                  <a:gd name="T3" fmla="*/ 61 h 86"/>
                  <a:gd name="T4" fmla="*/ 73 w 102"/>
                  <a:gd name="T5" fmla="*/ 74 h 86"/>
                  <a:gd name="T6" fmla="*/ 45 w 102"/>
                  <a:gd name="T7" fmla="*/ 75 h 86"/>
                  <a:gd name="T8" fmla="*/ 19 w 102"/>
                  <a:gd name="T9" fmla="*/ 75 h 86"/>
                  <a:gd name="T10" fmla="*/ 7 w 102"/>
                  <a:gd name="T11" fmla="*/ 81 h 86"/>
                  <a:gd name="T12" fmla="*/ 0 w 102"/>
                  <a:gd name="T13" fmla="*/ 61 h 86"/>
                </a:gdLst>
                <a:ahLst/>
                <a:cxnLst>
                  <a:cxn ang="0">
                    <a:pos x="T0" y="T1"/>
                  </a:cxn>
                  <a:cxn ang="0">
                    <a:pos x="T2" y="T3"/>
                  </a:cxn>
                  <a:cxn ang="0">
                    <a:pos x="T4" y="T5"/>
                  </a:cxn>
                  <a:cxn ang="0">
                    <a:pos x="T6" y="T7"/>
                  </a:cxn>
                  <a:cxn ang="0">
                    <a:pos x="T8" y="T9"/>
                  </a:cxn>
                  <a:cxn ang="0">
                    <a:pos x="T10" y="T11"/>
                  </a:cxn>
                  <a:cxn ang="0">
                    <a:pos x="T12" y="T13"/>
                  </a:cxn>
                </a:cxnLst>
                <a:rect l="0" t="0" r="r" b="b"/>
                <a:pathLst>
                  <a:path w="102" h="86">
                    <a:moveTo>
                      <a:pt x="0" y="61"/>
                    </a:moveTo>
                    <a:cubicBezTo>
                      <a:pt x="0" y="61"/>
                      <a:pt x="48" y="0"/>
                      <a:pt x="102" y="61"/>
                    </a:cubicBezTo>
                    <a:cubicBezTo>
                      <a:pt x="102" y="61"/>
                      <a:pt x="87" y="79"/>
                      <a:pt x="73" y="74"/>
                    </a:cubicBezTo>
                    <a:cubicBezTo>
                      <a:pt x="59" y="70"/>
                      <a:pt x="58" y="70"/>
                      <a:pt x="45" y="75"/>
                    </a:cubicBezTo>
                    <a:cubicBezTo>
                      <a:pt x="33" y="80"/>
                      <a:pt x="23" y="86"/>
                      <a:pt x="19" y="75"/>
                    </a:cubicBezTo>
                    <a:cubicBezTo>
                      <a:pt x="14" y="64"/>
                      <a:pt x="10" y="83"/>
                      <a:pt x="7" y="81"/>
                    </a:cubicBezTo>
                    <a:cubicBezTo>
                      <a:pt x="3" y="79"/>
                      <a:pt x="0" y="77"/>
                      <a:pt x="0" y="61"/>
                    </a:cubicBezTo>
                    <a:close/>
                  </a:path>
                </a:pathLst>
              </a:custGeom>
              <a:solidFill>
                <a:srgbClr val="6752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nvGrpSpPr>
              <p:cNvPr id="285" name="组合 284"/>
              <p:cNvGrpSpPr/>
              <p:nvPr/>
            </p:nvGrpSpPr>
            <p:grpSpPr>
              <a:xfrm>
                <a:off x="10317127" y="3989756"/>
                <a:ext cx="506412" cy="1110598"/>
                <a:chOff x="2960354" y="3989756"/>
                <a:chExt cx="506412" cy="1110598"/>
              </a:xfrm>
            </p:grpSpPr>
            <p:sp>
              <p:nvSpPr>
                <p:cNvPr id="286" name="Rectangle 56"/>
                <p:cNvSpPr>
                  <a:spLocks noChangeArrowheads="1"/>
                </p:cNvSpPr>
                <p:nvPr/>
              </p:nvSpPr>
              <p:spPr bwMode="auto">
                <a:xfrm>
                  <a:off x="2960354" y="3989756"/>
                  <a:ext cx="506412" cy="1110598"/>
                </a:xfrm>
                <a:prstGeom prst="rect">
                  <a:avLst/>
                </a:prstGeom>
                <a:solidFill>
                  <a:srgbClr val="E9602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7" name="Freeform 58"/>
                <p:cNvSpPr>
                  <a:spLocks/>
                </p:cNvSpPr>
                <p:nvPr/>
              </p:nvSpPr>
              <p:spPr bwMode="auto">
                <a:xfrm>
                  <a:off x="3160002" y="4327797"/>
                  <a:ext cx="105528" cy="88125"/>
                </a:xfrm>
                <a:custGeom>
                  <a:avLst/>
                  <a:gdLst>
                    <a:gd name="T0" fmla="*/ 13 w 34"/>
                    <a:gd name="T1" fmla="*/ 0 h 43"/>
                    <a:gd name="T2" fmla="*/ 20 w 34"/>
                    <a:gd name="T3" fmla="*/ 0 h 43"/>
                    <a:gd name="T4" fmla="*/ 13 w 34"/>
                    <a:gd name="T5" fmla="*/ 0 h 43"/>
                  </a:gdLst>
                  <a:ahLst/>
                  <a:cxnLst>
                    <a:cxn ang="0">
                      <a:pos x="T0" y="T1"/>
                    </a:cxn>
                    <a:cxn ang="0">
                      <a:pos x="T2" y="T3"/>
                    </a:cxn>
                    <a:cxn ang="0">
                      <a:pos x="T4" y="T5"/>
                    </a:cxn>
                  </a:cxnLst>
                  <a:rect l="0" t="0" r="r" b="b"/>
                  <a:pathLst>
                    <a:path w="34" h="43">
                      <a:moveTo>
                        <a:pt x="13" y="0"/>
                      </a:moveTo>
                      <a:cubicBezTo>
                        <a:pt x="0" y="4"/>
                        <a:pt x="34" y="43"/>
                        <a:pt x="20" y="0"/>
                      </a:cubicBezTo>
                      <a:cubicBezTo>
                        <a:pt x="18" y="0"/>
                        <a:pt x="16" y="0"/>
                        <a:pt x="13" y="0"/>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8" name="Freeform 59"/>
                <p:cNvSpPr>
                  <a:spLocks/>
                </p:cNvSpPr>
                <p:nvPr/>
              </p:nvSpPr>
              <p:spPr bwMode="auto">
                <a:xfrm>
                  <a:off x="3197843" y="5025155"/>
                  <a:ext cx="45720" cy="39811"/>
                </a:xfrm>
                <a:custGeom>
                  <a:avLst/>
                  <a:gdLst>
                    <a:gd name="T0" fmla="*/ 4 w 13"/>
                    <a:gd name="T1" fmla="*/ 4 h 16"/>
                    <a:gd name="T2" fmla="*/ 10 w 13"/>
                    <a:gd name="T3" fmla="*/ 13 h 16"/>
                    <a:gd name="T4" fmla="*/ 4 w 13"/>
                    <a:gd name="T5" fmla="*/ 4 h 16"/>
                  </a:gdLst>
                  <a:ahLst/>
                  <a:cxnLst>
                    <a:cxn ang="0">
                      <a:pos x="T0" y="T1"/>
                    </a:cxn>
                    <a:cxn ang="0">
                      <a:pos x="T2" y="T3"/>
                    </a:cxn>
                    <a:cxn ang="0">
                      <a:pos x="T4" y="T5"/>
                    </a:cxn>
                  </a:cxnLst>
                  <a:rect l="0" t="0" r="r" b="b"/>
                  <a:pathLst>
                    <a:path w="13" h="16">
                      <a:moveTo>
                        <a:pt x="4" y="4"/>
                      </a:moveTo>
                      <a:cubicBezTo>
                        <a:pt x="0" y="8"/>
                        <a:pt x="6" y="16"/>
                        <a:pt x="10" y="13"/>
                      </a:cubicBezTo>
                      <a:cubicBezTo>
                        <a:pt x="13" y="10"/>
                        <a:pt x="9" y="0"/>
                        <a:pt x="4" y="4"/>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0" name="Freeform 60"/>
                <p:cNvSpPr>
                  <a:spLocks/>
                </p:cNvSpPr>
                <p:nvPr/>
              </p:nvSpPr>
              <p:spPr bwMode="auto">
                <a:xfrm>
                  <a:off x="3056302" y="5009258"/>
                  <a:ext cx="55752" cy="39811"/>
                </a:xfrm>
                <a:custGeom>
                  <a:avLst/>
                  <a:gdLst>
                    <a:gd name="T0" fmla="*/ 14 w 18"/>
                    <a:gd name="T1" fmla="*/ 4 h 19"/>
                    <a:gd name="T2" fmla="*/ 3 w 18"/>
                    <a:gd name="T3" fmla="*/ 14 h 19"/>
                    <a:gd name="T4" fmla="*/ 14 w 18"/>
                    <a:gd name="T5" fmla="*/ 4 h 19"/>
                  </a:gdLst>
                  <a:ahLst/>
                  <a:cxnLst>
                    <a:cxn ang="0">
                      <a:pos x="T0" y="T1"/>
                    </a:cxn>
                    <a:cxn ang="0">
                      <a:pos x="T2" y="T3"/>
                    </a:cxn>
                    <a:cxn ang="0">
                      <a:pos x="T4" y="T5"/>
                    </a:cxn>
                  </a:cxnLst>
                  <a:rect l="0" t="0" r="r" b="b"/>
                  <a:pathLst>
                    <a:path w="18" h="19">
                      <a:moveTo>
                        <a:pt x="14" y="4"/>
                      </a:moveTo>
                      <a:cubicBezTo>
                        <a:pt x="10" y="0"/>
                        <a:pt x="0" y="10"/>
                        <a:pt x="3" y="14"/>
                      </a:cubicBezTo>
                      <a:cubicBezTo>
                        <a:pt x="6" y="19"/>
                        <a:pt x="18" y="8"/>
                        <a:pt x="14" y="4"/>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4" name="Freeform 61"/>
                <p:cNvSpPr>
                  <a:spLocks/>
                </p:cNvSpPr>
                <p:nvPr/>
              </p:nvSpPr>
              <p:spPr bwMode="auto">
                <a:xfrm>
                  <a:off x="3115337" y="4926352"/>
                  <a:ext cx="56746" cy="41125"/>
                </a:xfrm>
                <a:custGeom>
                  <a:avLst/>
                  <a:gdLst>
                    <a:gd name="T0" fmla="*/ 16 w 18"/>
                    <a:gd name="T1" fmla="*/ 15 h 20"/>
                    <a:gd name="T2" fmla="*/ 4 w 18"/>
                    <a:gd name="T3" fmla="*/ 2 h 20"/>
                    <a:gd name="T4" fmla="*/ 16 w 18"/>
                    <a:gd name="T5" fmla="*/ 15 h 20"/>
                  </a:gdLst>
                  <a:ahLst/>
                  <a:cxnLst>
                    <a:cxn ang="0">
                      <a:pos x="T0" y="T1"/>
                    </a:cxn>
                    <a:cxn ang="0">
                      <a:pos x="T2" y="T3"/>
                    </a:cxn>
                    <a:cxn ang="0">
                      <a:pos x="T4" y="T5"/>
                    </a:cxn>
                  </a:cxnLst>
                  <a:rect l="0" t="0" r="r" b="b"/>
                  <a:pathLst>
                    <a:path w="18" h="20">
                      <a:moveTo>
                        <a:pt x="16" y="15"/>
                      </a:moveTo>
                      <a:cubicBezTo>
                        <a:pt x="18" y="12"/>
                        <a:pt x="7" y="0"/>
                        <a:pt x="4" y="2"/>
                      </a:cubicBezTo>
                      <a:cubicBezTo>
                        <a:pt x="0" y="5"/>
                        <a:pt x="12" y="20"/>
                        <a:pt x="16" y="15"/>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0" name="Freeform 62"/>
                <p:cNvSpPr>
                  <a:spLocks/>
                </p:cNvSpPr>
                <p:nvPr/>
              </p:nvSpPr>
              <p:spPr bwMode="auto">
                <a:xfrm>
                  <a:off x="3367265" y="5046039"/>
                  <a:ext cx="49778" cy="45041"/>
                </a:xfrm>
                <a:custGeom>
                  <a:avLst/>
                  <a:gdLst>
                    <a:gd name="T0" fmla="*/ 3 w 16"/>
                    <a:gd name="T1" fmla="*/ 12 h 22"/>
                    <a:gd name="T2" fmla="*/ 3 w 16"/>
                    <a:gd name="T3" fmla="*/ 3 h 22"/>
                    <a:gd name="T4" fmla="*/ 3 w 16"/>
                    <a:gd name="T5" fmla="*/ 12 h 22"/>
                  </a:gdLst>
                  <a:ahLst/>
                  <a:cxnLst>
                    <a:cxn ang="0">
                      <a:pos x="T0" y="T1"/>
                    </a:cxn>
                    <a:cxn ang="0">
                      <a:pos x="T2" y="T3"/>
                    </a:cxn>
                    <a:cxn ang="0">
                      <a:pos x="T4" y="T5"/>
                    </a:cxn>
                  </a:cxnLst>
                  <a:rect l="0" t="0" r="r" b="b"/>
                  <a:pathLst>
                    <a:path w="16" h="22">
                      <a:moveTo>
                        <a:pt x="3" y="12"/>
                      </a:moveTo>
                      <a:cubicBezTo>
                        <a:pt x="16" y="22"/>
                        <a:pt x="6" y="0"/>
                        <a:pt x="3" y="3"/>
                      </a:cubicBezTo>
                      <a:cubicBezTo>
                        <a:pt x="0" y="7"/>
                        <a:pt x="1" y="10"/>
                        <a:pt x="3" y="12"/>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2" name="Freeform 63"/>
                <p:cNvSpPr>
                  <a:spLocks/>
                </p:cNvSpPr>
                <p:nvPr/>
              </p:nvSpPr>
              <p:spPr bwMode="auto">
                <a:xfrm>
                  <a:off x="3339131" y="4920787"/>
                  <a:ext cx="45720" cy="39811"/>
                </a:xfrm>
                <a:custGeom>
                  <a:avLst/>
                  <a:gdLst>
                    <a:gd name="T0" fmla="*/ 2 w 12"/>
                    <a:gd name="T1" fmla="*/ 6 h 16"/>
                    <a:gd name="T2" fmla="*/ 3 w 12"/>
                    <a:gd name="T3" fmla="*/ 16 h 16"/>
                    <a:gd name="T4" fmla="*/ 9 w 12"/>
                    <a:gd name="T5" fmla="*/ 2 h 16"/>
                    <a:gd name="T6" fmla="*/ 2 w 12"/>
                    <a:gd name="T7" fmla="*/ 6 h 16"/>
                  </a:gdLst>
                  <a:ahLst/>
                  <a:cxnLst>
                    <a:cxn ang="0">
                      <a:pos x="T0" y="T1"/>
                    </a:cxn>
                    <a:cxn ang="0">
                      <a:pos x="T2" y="T3"/>
                    </a:cxn>
                    <a:cxn ang="0">
                      <a:pos x="T4" y="T5"/>
                    </a:cxn>
                    <a:cxn ang="0">
                      <a:pos x="T6" y="T7"/>
                    </a:cxn>
                  </a:cxnLst>
                  <a:rect l="0" t="0" r="r" b="b"/>
                  <a:pathLst>
                    <a:path w="12" h="16">
                      <a:moveTo>
                        <a:pt x="2" y="6"/>
                      </a:moveTo>
                      <a:cubicBezTo>
                        <a:pt x="1" y="10"/>
                        <a:pt x="0" y="14"/>
                        <a:pt x="3" y="16"/>
                      </a:cubicBezTo>
                      <a:cubicBezTo>
                        <a:pt x="5" y="16"/>
                        <a:pt x="12" y="3"/>
                        <a:pt x="9" y="2"/>
                      </a:cubicBezTo>
                      <a:cubicBezTo>
                        <a:pt x="5" y="0"/>
                        <a:pt x="3" y="3"/>
                        <a:pt x="2" y="6"/>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3" name="Freeform 64"/>
                <p:cNvSpPr>
                  <a:spLocks/>
                </p:cNvSpPr>
                <p:nvPr/>
              </p:nvSpPr>
              <p:spPr bwMode="auto">
                <a:xfrm>
                  <a:off x="3331987" y="4521982"/>
                  <a:ext cx="45720" cy="39811"/>
                </a:xfrm>
                <a:custGeom>
                  <a:avLst/>
                  <a:gdLst>
                    <a:gd name="T0" fmla="*/ 2 w 11"/>
                    <a:gd name="T1" fmla="*/ 7 h 16"/>
                    <a:gd name="T2" fmla="*/ 2 w 11"/>
                    <a:gd name="T3" fmla="*/ 16 h 16"/>
                    <a:gd name="T4" fmla="*/ 8 w 11"/>
                    <a:gd name="T5" fmla="*/ 2 h 16"/>
                    <a:gd name="T6" fmla="*/ 2 w 11"/>
                    <a:gd name="T7" fmla="*/ 7 h 16"/>
                  </a:gdLst>
                  <a:ahLst/>
                  <a:cxnLst>
                    <a:cxn ang="0">
                      <a:pos x="T0" y="T1"/>
                    </a:cxn>
                    <a:cxn ang="0">
                      <a:pos x="T2" y="T3"/>
                    </a:cxn>
                    <a:cxn ang="0">
                      <a:pos x="T4" y="T5"/>
                    </a:cxn>
                    <a:cxn ang="0">
                      <a:pos x="T6" y="T7"/>
                    </a:cxn>
                  </a:cxnLst>
                  <a:rect l="0" t="0" r="r" b="b"/>
                  <a:pathLst>
                    <a:path w="11" h="16">
                      <a:moveTo>
                        <a:pt x="2" y="7"/>
                      </a:moveTo>
                      <a:cubicBezTo>
                        <a:pt x="0" y="10"/>
                        <a:pt x="0" y="14"/>
                        <a:pt x="2" y="16"/>
                      </a:cubicBezTo>
                      <a:cubicBezTo>
                        <a:pt x="4" y="16"/>
                        <a:pt x="11" y="3"/>
                        <a:pt x="8" y="2"/>
                      </a:cubicBezTo>
                      <a:cubicBezTo>
                        <a:pt x="5" y="0"/>
                        <a:pt x="3" y="3"/>
                        <a:pt x="2" y="7"/>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8" name="Freeform 65"/>
                <p:cNvSpPr>
                  <a:spLocks/>
                </p:cNvSpPr>
                <p:nvPr/>
              </p:nvSpPr>
              <p:spPr bwMode="auto">
                <a:xfrm>
                  <a:off x="3021631" y="4842431"/>
                  <a:ext cx="45720" cy="43084"/>
                </a:xfrm>
                <a:custGeom>
                  <a:avLst/>
                  <a:gdLst>
                    <a:gd name="T0" fmla="*/ 9 w 10"/>
                    <a:gd name="T1" fmla="*/ 19 h 21"/>
                    <a:gd name="T2" fmla="*/ 0 w 10"/>
                    <a:gd name="T3" fmla="*/ 10 h 21"/>
                    <a:gd name="T4" fmla="*/ 9 w 10"/>
                    <a:gd name="T5" fmla="*/ 19 h 21"/>
                  </a:gdLst>
                  <a:ahLst/>
                  <a:cxnLst>
                    <a:cxn ang="0">
                      <a:pos x="T0" y="T1"/>
                    </a:cxn>
                    <a:cxn ang="0">
                      <a:pos x="T2" y="T3"/>
                    </a:cxn>
                    <a:cxn ang="0">
                      <a:pos x="T4" y="T5"/>
                    </a:cxn>
                  </a:cxnLst>
                  <a:rect l="0" t="0" r="r" b="b"/>
                  <a:pathLst>
                    <a:path w="10" h="21">
                      <a:moveTo>
                        <a:pt x="9" y="19"/>
                      </a:moveTo>
                      <a:cubicBezTo>
                        <a:pt x="10" y="15"/>
                        <a:pt x="2" y="0"/>
                        <a:pt x="0" y="10"/>
                      </a:cubicBezTo>
                      <a:cubicBezTo>
                        <a:pt x="0" y="15"/>
                        <a:pt x="9" y="21"/>
                        <a:pt x="9" y="19"/>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9" name="Freeform 66"/>
                <p:cNvSpPr>
                  <a:spLocks/>
                </p:cNvSpPr>
                <p:nvPr/>
              </p:nvSpPr>
              <p:spPr bwMode="auto">
                <a:xfrm>
                  <a:off x="3052428" y="4496471"/>
                  <a:ext cx="58738" cy="47979"/>
                </a:xfrm>
                <a:custGeom>
                  <a:avLst/>
                  <a:gdLst>
                    <a:gd name="T0" fmla="*/ 2 w 19"/>
                    <a:gd name="T1" fmla="*/ 8 h 23"/>
                    <a:gd name="T2" fmla="*/ 15 w 19"/>
                    <a:gd name="T3" fmla="*/ 19 h 23"/>
                    <a:gd name="T4" fmla="*/ 2 w 19"/>
                    <a:gd name="T5" fmla="*/ 8 h 23"/>
                  </a:gdLst>
                  <a:ahLst/>
                  <a:cxnLst>
                    <a:cxn ang="0">
                      <a:pos x="T0" y="T1"/>
                    </a:cxn>
                    <a:cxn ang="0">
                      <a:pos x="T2" y="T3"/>
                    </a:cxn>
                    <a:cxn ang="0">
                      <a:pos x="T4" y="T5"/>
                    </a:cxn>
                  </a:cxnLst>
                  <a:rect l="0" t="0" r="r" b="b"/>
                  <a:pathLst>
                    <a:path w="19" h="23">
                      <a:moveTo>
                        <a:pt x="2" y="8"/>
                      </a:moveTo>
                      <a:cubicBezTo>
                        <a:pt x="0" y="12"/>
                        <a:pt x="11" y="23"/>
                        <a:pt x="15" y="19"/>
                      </a:cubicBezTo>
                      <a:cubicBezTo>
                        <a:pt x="19" y="15"/>
                        <a:pt x="6" y="0"/>
                        <a:pt x="2" y="8"/>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3" name="Freeform 67"/>
                <p:cNvSpPr>
                  <a:spLocks/>
                </p:cNvSpPr>
                <p:nvPr/>
              </p:nvSpPr>
              <p:spPr bwMode="auto">
                <a:xfrm>
                  <a:off x="3290553" y="4174184"/>
                  <a:ext cx="58738" cy="47001"/>
                </a:xfrm>
                <a:custGeom>
                  <a:avLst/>
                  <a:gdLst>
                    <a:gd name="T0" fmla="*/ 2 w 19"/>
                    <a:gd name="T1" fmla="*/ 7 h 23"/>
                    <a:gd name="T2" fmla="*/ 15 w 19"/>
                    <a:gd name="T3" fmla="*/ 19 h 23"/>
                    <a:gd name="T4" fmla="*/ 2 w 19"/>
                    <a:gd name="T5" fmla="*/ 7 h 23"/>
                  </a:gdLst>
                  <a:ahLst/>
                  <a:cxnLst>
                    <a:cxn ang="0">
                      <a:pos x="T0" y="T1"/>
                    </a:cxn>
                    <a:cxn ang="0">
                      <a:pos x="T2" y="T3"/>
                    </a:cxn>
                    <a:cxn ang="0">
                      <a:pos x="T4" y="T5"/>
                    </a:cxn>
                  </a:cxnLst>
                  <a:rect l="0" t="0" r="r" b="b"/>
                  <a:pathLst>
                    <a:path w="19" h="23">
                      <a:moveTo>
                        <a:pt x="2" y="7"/>
                      </a:moveTo>
                      <a:cubicBezTo>
                        <a:pt x="0" y="12"/>
                        <a:pt x="11" y="23"/>
                        <a:pt x="15" y="19"/>
                      </a:cubicBezTo>
                      <a:cubicBezTo>
                        <a:pt x="19" y="15"/>
                        <a:pt x="6" y="0"/>
                        <a:pt x="2" y="7"/>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4" name="Freeform 68"/>
                <p:cNvSpPr>
                  <a:spLocks/>
                </p:cNvSpPr>
                <p:nvPr/>
              </p:nvSpPr>
              <p:spPr bwMode="auto">
                <a:xfrm>
                  <a:off x="3177463" y="4831626"/>
                  <a:ext cx="46792" cy="39811"/>
                </a:xfrm>
                <a:custGeom>
                  <a:avLst/>
                  <a:gdLst>
                    <a:gd name="T0" fmla="*/ 13 w 15"/>
                    <a:gd name="T1" fmla="*/ 0 h 19"/>
                    <a:gd name="T2" fmla="*/ 7 w 15"/>
                    <a:gd name="T3" fmla="*/ 15 h 19"/>
                    <a:gd name="T4" fmla="*/ 15 w 15"/>
                    <a:gd name="T5" fmla="*/ 1 h 19"/>
                  </a:gdLst>
                  <a:ahLst/>
                  <a:cxnLst>
                    <a:cxn ang="0">
                      <a:pos x="T0" y="T1"/>
                    </a:cxn>
                    <a:cxn ang="0">
                      <a:pos x="T2" y="T3"/>
                    </a:cxn>
                    <a:cxn ang="0">
                      <a:pos x="T4" y="T5"/>
                    </a:cxn>
                  </a:cxnLst>
                  <a:rect l="0" t="0" r="r" b="b"/>
                  <a:pathLst>
                    <a:path w="15" h="19">
                      <a:moveTo>
                        <a:pt x="13" y="0"/>
                      </a:moveTo>
                      <a:cubicBezTo>
                        <a:pt x="11" y="2"/>
                        <a:pt x="0" y="12"/>
                        <a:pt x="7" y="15"/>
                      </a:cubicBezTo>
                      <a:cubicBezTo>
                        <a:pt x="14" y="19"/>
                        <a:pt x="15" y="4"/>
                        <a:pt x="15" y="1"/>
                      </a:cubicBezTo>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5" name="Freeform 69"/>
                <p:cNvSpPr>
                  <a:spLocks/>
                </p:cNvSpPr>
                <p:nvPr/>
              </p:nvSpPr>
              <p:spPr bwMode="auto">
                <a:xfrm>
                  <a:off x="3379612" y="4811583"/>
                  <a:ext cx="45720" cy="39811"/>
                </a:xfrm>
                <a:custGeom>
                  <a:avLst/>
                  <a:gdLst>
                    <a:gd name="T0" fmla="*/ 4 w 8"/>
                    <a:gd name="T1" fmla="*/ 12 h 13"/>
                    <a:gd name="T2" fmla="*/ 7 w 8"/>
                    <a:gd name="T3" fmla="*/ 13 h 13"/>
                    <a:gd name="T4" fmla="*/ 2 w 8"/>
                    <a:gd name="T5" fmla="*/ 0 h 13"/>
                    <a:gd name="T6" fmla="*/ 4 w 8"/>
                    <a:gd name="T7" fmla="*/ 12 h 13"/>
                  </a:gdLst>
                  <a:ahLst/>
                  <a:cxnLst>
                    <a:cxn ang="0">
                      <a:pos x="T0" y="T1"/>
                    </a:cxn>
                    <a:cxn ang="0">
                      <a:pos x="T2" y="T3"/>
                    </a:cxn>
                    <a:cxn ang="0">
                      <a:pos x="T4" y="T5"/>
                    </a:cxn>
                    <a:cxn ang="0">
                      <a:pos x="T6" y="T7"/>
                    </a:cxn>
                  </a:cxnLst>
                  <a:rect l="0" t="0" r="r" b="b"/>
                  <a:pathLst>
                    <a:path w="8" h="13">
                      <a:moveTo>
                        <a:pt x="4" y="12"/>
                      </a:moveTo>
                      <a:cubicBezTo>
                        <a:pt x="5" y="13"/>
                        <a:pt x="5" y="13"/>
                        <a:pt x="7" y="13"/>
                      </a:cubicBezTo>
                      <a:cubicBezTo>
                        <a:pt x="8" y="9"/>
                        <a:pt x="6" y="2"/>
                        <a:pt x="2" y="0"/>
                      </a:cubicBezTo>
                      <a:cubicBezTo>
                        <a:pt x="1" y="3"/>
                        <a:pt x="0" y="10"/>
                        <a:pt x="4" y="12"/>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6" name="Freeform 70"/>
                <p:cNvSpPr>
                  <a:spLocks/>
                </p:cNvSpPr>
                <p:nvPr/>
              </p:nvSpPr>
              <p:spPr bwMode="auto">
                <a:xfrm>
                  <a:off x="3019250" y="4624276"/>
                  <a:ext cx="45720" cy="39811"/>
                </a:xfrm>
                <a:custGeom>
                  <a:avLst/>
                  <a:gdLst>
                    <a:gd name="T0" fmla="*/ 2 w 7"/>
                    <a:gd name="T1" fmla="*/ 2 h 14"/>
                    <a:gd name="T2" fmla="*/ 7 w 7"/>
                    <a:gd name="T3" fmla="*/ 14 h 14"/>
                    <a:gd name="T4" fmla="*/ 2 w 7"/>
                    <a:gd name="T5" fmla="*/ 2 h 14"/>
                  </a:gdLst>
                  <a:ahLst/>
                  <a:cxnLst>
                    <a:cxn ang="0">
                      <a:pos x="T0" y="T1"/>
                    </a:cxn>
                    <a:cxn ang="0">
                      <a:pos x="T2" y="T3"/>
                    </a:cxn>
                    <a:cxn ang="0">
                      <a:pos x="T4" y="T5"/>
                    </a:cxn>
                  </a:cxnLst>
                  <a:rect l="0" t="0" r="r" b="b"/>
                  <a:pathLst>
                    <a:path w="7" h="14">
                      <a:moveTo>
                        <a:pt x="2" y="2"/>
                      </a:moveTo>
                      <a:cubicBezTo>
                        <a:pt x="0" y="7"/>
                        <a:pt x="1" y="12"/>
                        <a:pt x="7" y="14"/>
                      </a:cubicBezTo>
                      <a:cubicBezTo>
                        <a:pt x="7" y="11"/>
                        <a:pt x="3" y="0"/>
                        <a:pt x="2" y="2"/>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7" name="Freeform 71"/>
                <p:cNvSpPr>
                  <a:spLocks/>
                </p:cNvSpPr>
                <p:nvPr/>
              </p:nvSpPr>
              <p:spPr bwMode="auto">
                <a:xfrm>
                  <a:off x="3246964" y="4724496"/>
                  <a:ext cx="77654" cy="39811"/>
                </a:xfrm>
                <a:custGeom>
                  <a:avLst/>
                  <a:gdLst>
                    <a:gd name="T0" fmla="*/ 9 w 25"/>
                    <a:gd name="T1" fmla="*/ 1 h 13"/>
                    <a:gd name="T2" fmla="*/ 12 w 25"/>
                    <a:gd name="T3" fmla="*/ 10 h 13"/>
                    <a:gd name="T4" fmla="*/ 9 w 25"/>
                    <a:gd name="T5" fmla="*/ 1 h 13"/>
                  </a:gdLst>
                  <a:ahLst/>
                  <a:cxnLst>
                    <a:cxn ang="0">
                      <a:pos x="T0" y="T1"/>
                    </a:cxn>
                    <a:cxn ang="0">
                      <a:pos x="T2" y="T3"/>
                    </a:cxn>
                    <a:cxn ang="0">
                      <a:pos x="T4" y="T5"/>
                    </a:cxn>
                  </a:cxnLst>
                  <a:rect l="0" t="0" r="r" b="b"/>
                  <a:pathLst>
                    <a:path w="25" h="13">
                      <a:moveTo>
                        <a:pt x="9" y="1"/>
                      </a:moveTo>
                      <a:cubicBezTo>
                        <a:pt x="0" y="2"/>
                        <a:pt x="7" y="8"/>
                        <a:pt x="12" y="10"/>
                      </a:cubicBezTo>
                      <a:cubicBezTo>
                        <a:pt x="25" y="13"/>
                        <a:pt x="15" y="0"/>
                        <a:pt x="9" y="1"/>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8" name="Freeform 72"/>
                <p:cNvSpPr>
                  <a:spLocks/>
                </p:cNvSpPr>
                <p:nvPr/>
              </p:nvSpPr>
              <p:spPr bwMode="auto">
                <a:xfrm>
                  <a:off x="3175618" y="4452265"/>
                  <a:ext cx="45720" cy="54834"/>
                </a:xfrm>
                <a:custGeom>
                  <a:avLst/>
                  <a:gdLst>
                    <a:gd name="T0" fmla="*/ 2 w 14"/>
                    <a:gd name="T1" fmla="*/ 21 h 27"/>
                    <a:gd name="T2" fmla="*/ 5 w 14"/>
                    <a:gd name="T3" fmla="*/ 7 h 27"/>
                    <a:gd name="T4" fmla="*/ 2 w 14"/>
                    <a:gd name="T5" fmla="*/ 21 h 27"/>
                  </a:gdLst>
                  <a:ahLst/>
                  <a:cxnLst>
                    <a:cxn ang="0">
                      <a:pos x="T0" y="T1"/>
                    </a:cxn>
                    <a:cxn ang="0">
                      <a:pos x="T2" y="T3"/>
                    </a:cxn>
                    <a:cxn ang="0">
                      <a:pos x="T4" y="T5"/>
                    </a:cxn>
                  </a:cxnLst>
                  <a:rect l="0" t="0" r="r" b="b"/>
                  <a:pathLst>
                    <a:path w="14" h="27">
                      <a:moveTo>
                        <a:pt x="2" y="21"/>
                      </a:moveTo>
                      <a:cubicBezTo>
                        <a:pt x="9" y="27"/>
                        <a:pt x="14" y="0"/>
                        <a:pt x="5" y="7"/>
                      </a:cubicBezTo>
                      <a:cubicBezTo>
                        <a:pt x="3" y="9"/>
                        <a:pt x="0" y="19"/>
                        <a:pt x="2" y="21"/>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9" name="Freeform 73"/>
                <p:cNvSpPr>
                  <a:spLocks/>
                </p:cNvSpPr>
                <p:nvPr/>
              </p:nvSpPr>
              <p:spPr bwMode="auto">
                <a:xfrm>
                  <a:off x="3021631" y="4370909"/>
                  <a:ext cx="45720" cy="55813"/>
                </a:xfrm>
                <a:custGeom>
                  <a:avLst/>
                  <a:gdLst>
                    <a:gd name="T0" fmla="*/ 8 w 14"/>
                    <a:gd name="T1" fmla="*/ 4 h 27"/>
                    <a:gd name="T2" fmla="*/ 5 w 14"/>
                    <a:gd name="T3" fmla="*/ 15 h 27"/>
                    <a:gd name="T4" fmla="*/ 8 w 14"/>
                    <a:gd name="T5" fmla="*/ 4 h 27"/>
                  </a:gdLst>
                  <a:ahLst/>
                  <a:cxnLst>
                    <a:cxn ang="0">
                      <a:pos x="T0" y="T1"/>
                    </a:cxn>
                    <a:cxn ang="0">
                      <a:pos x="T2" y="T3"/>
                    </a:cxn>
                    <a:cxn ang="0">
                      <a:pos x="T4" y="T5"/>
                    </a:cxn>
                  </a:cxnLst>
                  <a:rect l="0" t="0" r="r" b="b"/>
                  <a:pathLst>
                    <a:path w="14" h="27">
                      <a:moveTo>
                        <a:pt x="8" y="4"/>
                      </a:moveTo>
                      <a:cubicBezTo>
                        <a:pt x="0" y="0"/>
                        <a:pt x="2" y="10"/>
                        <a:pt x="5" y="15"/>
                      </a:cubicBezTo>
                      <a:cubicBezTo>
                        <a:pt x="14" y="27"/>
                        <a:pt x="12" y="6"/>
                        <a:pt x="8" y="4"/>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0" name="Freeform 74"/>
                <p:cNvSpPr>
                  <a:spLocks/>
                </p:cNvSpPr>
                <p:nvPr/>
              </p:nvSpPr>
              <p:spPr bwMode="auto">
                <a:xfrm>
                  <a:off x="3058937" y="4728642"/>
                  <a:ext cx="45720" cy="39811"/>
                </a:xfrm>
                <a:custGeom>
                  <a:avLst/>
                  <a:gdLst>
                    <a:gd name="T0" fmla="*/ 0 w 9"/>
                    <a:gd name="T1" fmla="*/ 5 h 16"/>
                    <a:gd name="T2" fmla="*/ 7 w 9"/>
                    <a:gd name="T3" fmla="*/ 11 h 16"/>
                    <a:gd name="T4" fmla="*/ 2 w 9"/>
                    <a:gd name="T5" fmla="*/ 0 h 16"/>
                    <a:gd name="T6" fmla="*/ 0 w 9"/>
                    <a:gd name="T7" fmla="*/ 5 h 16"/>
                  </a:gdLst>
                  <a:ahLst/>
                  <a:cxnLst>
                    <a:cxn ang="0">
                      <a:pos x="T0" y="T1"/>
                    </a:cxn>
                    <a:cxn ang="0">
                      <a:pos x="T2" y="T3"/>
                    </a:cxn>
                    <a:cxn ang="0">
                      <a:pos x="T4" y="T5"/>
                    </a:cxn>
                    <a:cxn ang="0">
                      <a:pos x="T6" y="T7"/>
                    </a:cxn>
                  </a:cxnLst>
                  <a:rect l="0" t="0" r="r" b="b"/>
                  <a:pathLst>
                    <a:path w="9" h="16">
                      <a:moveTo>
                        <a:pt x="0" y="5"/>
                      </a:moveTo>
                      <a:cubicBezTo>
                        <a:pt x="0" y="8"/>
                        <a:pt x="5" y="16"/>
                        <a:pt x="7" y="11"/>
                      </a:cubicBezTo>
                      <a:cubicBezTo>
                        <a:pt x="9" y="8"/>
                        <a:pt x="4" y="1"/>
                        <a:pt x="2" y="0"/>
                      </a:cubicBezTo>
                      <a:cubicBezTo>
                        <a:pt x="0" y="1"/>
                        <a:pt x="0" y="3"/>
                        <a:pt x="0" y="5"/>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1" name="Freeform 75"/>
                <p:cNvSpPr>
                  <a:spLocks/>
                </p:cNvSpPr>
                <p:nvPr/>
              </p:nvSpPr>
              <p:spPr bwMode="auto">
                <a:xfrm>
                  <a:off x="3374056" y="4645702"/>
                  <a:ext cx="45720" cy="39811"/>
                </a:xfrm>
                <a:custGeom>
                  <a:avLst/>
                  <a:gdLst>
                    <a:gd name="T0" fmla="*/ 4 w 6"/>
                    <a:gd name="T1" fmla="*/ 1 h 15"/>
                    <a:gd name="T2" fmla="*/ 6 w 6"/>
                    <a:gd name="T3" fmla="*/ 15 h 15"/>
                    <a:gd name="T4" fmla="*/ 4 w 6"/>
                    <a:gd name="T5" fmla="*/ 1 h 15"/>
                  </a:gdLst>
                  <a:ahLst/>
                  <a:cxnLst>
                    <a:cxn ang="0">
                      <a:pos x="T0" y="T1"/>
                    </a:cxn>
                    <a:cxn ang="0">
                      <a:pos x="T2" y="T3"/>
                    </a:cxn>
                    <a:cxn ang="0">
                      <a:pos x="T4" y="T5"/>
                    </a:cxn>
                  </a:cxnLst>
                  <a:rect l="0" t="0" r="r" b="b"/>
                  <a:pathLst>
                    <a:path w="6" h="15">
                      <a:moveTo>
                        <a:pt x="4" y="1"/>
                      </a:moveTo>
                      <a:cubicBezTo>
                        <a:pt x="0" y="5"/>
                        <a:pt x="0" y="13"/>
                        <a:pt x="6" y="15"/>
                      </a:cubicBezTo>
                      <a:cubicBezTo>
                        <a:pt x="6" y="14"/>
                        <a:pt x="6" y="0"/>
                        <a:pt x="4" y="1"/>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2" name="Freeform 76"/>
                <p:cNvSpPr>
                  <a:spLocks/>
                </p:cNvSpPr>
                <p:nvPr/>
              </p:nvSpPr>
              <p:spPr bwMode="auto">
                <a:xfrm>
                  <a:off x="3187877" y="4602336"/>
                  <a:ext cx="49778" cy="51896"/>
                </a:xfrm>
                <a:custGeom>
                  <a:avLst/>
                  <a:gdLst>
                    <a:gd name="T0" fmla="*/ 2 w 16"/>
                    <a:gd name="T1" fmla="*/ 11 h 25"/>
                    <a:gd name="T2" fmla="*/ 14 w 16"/>
                    <a:gd name="T3" fmla="*/ 15 h 25"/>
                    <a:gd name="T4" fmla="*/ 2 w 16"/>
                    <a:gd name="T5" fmla="*/ 11 h 25"/>
                  </a:gdLst>
                  <a:ahLst/>
                  <a:cxnLst>
                    <a:cxn ang="0">
                      <a:pos x="T0" y="T1"/>
                    </a:cxn>
                    <a:cxn ang="0">
                      <a:pos x="T2" y="T3"/>
                    </a:cxn>
                    <a:cxn ang="0">
                      <a:pos x="T4" y="T5"/>
                    </a:cxn>
                  </a:cxnLst>
                  <a:rect l="0" t="0" r="r" b="b"/>
                  <a:pathLst>
                    <a:path w="16" h="25">
                      <a:moveTo>
                        <a:pt x="2" y="11"/>
                      </a:moveTo>
                      <a:cubicBezTo>
                        <a:pt x="3" y="16"/>
                        <a:pt x="16" y="25"/>
                        <a:pt x="14" y="15"/>
                      </a:cubicBezTo>
                      <a:cubicBezTo>
                        <a:pt x="12" y="10"/>
                        <a:pt x="0" y="0"/>
                        <a:pt x="2" y="11"/>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3" name="Freeform 77"/>
                <p:cNvSpPr>
                  <a:spLocks/>
                </p:cNvSpPr>
                <p:nvPr/>
              </p:nvSpPr>
              <p:spPr bwMode="auto">
                <a:xfrm>
                  <a:off x="3051794" y="4248969"/>
                  <a:ext cx="45720" cy="39811"/>
                </a:xfrm>
                <a:custGeom>
                  <a:avLst/>
                  <a:gdLst>
                    <a:gd name="T0" fmla="*/ 7 w 12"/>
                    <a:gd name="T1" fmla="*/ 2 h 16"/>
                    <a:gd name="T2" fmla="*/ 10 w 12"/>
                    <a:gd name="T3" fmla="*/ 16 h 16"/>
                    <a:gd name="T4" fmla="*/ 7 w 12"/>
                    <a:gd name="T5" fmla="*/ 2 h 16"/>
                  </a:gdLst>
                  <a:ahLst/>
                  <a:cxnLst>
                    <a:cxn ang="0">
                      <a:pos x="T0" y="T1"/>
                    </a:cxn>
                    <a:cxn ang="0">
                      <a:pos x="T2" y="T3"/>
                    </a:cxn>
                    <a:cxn ang="0">
                      <a:pos x="T4" y="T5"/>
                    </a:cxn>
                  </a:cxnLst>
                  <a:rect l="0" t="0" r="r" b="b"/>
                  <a:pathLst>
                    <a:path w="12" h="16">
                      <a:moveTo>
                        <a:pt x="7" y="2"/>
                      </a:moveTo>
                      <a:cubicBezTo>
                        <a:pt x="0" y="0"/>
                        <a:pt x="2" y="16"/>
                        <a:pt x="10" y="16"/>
                      </a:cubicBezTo>
                      <a:cubicBezTo>
                        <a:pt x="12" y="13"/>
                        <a:pt x="12" y="4"/>
                        <a:pt x="7" y="2"/>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4" name="Freeform 78"/>
                <p:cNvSpPr>
                  <a:spLocks/>
                </p:cNvSpPr>
                <p:nvPr/>
              </p:nvSpPr>
              <p:spPr bwMode="auto">
                <a:xfrm>
                  <a:off x="3349450" y="4371306"/>
                  <a:ext cx="45720" cy="39811"/>
                </a:xfrm>
                <a:custGeom>
                  <a:avLst/>
                  <a:gdLst>
                    <a:gd name="T0" fmla="*/ 9 w 12"/>
                    <a:gd name="T1" fmla="*/ 16 h 16"/>
                    <a:gd name="T2" fmla="*/ 6 w 12"/>
                    <a:gd name="T3" fmla="*/ 0 h 16"/>
                    <a:gd name="T4" fmla="*/ 9 w 12"/>
                    <a:gd name="T5" fmla="*/ 16 h 16"/>
                  </a:gdLst>
                  <a:ahLst/>
                  <a:cxnLst>
                    <a:cxn ang="0">
                      <a:pos x="T0" y="T1"/>
                    </a:cxn>
                    <a:cxn ang="0">
                      <a:pos x="T2" y="T3"/>
                    </a:cxn>
                    <a:cxn ang="0">
                      <a:pos x="T4" y="T5"/>
                    </a:cxn>
                  </a:cxnLst>
                  <a:rect l="0" t="0" r="r" b="b"/>
                  <a:pathLst>
                    <a:path w="12" h="16">
                      <a:moveTo>
                        <a:pt x="9" y="16"/>
                      </a:moveTo>
                      <a:cubicBezTo>
                        <a:pt x="12" y="12"/>
                        <a:pt x="9" y="3"/>
                        <a:pt x="6" y="0"/>
                      </a:cubicBezTo>
                      <a:cubicBezTo>
                        <a:pt x="0" y="4"/>
                        <a:pt x="10" y="15"/>
                        <a:pt x="9" y="16"/>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5" name="Freeform 59"/>
                <p:cNvSpPr>
                  <a:spLocks/>
                </p:cNvSpPr>
                <p:nvPr/>
              </p:nvSpPr>
              <p:spPr bwMode="auto">
                <a:xfrm>
                  <a:off x="3196832" y="4079254"/>
                  <a:ext cx="45720" cy="39811"/>
                </a:xfrm>
                <a:custGeom>
                  <a:avLst/>
                  <a:gdLst>
                    <a:gd name="T0" fmla="*/ 4 w 13"/>
                    <a:gd name="T1" fmla="*/ 4 h 16"/>
                    <a:gd name="T2" fmla="*/ 10 w 13"/>
                    <a:gd name="T3" fmla="*/ 13 h 16"/>
                    <a:gd name="T4" fmla="*/ 4 w 13"/>
                    <a:gd name="T5" fmla="*/ 4 h 16"/>
                  </a:gdLst>
                  <a:ahLst/>
                  <a:cxnLst>
                    <a:cxn ang="0">
                      <a:pos x="T0" y="T1"/>
                    </a:cxn>
                    <a:cxn ang="0">
                      <a:pos x="T2" y="T3"/>
                    </a:cxn>
                    <a:cxn ang="0">
                      <a:pos x="T4" y="T5"/>
                    </a:cxn>
                  </a:cxnLst>
                  <a:rect l="0" t="0" r="r" b="b"/>
                  <a:pathLst>
                    <a:path w="13" h="16">
                      <a:moveTo>
                        <a:pt x="4" y="4"/>
                      </a:moveTo>
                      <a:cubicBezTo>
                        <a:pt x="0" y="8"/>
                        <a:pt x="6" y="16"/>
                        <a:pt x="10" y="13"/>
                      </a:cubicBezTo>
                      <a:cubicBezTo>
                        <a:pt x="13" y="10"/>
                        <a:pt x="9" y="0"/>
                        <a:pt x="4" y="4"/>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6" name="Freeform 60"/>
                <p:cNvSpPr>
                  <a:spLocks/>
                </p:cNvSpPr>
                <p:nvPr/>
              </p:nvSpPr>
              <p:spPr bwMode="auto">
                <a:xfrm>
                  <a:off x="3055291" y="4063357"/>
                  <a:ext cx="55752" cy="39811"/>
                </a:xfrm>
                <a:custGeom>
                  <a:avLst/>
                  <a:gdLst>
                    <a:gd name="T0" fmla="*/ 14 w 18"/>
                    <a:gd name="T1" fmla="*/ 4 h 19"/>
                    <a:gd name="T2" fmla="*/ 3 w 18"/>
                    <a:gd name="T3" fmla="*/ 14 h 19"/>
                    <a:gd name="T4" fmla="*/ 14 w 18"/>
                    <a:gd name="T5" fmla="*/ 4 h 19"/>
                  </a:gdLst>
                  <a:ahLst/>
                  <a:cxnLst>
                    <a:cxn ang="0">
                      <a:pos x="T0" y="T1"/>
                    </a:cxn>
                    <a:cxn ang="0">
                      <a:pos x="T2" y="T3"/>
                    </a:cxn>
                    <a:cxn ang="0">
                      <a:pos x="T4" y="T5"/>
                    </a:cxn>
                  </a:cxnLst>
                  <a:rect l="0" t="0" r="r" b="b"/>
                  <a:pathLst>
                    <a:path w="18" h="19">
                      <a:moveTo>
                        <a:pt x="14" y="4"/>
                      </a:moveTo>
                      <a:cubicBezTo>
                        <a:pt x="10" y="0"/>
                        <a:pt x="0" y="10"/>
                        <a:pt x="3" y="14"/>
                      </a:cubicBezTo>
                      <a:cubicBezTo>
                        <a:pt x="6" y="19"/>
                        <a:pt x="18" y="8"/>
                        <a:pt x="14" y="4"/>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7" name="Freeform 62"/>
                <p:cNvSpPr>
                  <a:spLocks/>
                </p:cNvSpPr>
                <p:nvPr/>
              </p:nvSpPr>
              <p:spPr bwMode="auto">
                <a:xfrm>
                  <a:off x="3366254" y="4100138"/>
                  <a:ext cx="49778" cy="45041"/>
                </a:xfrm>
                <a:custGeom>
                  <a:avLst/>
                  <a:gdLst>
                    <a:gd name="T0" fmla="*/ 3 w 16"/>
                    <a:gd name="T1" fmla="*/ 12 h 22"/>
                    <a:gd name="T2" fmla="*/ 3 w 16"/>
                    <a:gd name="T3" fmla="*/ 3 h 22"/>
                    <a:gd name="T4" fmla="*/ 3 w 16"/>
                    <a:gd name="T5" fmla="*/ 12 h 22"/>
                  </a:gdLst>
                  <a:ahLst/>
                  <a:cxnLst>
                    <a:cxn ang="0">
                      <a:pos x="T0" y="T1"/>
                    </a:cxn>
                    <a:cxn ang="0">
                      <a:pos x="T2" y="T3"/>
                    </a:cxn>
                    <a:cxn ang="0">
                      <a:pos x="T4" y="T5"/>
                    </a:cxn>
                  </a:cxnLst>
                  <a:rect l="0" t="0" r="r" b="b"/>
                  <a:pathLst>
                    <a:path w="16" h="22">
                      <a:moveTo>
                        <a:pt x="3" y="12"/>
                      </a:moveTo>
                      <a:cubicBezTo>
                        <a:pt x="16" y="22"/>
                        <a:pt x="6" y="0"/>
                        <a:pt x="3" y="3"/>
                      </a:cubicBezTo>
                      <a:cubicBezTo>
                        <a:pt x="0" y="7"/>
                        <a:pt x="1" y="10"/>
                        <a:pt x="3" y="12"/>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cxnSp>
          <p:nvCxnSpPr>
            <p:cNvPr id="328" name="直接连接符 327"/>
            <p:cNvCxnSpPr/>
            <p:nvPr/>
          </p:nvCxnSpPr>
          <p:spPr>
            <a:xfrm>
              <a:off x="7917468" y="5100354"/>
              <a:ext cx="3234599"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60" name="Freeform 476"/>
          <p:cNvSpPr>
            <a:spLocks/>
          </p:cNvSpPr>
          <p:nvPr/>
        </p:nvSpPr>
        <p:spPr bwMode="auto">
          <a:xfrm>
            <a:off x="6823694" y="2115732"/>
            <a:ext cx="1253953" cy="879795"/>
          </a:xfrm>
          <a:custGeom>
            <a:avLst/>
            <a:gdLst>
              <a:gd name="T0" fmla="*/ 90 w 229"/>
              <a:gd name="T1" fmla="*/ 33 h 160"/>
              <a:gd name="T2" fmla="*/ 46 w 229"/>
              <a:gd name="T3" fmla="*/ 20 h 160"/>
              <a:gd name="T4" fmla="*/ 59 w 229"/>
              <a:gd name="T5" fmla="*/ 59 h 160"/>
              <a:gd name="T6" fmla="*/ 11 w 229"/>
              <a:gd name="T7" fmla="*/ 100 h 160"/>
              <a:gd name="T8" fmla="*/ 83 w 229"/>
              <a:gd name="T9" fmla="*/ 108 h 160"/>
              <a:gd name="T10" fmla="*/ 80 w 229"/>
              <a:gd name="T11" fmla="*/ 150 h 160"/>
              <a:gd name="T12" fmla="*/ 138 w 229"/>
              <a:gd name="T13" fmla="*/ 138 h 160"/>
              <a:gd name="T14" fmla="*/ 140 w 229"/>
              <a:gd name="T15" fmla="*/ 124 h 160"/>
              <a:gd name="T16" fmla="*/ 135 w 229"/>
              <a:gd name="T17" fmla="*/ 124 h 160"/>
              <a:gd name="T18" fmla="*/ 152 w 229"/>
              <a:gd name="T19" fmla="*/ 138 h 160"/>
              <a:gd name="T20" fmla="*/ 207 w 229"/>
              <a:gd name="T21" fmla="*/ 119 h 160"/>
              <a:gd name="T22" fmla="*/ 209 w 229"/>
              <a:gd name="T23" fmla="*/ 64 h 160"/>
              <a:gd name="T24" fmla="*/ 159 w 229"/>
              <a:gd name="T25" fmla="*/ 63 h 160"/>
              <a:gd name="T26" fmla="*/ 172 w 229"/>
              <a:gd name="T27" fmla="*/ 62 h 160"/>
              <a:gd name="T28" fmla="*/ 178 w 229"/>
              <a:gd name="T29" fmla="*/ 31 h 160"/>
              <a:gd name="T30" fmla="*/ 131 w 229"/>
              <a:gd name="T31" fmla="*/ 18 h 160"/>
              <a:gd name="T32" fmla="*/ 119 w 229"/>
              <a:gd name="T33" fmla="*/ 42 h 160"/>
              <a:gd name="T34" fmla="*/ 124 w 229"/>
              <a:gd name="T35" fmla="*/ 20 h 160"/>
              <a:gd name="T36" fmla="*/ 87 w 229"/>
              <a:gd name="T37" fmla="*/ 36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29" h="160">
                <a:moveTo>
                  <a:pt x="90" y="33"/>
                </a:moveTo>
                <a:cubicBezTo>
                  <a:pt x="84" y="17"/>
                  <a:pt x="60" y="10"/>
                  <a:pt x="46" y="20"/>
                </a:cubicBezTo>
                <a:cubicBezTo>
                  <a:pt x="28" y="32"/>
                  <a:pt x="32" y="70"/>
                  <a:pt x="59" y="59"/>
                </a:cubicBezTo>
                <a:cubicBezTo>
                  <a:pt x="34" y="30"/>
                  <a:pt x="0" y="75"/>
                  <a:pt x="11" y="100"/>
                </a:cubicBezTo>
                <a:cubicBezTo>
                  <a:pt x="24" y="137"/>
                  <a:pt x="63" y="135"/>
                  <a:pt x="83" y="108"/>
                </a:cubicBezTo>
                <a:cubicBezTo>
                  <a:pt x="55" y="99"/>
                  <a:pt x="62" y="141"/>
                  <a:pt x="80" y="150"/>
                </a:cubicBezTo>
                <a:cubicBezTo>
                  <a:pt x="98" y="158"/>
                  <a:pt x="129" y="160"/>
                  <a:pt x="138" y="138"/>
                </a:cubicBezTo>
                <a:cubicBezTo>
                  <a:pt x="140" y="134"/>
                  <a:pt x="142" y="129"/>
                  <a:pt x="140" y="124"/>
                </a:cubicBezTo>
                <a:cubicBezTo>
                  <a:pt x="139" y="123"/>
                  <a:pt x="134" y="120"/>
                  <a:pt x="135" y="124"/>
                </a:cubicBezTo>
                <a:cubicBezTo>
                  <a:pt x="135" y="134"/>
                  <a:pt x="144" y="136"/>
                  <a:pt x="152" y="138"/>
                </a:cubicBezTo>
                <a:cubicBezTo>
                  <a:pt x="174" y="140"/>
                  <a:pt x="193" y="135"/>
                  <a:pt x="207" y="119"/>
                </a:cubicBezTo>
                <a:cubicBezTo>
                  <a:pt x="224" y="100"/>
                  <a:pt x="229" y="83"/>
                  <a:pt x="209" y="64"/>
                </a:cubicBezTo>
                <a:cubicBezTo>
                  <a:pt x="202" y="55"/>
                  <a:pt x="159" y="35"/>
                  <a:pt x="159" y="63"/>
                </a:cubicBezTo>
                <a:cubicBezTo>
                  <a:pt x="161" y="73"/>
                  <a:pt x="168" y="67"/>
                  <a:pt x="172" y="62"/>
                </a:cubicBezTo>
                <a:cubicBezTo>
                  <a:pt x="179" y="54"/>
                  <a:pt x="182" y="40"/>
                  <a:pt x="178" y="31"/>
                </a:cubicBezTo>
                <a:cubicBezTo>
                  <a:pt x="171" y="14"/>
                  <a:pt x="146" y="9"/>
                  <a:pt x="131" y="18"/>
                </a:cubicBezTo>
                <a:cubicBezTo>
                  <a:pt x="127" y="20"/>
                  <a:pt x="111" y="37"/>
                  <a:pt x="119" y="42"/>
                </a:cubicBezTo>
                <a:cubicBezTo>
                  <a:pt x="128" y="47"/>
                  <a:pt x="126" y="24"/>
                  <a:pt x="124" y="20"/>
                </a:cubicBezTo>
                <a:cubicBezTo>
                  <a:pt x="113" y="0"/>
                  <a:pt x="82" y="15"/>
                  <a:pt x="87" y="36"/>
                </a:cubicBezTo>
              </a:path>
            </a:pathLst>
          </a:custGeom>
          <a:solidFill>
            <a:schemeClr val="accent2">
              <a:lumMod val="20000"/>
              <a:lumOff val="80000"/>
            </a:schemeClr>
          </a:solidFill>
          <a:ln w="7938" cap="flat">
            <a:solidFill>
              <a:schemeClr val="accent2">
                <a:lumMod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zh-CN" altLang="en-US"/>
          </a:p>
        </p:txBody>
      </p:sp>
    </p:spTree>
    <p:extLst>
      <p:ext uri="{BB962C8B-B14F-4D97-AF65-F5344CB8AC3E}">
        <p14:creationId xmlns:p14="http://schemas.microsoft.com/office/powerpoint/2010/main" val="977900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05" name="组合 1104"/>
          <p:cNvGrpSpPr/>
          <p:nvPr/>
        </p:nvGrpSpPr>
        <p:grpSpPr>
          <a:xfrm>
            <a:off x="701164" y="1589916"/>
            <a:ext cx="10731501" cy="4841876"/>
            <a:chOff x="701164" y="1589916"/>
            <a:chExt cx="10731501" cy="4841876"/>
          </a:xfrm>
        </p:grpSpPr>
        <p:grpSp>
          <p:nvGrpSpPr>
            <p:cNvPr id="10" name="Group 4"/>
            <p:cNvGrpSpPr>
              <a:grpSpLocks noChangeAspect="1"/>
            </p:cNvGrpSpPr>
            <p:nvPr/>
          </p:nvGrpSpPr>
          <p:grpSpPr bwMode="auto">
            <a:xfrm>
              <a:off x="701164" y="1589916"/>
              <a:ext cx="444500" cy="441325"/>
              <a:chOff x="-687" y="2796"/>
              <a:chExt cx="280" cy="278"/>
            </a:xfrm>
            <a:solidFill>
              <a:schemeClr val="accent2">
                <a:lumMod val="40000"/>
                <a:lumOff val="60000"/>
                <a:alpha val="50000"/>
              </a:schemeClr>
            </a:solidFill>
          </p:grpSpPr>
          <p:sp>
            <p:nvSpPr>
              <p:cNvPr id="13"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8"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261" name="Group 4"/>
            <p:cNvGrpSpPr>
              <a:grpSpLocks noChangeAspect="1"/>
            </p:cNvGrpSpPr>
            <p:nvPr/>
          </p:nvGrpSpPr>
          <p:grpSpPr bwMode="auto">
            <a:xfrm>
              <a:off x="1215514" y="1589916"/>
              <a:ext cx="444500" cy="441325"/>
              <a:chOff x="-687" y="2796"/>
              <a:chExt cx="280" cy="278"/>
            </a:xfrm>
            <a:solidFill>
              <a:schemeClr val="accent2">
                <a:lumMod val="40000"/>
                <a:lumOff val="60000"/>
                <a:alpha val="50000"/>
              </a:schemeClr>
            </a:solidFill>
          </p:grpSpPr>
          <p:sp>
            <p:nvSpPr>
              <p:cNvPr id="262"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3"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4"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5"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271" name="Group 4"/>
            <p:cNvGrpSpPr>
              <a:grpSpLocks noChangeAspect="1"/>
            </p:cNvGrpSpPr>
            <p:nvPr/>
          </p:nvGrpSpPr>
          <p:grpSpPr bwMode="auto">
            <a:xfrm>
              <a:off x="2244214" y="1589916"/>
              <a:ext cx="444500" cy="441325"/>
              <a:chOff x="-687" y="2796"/>
              <a:chExt cx="280" cy="278"/>
            </a:xfrm>
            <a:solidFill>
              <a:schemeClr val="accent2">
                <a:lumMod val="40000"/>
                <a:lumOff val="60000"/>
                <a:alpha val="50000"/>
              </a:schemeClr>
            </a:solidFill>
          </p:grpSpPr>
          <p:sp>
            <p:nvSpPr>
              <p:cNvPr id="272"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3"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4"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5"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276" name="Group 4"/>
            <p:cNvGrpSpPr>
              <a:grpSpLocks noChangeAspect="1"/>
            </p:cNvGrpSpPr>
            <p:nvPr/>
          </p:nvGrpSpPr>
          <p:grpSpPr bwMode="auto">
            <a:xfrm>
              <a:off x="2758564" y="1589916"/>
              <a:ext cx="444500" cy="441325"/>
              <a:chOff x="-687" y="2796"/>
              <a:chExt cx="280" cy="278"/>
            </a:xfrm>
            <a:solidFill>
              <a:schemeClr val="accent2">
                <a:lumMod val="40000"/>
                <a:lumOff val="60000"/>
                <a:alpha val="50000"/>
              </a:schemeClr>
            </a:solidFill>
          </p:grpSpPr>
          <p:sp>
            <p:nvSpPr>
              <p:cNvPr id="277"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8"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9"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0"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281" name="Group 4"/>
            <p:cNvGrpSpPr>
              <a:grpSpLocks noChangeAspect="1"/>
            </p:cNvGrpSpPr>
            <p:nvPr/>
          </p:nvGrpSpPr>
          <p:grpSpPr bwMode="auto">
            <a:xfrm>
              <a:off x="3272914" y="1589916"/>
              <a:ext cx="444500" cy="441325"/>
              <a:chOff x="-687" y="2796"/>
              <a:chExt cx="280" cy="278"/>
            </a:xfrm>
            <a:solidFill>
              <a:schemeClr val="accent2">
                <a:lumMod val="40000"/>
                <a:lumOff val="60000"/>
                <a:alpha val="50000"/>
              </a:schemeClr>
            </a:solidFill>
          </p:grpSpPr>
          <p:sp>
            <p:nvSpPr>
              <p:cNvPr id="282"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3"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4"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5"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286" name="Group 4"/>
            <p:cNvGrpSpPr>
              <a:grpSpLocks noChangeAspect="1"/>
            </p:cNvGrpSpPr>
            <p:nvPr/>
          </p:nvGrpSpPr>
          <p:grpSpPr bwMode="auto">
            <a:xfrm>
              <a:off x="3787264" y="1589916"/>
              <a:ext cx="444500" cy="441325"/>
              <a:chOff x="-687" y="2796"/>
              <a:chExt cx="280" cy="278"/>
            </a:xfrm>
            <a:solidFill>
              <a:schemeClr val="accent2">
                <a:lumMod val="40000"/>
                <a:lumOff val="60000"/>
                <a:alpha val="50000"/>
              </a:schemeClr>
            </a:solidFill>
          </p:grpSpPr>
          <p:sp>
            <p:nvSpPr>
              <p:cNvPr id="287"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8"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9"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0"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291" name="Group 4"/>
            <p:cNvGrpSpPr>
              <a:grpSpLocks noChangeAspect="1"/>
            </p:cNvGrpSpPr>
            <p:nvPr/>
          </p:nvGrpSpPr>
          <p:grpSpPr bwMode="auto">
            <a:xfrm>
              <a:off x="4301614" y="1589916"/>
              <a:ext cx="444500" cy="441325"/>
              <a:chOff x="-687" y="2796"/>
              <a:chExt cx="280" cy="278"/>
            </a:xfrm>
            <a:solidFill>
              <a:schemeClr val="accent2">
                <a:lumMod val="40000"/>
                <a:lumOff val="60000"/>
                <a:alpha val="50000"/>
              </a:schemeClr>
            </a:solidFill>
          </p:grpSpPr>
          <p:sp>
            <p:nvSpPr>
              <p:cNvPr id="292"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3"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4"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5"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296" name="Group 4"/>
            <p:cNvGrpSpPr>
              <a:grpSpLocks noChangeAspect="1"/>
            </p:cNvGrpSpPr>
            <p:nvPr/>
          </p:nvGrpSpPr>
          <p:grpSpPr bwMode="auto">
            <a:xfrm>
              <a:off x="4815964" y="1589916"/>
              <a:ext cx="444500" cy="441325"/>
              <a:chOff x="-687" y="2796"/>
              <a:chExt cx="280" cy="278"/>
            </a:xfrm>
            <a:solidFill>
              <a:schemeClr val="accent2">
                <a:lumMod val="40000"/>
                <a:lumOff val="60000"/>
                <a:alpha val="50000"/>
              </a:schemeClr>
            </a:solidFill>
          </p:grpSpPr>
          <p:sp>
            <p:nvSpPr>
              <p:cNvPr id="297"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8"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9"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0"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301" name="Group 4"/>
            <p:cNvGrpSpPr>
              <a:grpSpLocks noChangeAspect="1"/>
            </p:cNvGrpSpPr>
            <p:nvPr/>
          </p:nvGrpSpPr>
          <p:grpSpPr bwMode="auto">
            <a:xfrm>
              <a:off x="5330314" y="1589916"/>
              <a:ext cx="444500" cy="441325"/>
              <a:chOff x="-687" y="2796"/>
              <a:chExt cx="280" cy="278"/>
            </a:xfrm>
            <a:solidFill>
              <a:schemeClr val="accent2">
                <a:lumMod val="40000"/>
                <a:lumOff val="60000"/>
                <a:alpha val="50000"/>
              </a:schemeClr>
            </a:solidFill>
          </p:grpSpPr>
          <p:sp>
            <p:nvSpPr>
              <p:cNvPr id="302"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3"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4"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5"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306" name="Group 4"/>
            <p:cNvGrpSpPr>
              <a:grpSpLocks noChangeAspect="1"/>
            </p:cNvGrpSpPr>
            <p:nvPr/>
          </p:nvGrpSpPr>
          <p:grpSpPr bwMode="auto">
            <a:xfrm>
              <a:off x="5844664" y="1589916"/>
              <a:ext cx="444500" cy="441325"/>
              <a:chOff x="-687" y="2796"/>
              <a:chExt cx="280" cy="278"/>
            </a:xfrm>
            <a:solidFill>
              <a:schemeClr val="accent2">
                <a:lumMod val="40000"/>
                <a:lumOff val="60000"/>
                <a:alpha val="50000"/>
              </a:schemeClr>
            </a:solidFill>
          </p:grpSpPr>
          <p:sp>
            <p:nvSpPr>
              <p:cNvPr id="307"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8"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9"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0"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311" name="Group 4"/>
            <p:cNvGrpSpPr>
              <a:grpSpLocks noChangeAspect="1"/>
            </p:cNvGrpSpPr>
            <p:nvPr/>
          </p:nvGrpSpPr>
          <p:grpSpPr bwMode="auto">
            <a:xfrm>
              <a:off x="6359014" y="1589916"/>
              <a:ext cx="444500" cy="441325"/>
              <a:chOff x="-687" y="2796"/>
              <a:chExt cx="280" cy="278"/>
            </a:xfrm>
            <a:solidFill>
              <a:schemeClr val="accent2">
                <a:lumMod val="40000"/>
                <a:lumOff val="60000"/>
                <a:alpha val="50000"/>
              </a:schemeClr>
            </a:solidFill>
          </p:grpSpPr>
          <p:sp>
            <p:nvSpPr>
              <p:cNvPr id="312"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3"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4"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5"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316" name="Group 4"/>
            <p:cNvGrpSpPr>
              <a:grpSpLocks noChangeAspect="1"/>
            </p:cNvGrpSpPr>
            <p:nvPr/>
          </p:nvGrpSpPr>
          <p:grpSpPr bwMode="auto">
            <a:xfrm>
              <a:off x="6873364" y="1589916"/>
              <a:ext cx="444500" cy="441325"/>
              <a:chOff x="-687" y="2796"/>
              <a:chExt cx="280" cy="278"/>
            </a:xfrm>
            <a:solidFill>
              <a:schemeClr val="accent2">
                <a:lumMod val="40000"/>
                <a:lumOff val="60000"/>
                <a:alpha val="50000"/>
              </a:schemeClr>
            </a:solidFill>
          </p:grpSpPr>
          <p:sp>
            <p:nvSpPr>
              <p:cNvPr id="317"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8"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9"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0"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321" name="Group 4"/>
            <p:cNvGrpSpPr>
              <a:grpSpLocks noChangeAspect="1"/>
            </p:cNvGrpSpPr>
            <p:nvPr/>
          </p:nvGrpSpPr>
          <p:grpSpPr bwMode="auto">
            <a:xfrm>
              <a:off x="7387714" y="1589916"/>
              <a:ext cx="444500" cy="441325"/>
              <a:chOff x="-687" y="2796"/>
              <a:chExt cx="280" cy="278"/>
            </a:xfrm>
            <a:solidFill>
              <a:schemeClr val="accent2">
                <a:lumMod val="40000"/>
                <a:lumOff val="60000"/>
                <a:alpha val="50000"/>
              </a:schemeClr>
            </a:solidFill>
          </p:grpSpPr>
          <p:sp>
            <p:nvSpPr>
              <p:cNvPr id="322"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3"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4"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5"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326" name="Group 4"/>
            <p:cNvGrpSpPr>
              <a:grpSpLocks noChangeAspect="1"/>
            </p:cNvGrpSpPr>
            <p:nvPr/>
          </p:nvGrpSpPr>
          <p:grpSpPr bwMode="auto">
            <a:xfrm>
              <a:off x="7902064" y="1589916"/>
              <a:ext cx="444500" cy="441325"/>
              <a:chOff x="-687" y="2796"/>
              <a:chExt cx="280" cy="278"/>
            </a:xfrm>
            <a:solidFill>
              <a:schemeClr val="accent2">
                <a:lumMod val="40000"/>
                <a:lumOff val="60000"/>
                <a:alpha val="50000"/>
              </a:schemeClr>
            </a:solidFill>
          </p:grpSpPr>
          <p:sp>
            <p:nvSpPr>
              <p:cNvPr id="327"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8"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9"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30"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331" name="Group 4"/>
            <p:cNvGrpSpPr>
              <a:grpSpLocks noChangeAspect="1"/>
            </p:cNvGrpSpPr>
            <p:nvPr/>
          </p:nvGrpSpPr>
          <p:grpSpPr bwMode="auto">
            <a:xfrm>
              <a:off x="8416414" y="1589916"/>
              <a:ext cx="444500" cy="441325"/>
              <a:chOff x="-687" y="2796"/>
              <a:chExt cx="280" cy="278"/>
            </a:xfrm>
            <a:solidFill>
              <a:schemeClr val="accent2">
                <a:lumMod val="40000"/>
                <a:lumOff val="60000"/>
                <a:alpha val="50000"/>
              </a:schemeClr>
            </a:solidFill>
          </p:grpSpPr>
          <p:sp>
            <p:nvSpPr>
              <p:cNvPr id="332"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33"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34"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35"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336" name="Group 4"/>
            <p:cNvGrpSpPr>
              <a:grpSpLocks noChangeAspect="1"/>
            </p:cNvGrpSpPr>
            <p:nvPr/>
          </p:nvGrpSpPr>
          <p:grpSpPr bwMode="auto">
            <a:xfrm>
              <a:off x="8930764" y="1589916"/>
              <a:ext cx="444500" cy="441325"/>
              <a:chOff x="-687" y="2796"/>
              <a:chExt cx="280" cy="278"/>
            </a:xfrm>
            <a:solidFill>
              <a:schemeClr val="accent2">
                <a:lumMod val="40000"/>
                <a:lumOff val="60000"/>
                <a:alpha val="50000"/>
              </a:schemeClr>
            </a:solidFill>
          </p:grpSpPr>
          <p:sp>
            <p:nvSpPr>
              <p:cNvPr id="337"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38"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39"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40"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341" name="Group 4"/>
            <p:cNvGrpSpPr>
              <a:grpSpLocks noChangeAspect="1"/>
            </p:cNvGrpSpPr>
            <p:nvPr/>
          </p:nvGrpSpPr>
          <p:grpSpPr bwMode="auto">
            <a:xfrm>
              <a:off x="9445114" y="1589916"/>
              <a:ext cx="444500" cy="441325"/>
              <a:chOff x="-687" y="2796"/>
              <a:chExt cx="280" cy="278"/>
            </a:xfrm>
            <a:solidFill>
              <a:schemeClr val="accent2">
                <a:lumMod val="40000"/>
                <a:lumOff val="60000"/>
                <a:alpha val="50000"/>
              </a:schemeClr>
            </a:solidFill>
          </p:grpSpPr>
          <p:sp>
            <p:nvSpPr>
              <p:cNvPr id="342"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43"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44"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45"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346" name="Group 4"/>
            <p:cNvGrpSpPr>
              <a:grpSpLocks noChangeAspect="1"/>
            </p:cNvGrpSpPr>
            <p:nvPr/>
          </p:nvGrpSpPr>
          <p:grpSpPr bwMode="auto">
            <a:xfrm>
              <a:off x="9959464" y="1589916"/>
              <a:ext cx="444500" cy="441325"/>
              <a:chOff x="-687" y="2796"/>
              <a:chExt cx="280" cy="278"/>
            </a:xfrm>
            <a:solidFill>
              <a:schemeClr val="accent2">
                <a:lumMod val="40000"/>
                <a:lumOff val="60000"/>
                <a:alpha val="50000"/>
              </a:schemeClr>
            </a:solidFill>
          </p:grpSpPr>
          <p:sp>
            <p:nvSpPr>
              <p:cNvPr id="347"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48"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49"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50"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351" name="Group 4"/>
            <p:cNvGrpSpPr>
              <a:grpSpLocks noChangeAspect="1"/>
            </p:cNvGrpSpPr>
            <p:nvPr/>
          </p:nvGrpSpPr>
          <p:grpSpPr bwMode="auto">
            <a:xfrm>
              <a:off x="10473814" y="1589916"/>
              <a:ext cx="444500" cy="441325"/>
              <a:chOff x="-687" y="2796"/>
              <a:chExt cx="280" cy="278"/>
            </a:xfrm>
            <a:solidFill>
              <a:schemeClr val="accent2">
                <a:lumMod val="40000"/>
                <a:lumOff val="60000"/>
                <a:alpha val="50000"/>
              </a:schemeClr>
            </a:solidFill>
          </p:grpSpPr>
          <p:sp>
            <p:nvSpPr>
              <p:cNvPr id="352"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53"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54"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55"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356" name="Group 4"/>
            <p:cNvGrpSpPr>
              <a:grpSpLocks noChangeAspect="1"/>
            </p:cNvGrpSpPr>
            <p:nvPr/>
          </p:nvGrpSpPr>
          <p:grpSpPr bwMode="auto">
            <a:xfrm>
              <a:off x="10988164" y="1589916"/>
              <a:ext cx="444500" cy="441325"/>
              <a:chOff x="-687" y="2796"/>
              <a:chExt cx="280" cy="278"/>
            </a:xfrm>
            <a:solidFill>
              <a:schemeClr val="accent2">
                <a:lumMod val="40000"/>
                <a:lumOff val="60000"/>
                <a:alpha val="50000"/>
              </a:schemeClr>
            </a:solidFill>
          </p:grpSpPr>
          <p:sp>
            <p:nvSpPr>
              <p:cNvPr id="357"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58"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59"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60"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369" name="Group 4"/>
            <p:cNvGrpSpPr>
              <a:grpSpLocks noChangeAspect="1"/>
            </p:cNvGrpSpPr>
            <p:nvPr/>
          </p:nvGrpSpPr>
          <p:grpSpPr bwMode="auto">
            <a:xfrm>
              <a:off x="3787264" y="2218566"/>
              <a:ext cx="444500" cy="441325"/>
              <a:chOff x="-687" y="2796"/>
              <a:chExt cx="280" cy="278"/>
            </a:xfrm>
            <a:solidFill>
              <a:schemeClr val="accent2">
                <a:lumMod val="40000"/>
                <a:lumOff val="60000"/>
                <a:alpha val="50000"/>
              </a:schemeClr>
            </a:solidFill>
          </p:grpSpPr>
          <p:sp>
            <p:nvSpPr>
              <p:cNvPr id="440"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41"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42"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43"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370" name="Group 4"/>
            <p:cNvGrpSpPr>
              <a:grpSpLocks noChangeAspect="1"/>
            </p:cNvGrpSpPr>
            <p:nvPr/>
          </p:nvGrpSpPr>
          <p:grpSpPr bwMode="auto">
            <a:xfrm>
              <a:off x="4301614" y="2218566"/>
              <a:ext cx="444500" cy="441325"/>
              <a:chOff x="-687" y="2796"/>
              <a:chExt cx="280" cy="278"/>
            </a:xfrm>
            <a:solidFill>
              <a:schemeClr val="accent2">
                <a:lumMod val="40000"/>
                <a:lumOff val="60000"/>
                <a:alpha val="50000"/>
              </a:schemeClr>
            </a:solidFill>
          </p:grpSpPr>
          <p:sp>
            <p:nvSpPr>
              <p:cNvPr id="436"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37"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38"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39"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371" name="Group 4"/>
            <p:cNvGrpSpPr>
              <a:grpSpLocks noChangeAspect="1"/>
            </p:cNvGrpSpPr>
            <p:nvPr/>
          </p:nvGrpSpPr>
          <p:grpSpPr bwMode="auto">
            <a:xfrm>
              <a:off x="4815964" y="2218566"/>
              <a:ext cx="444500" cy="441325"/>
              <a:chOff x="-687" y="2796"/>
              <a:chExt cx="280" cy="278"/>
            </a:xfrm>
            <a:solidFill>
              <a:schemeClr val="accent2">
                <a:lumMod val="40000"/>
                <a:lumOff val="60000"/>
                <a:alpha val="50000"/>
              </a:schemeClr>
            </a:solidFill>
          </p:grpSpPr>
          <p:sp>
            <p:nvSpPr>
              <p:cNvPr id="432"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33"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34"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35"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372" name="Group 4"/>
            <p:cNvGrpSpPr>
              <a:grpSpLocks noChangeAspect="1"/>
            </p:cNvGrpSpPr>
            <p:nvPr/>
          </p:nvGrpSpPr>
          <p:grpSpPr bwMode="auto">
            <a:xfrm>
              <a:off x="5330314" y="2218566"/>
              <a:ext cx="444500" cy="441325"/>
              <a:chOff x="-687" y="2796"/>
              <a:chExt cx="280" cy="278"/>
            </a:xfrm>
            <a:solidFill>
              <a:schemeClr val="accent2">
                <a:lumMod val="40000"/>
                <a:lumOff val="60000"/>
                <a:alpha val="50000"/>
              </a:schemeClr>
            </a:solidFill>
          </p:grpSpPr>
          <p:sp>
            <p:nvSpPr>
              <p:cNvPr id="428"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29"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30"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31"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373" name="Group 4"/>
            <p:cNvGrpSpPr>
              <a:grpSpLocks noChangeAspect="1"/>
            </p:cNvGrpSpPr>
            <p:nvPr/>
          </p:nvGrpSpPr>
          <p:grpSpPr bwMode="auto">
            <a:xfrm>
              <a:off x="5844664" y="2218566"/>
              <a:ext cx="444500" cy="441325"/>
              <a:chOff x="-687" y="2796"/>
              <a:chExt cx="280" cy="278"/>
            </a:xfrm>
            <a:solidFill>
              <a:schemeClr val="accent2">
                <a:lumMod val="40000"/>
                <a:lumOff val="60000"/>
                <a:alpha val="50000"/>
              </a:schemeClr>
            </a:solidFill>
          </p:grpSpPr>
          <p:sp>
            <p:nvSpPr>
              <p:cNvPr id="424"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25"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26"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27"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374" name="Group 4"/>
            <p:cNvGrpSpPr>
              <a:grpSpLocks noChangeAspect="1"/>
            </p:cNvGrpSpPr>
            <p:nvPr/>
          </p:nvGrpSpPr>
          <p:grpSpPr bwMode="auto">
            <a:xfrm>
              <a:off x="6359014" y="2218566"/>
              <a:ext cx="444500" cy="441325"/>
              <a:chOff x="-687" y="2796"/>
              <a:chExt cx="280" cy="278"/>
            </a:xfrm>
            <a:solidFill>
              <a:schemeClr val="accent2">
                <a:lumMod val="40000"/>
                <a:lumOff val="60000"/>
                <a:alpha val="50000"/>
              </a:schemeClr>
            </a:solidFill>
          </p:grpSpPr>
          <p:sp>
            <p:nvSpPr>
              <p:cNvPr id="420"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21"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22"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23"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375" name="Group 4"/>
            <p:cNvGrpSpPr>
              <a:grpSpLocks noChangeAspect="1"/>
            </p:cNvGrpSpPr>
            <p:nvPr/>
          </p:nvGrpSpPr>
          <p:grpSpPr bwMode="auto">
            <a:xfrm>
              <a:off x="6873364" y="2218566"/>
              <a:ext cx="444500" cy="441325"/>
              <a:chOff x="-687" y="2796"/>
              <a:chExt cx="280" cy="278"/>
            </a:xfrm>
            <a:solidFill>
              <a:schemeClr val="accent2">
                <a:lumMod val="40000"/>
                <a:lumOff val="60000"/>
                <a:alpha val="50000"/>
              </a:schemeClr>
            </a:solidFill>
          </p:grpSpPr>
          <p:sp>
            <p:nvSpPr>
              <p:cNvPr id="416"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17"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18"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19"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376" name="Group 4"/>
            <p:cNvGrpSpPr>
              <a:grpSpLocks noChangeAspect="1"/>
            </p:cNvGrpSpPr>
            <p:nvPr/>
          </p:nvGrpSpPr>
          <p:grpSpPr bwMode="auto">
            <a:xfrm>
              <a:off x="7387714" y="2218566"/>
              <a:ext cx="444500" cy="441325"/>
              <a:chOff x="-687" y="2796"/>
              <a:chExt cx="280" cy="278"/>
            </a:xfrm>
            <a:solidFill>
              <a:schemeClr val="accent2">
                <a:lumMod val="40000"/>
                <a:lumOff val="60000"/>
                <a:alpha val="50000"/>
              </a:schemeClr>
            </a:solidFill>
          </p:grpSpPr>
          <p:sp>
            <p:nvSpPr>
              <p:cNvPr id="412"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13"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14"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15"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377" name="Group 4"/>
            <p:cNvGrpSpPr>
              <a:grpSpLocks noChangeAspect="1"/>
            </p:cNvGrpSpPr>
            <p:nvPr/>
          </p:nvGrpSpPr>
          <p:grpSpPr bwMode="auto">
            <a:xfrm>
              <a:off x="7902064" y="2218566"/>
              <a:ext cx="444500" cy="441325"/>
              <a:chOff x="-687" y="2796"/>
              <a:chExt cx="280" cy="278"/>
            </a:xfrm>
            <a:solidFill>
              <a:schemeClr val="accent2">
                <a:lumMod val="40000"/>
                <a:lumOff val="60000"/>
                <a:alpha val="50000"/>
              </a:schemeClr>
            </a:solidFill>
          </p:grpSpPr>
          <p:sp>
            <p:nvSpPr>
              <p:cNvPr id="408"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09"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10"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11"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378" name="Group 4"/>
            <p:cNvGrpSpPr>
              <a:grpSpLocks noChangeAspect="1"/>
            </p:cNvGrpSpPr>
            <p:nvPr/>
          </p:nvGrpSpPr>
          <p:grpSpPr bwMode="auto">
            <a:xfrm>
              <a:off x="8416414" y="2218566"/>
              <a:ext cx="444500" cy="441325"/>
              <a:chOff x="-687" y="2796"/>
              <a:chExt cx="280" cy="278"/>
            </a:xfrm>
            <a:solidFill>
              <a:schemeClr val="accent2">
                <a:lumMod val="40000"/>
                <a:lumOff val="60000"/>
                <a:alpha val="50000"/>
              </a:schemeClr>
            </a:solidFill>
          </p:grpSpPr>
          <p:sp>
            <p:nvSpPr>
              <p:cNvPr id="404"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05"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06"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07"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379" name="Group 4"/>
            <p:cNvGrpSpPr>
              <a:grpSpLocks noChangeAspect="1"/>
            </p:cNvGrpSpPr>
            <p:nvPr/>
          </p:nvGrpSpPr>
          <p:grpSpPr bwMode="auto">
            <a:xfrm>
              <a:off x="8930764" y="2218566"/>
              <a:ext cx="444500" cy="441325"/>
              <a:chOff x="-687" y="2796"/>
              <a:chExt cx="280" cy="278"/>
            </a:xfrm>
            <a:solidFill>
              <a:schemeClr val="accent2">
                <a:lumMod val="40000"/>
                <a:lumOff val="60000"/>
                <a:alpha val="50000"/>
              </a:schemeClr>
            </a:solidFill>
          </p:grpSpPr>
          <p:sp>
            <p:nvSpPr>
              <p:cNvPr id="400"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01"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02"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03"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380" name="Group 4"/>
            <p:cNvGrpSpPr>
              <a:grpSpLocks noChangeAspect="1"/>
            </p:cNvGrpSpPr>
            <p:nvPr/>
          </p:nvGrpSpPr>
          <p:grpSpPr bwMode="auto">
            <a:xfrm>
              <a:off x="9445114" y="2218566"/>
              <a:ext cx="444500" cy="441325"/>
              <a:chOff x="-687" y="2796"/>
              <a:chExt cx="280" cy="278"/>
            </a:xfrm>
            <a:solidFill>
              <a:schemeClr val="accent2">
                <a:lumMod val="40000"/>
                <a:lumOff val="60000"/>
                <a:alpha val="50000"/>
              </a:schemeClr>
            </a:solidFill>
          </p:grpSpPr>
          <p:sp>
            <p:nvSpPr>
              <p:cNvPr id="396"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97"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98"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99"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381" name="Group 4"/>
            <p:cNvGrpSpPr>
              <a:grpSpLocks noChangeAspect="1"/>
            </p:cNvGrpSpPr>
            <p:nvPr/>
          </p:nvGrpSpPr>
          <p:grpSpPr bwMode="auto">
            <a:xfrm>
              <a:off x="9959464" y="2218566"/>
              <a:ext cx="444500" cy="441325"/>
              <a:chOff x="-687" y="2796"/>
              <a:chExt cx="280" cy="278"/>
            </a:xfrm>
            <a:solidFill>
              <a:schemeClr val="accent2">
                <a:lumMod val="40000"/>
                <a:lumOff val="60000"/>
                <a:alpha val="50000"/>
              </a:schemeClr>
            </a:solidFill>
          </p:grpSpPr>
          <p:sp>
            <p:nvSpPr>
              <p:cNvPr id="392"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93"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94"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95"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382" name="Group 4"/>
            <p:cNvGrpSpPr>
              <a:grpSpLocks noChangeAspect="1"/>
            </p:cNvGrpSpPr>
            <p:nvPr/>
          </p:nvGrpSpPr>
          <p:grpSpPr bwMode="auto">
            <a:xfrm>
              <a:off x="10473814" y="2218566"/>
              <a:ext cx="444500" cy="441325"/>
              <a:chOff x="-687" y="2796"/>
              <a:chExt cx="280" cy="278"/>
            </a:xfrm>
            <a:solidFill>
              <a:schemeClr val="accent2">
                <a:lumMod val="40000"/>
                <a:lumOff val="60000"/>
                <a:alpha val="50000"/>
              </a:schemeClr>
            </a:solidFill>
          </p:grpSpPr>
          <p:sp>
            <p:nvSpPr>
              <p:cNvPr id="388"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89"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90"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91"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383" name="Group 4"/>
            <p:cNvGrpSpPr>
              <a:grpSpLocks noChangeAspect="1"/>
            </p:cNvGrpSpPr>
            <p:nvPr/>
          </p:nvGrpSpPr>
          <p:grpSpPr bwMode="auto">
            <a:xfrm>
              <a:off x="10988164" y="2218566"/>
              <a:ext cx="444500" cy="441325"/>
              <a:chOff x="-687" y="2796"/>
              <a:chExt cx="280" cy="278"/>
            </a:xfrm>
            <a:solidFill>
              <a:schemeClr val="accent2">
                <a:lumMod val="40000"/>
                <a:lumOff val="60000"/>
                <a:alpha val="50000"/>
              </a:schemeClr>
            </a:solidFill>
          </p:grpSpPr>
          <p:sp>
            <p:nvSpPr>
              <p:cNvPr id="384"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85"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86"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87"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478" name="Group 4"/>
            <p:cNvGrpSpPr>
              <a:grpSpLocks noChangeAspect="1"/>
            </p:cNvGrpSpPr>
            <p:nvPr/>
          </p:nvGrpSpPr>
          <p:grpSpPr bwMode="auto">
            <a:xfrm>
              <a:off x="5330314" y="2847216"/>
              <a:ext cx="444500" cy="441325"/>
              <a:chOff x="-687" y="2796"/>
              <a:chExt cx="280" cy="278"/>
            </a:xfrm>
            <a:solidFill>
              <a:schemeClr val="accent2">
                <a:lumMod val="40000"/>
                <a:lumOff val="60000"/>
                <a:alpha val="50000"/>
              </a:schemeClr>
            </a:solidFill>
          </p:grpSpPr>
          <p:sp>
            <p:nvSpPr>
              <p:cNvPr id="534"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35"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36"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37"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479" name="Group 4"/>
            <p:cNvGrpSpPr>
              <a:grpSpLocks noChangeAspect="1"/>
            </p:cNvGrpSpPr>
            <p:nvPr/>
          </p:nvGrpSpPr>
          <p:grpSpPr bwMode="auto">
            <a:xfrm>
              <a:off x="5844664" y="2847216"/>
              <a:ext cx="444500" cy="441325"/>
              <a:chOff x="-687" y="2796"/>
              <a:chExt cx="280" cy="278"/>
            </a:xfrm>
            <a:solidFill>
              <a:schemeClr val="accent2">
                <a:lumMod val="40000"/>
                <a:lumOff val="60000"/>
                <a:alpha val="50000"/>
              </a:schemeClr>
            </a:solidFill>
          </p:grpSpPr>
          <p:sp>
            <p:nvSpPr>
              <p:cNvPr id="530"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31"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32"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33"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480" name="Group 4"/>
            <p:cNvGrpSpPr>
              <a:grpSpLocks noChangeAspect="1"/>
            </p:cNvGrpSpPr>
            <p:nvPr/>
          </p:nvGrpSpPr>
          <p:grpSpPr bwMode="auto">
            <a:xfrm>
              <a:off x="6359014" y="2847216"/>
              <a:ext cx="444500" cy="441325"/>
              <a:chOff x="-687" y="2796"/>
              <a:chExt cx="280" cy="278"/>
            </a:xfrm>
            <a:solidFill>
              <a:schemeClr val="accent2">
                <a:lumMod val="40000"/>
                <a:lumOff val="60000"/>
                <a:alpha val="50000"/>
              </a:schemeClr>
            </a:solidFill>
          </p:grpSpPr>
          <p:sp>
            <p:nvSpPr>
              <p:cNvPr id="526"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27"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28"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29"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481" name="Group 4"/>
            <p:cNvGrpSpPr>
              <a:grpSpLocks noChangeAspect="1"/>
            </p:cNvGrpSpPr>
            <p:nvPr/>
          </p:nvGrpSpPr>
          <p:grpSpPr bwMode="auto">
            <a:xfrm>
              <a:off x="6873364" y="2847216"/>
              <a:ext cx="444500" cy="441325"/>
              <a:chOff x="-687" y="2796"/>
              <a:chExt cx="280" cy="278"/>
            </a:xfrm>
            <a:solidFill>
              <a:schemeClr val="accent2">
                <a:lumMod val="40000"/>
                <a:lumOff val="60000"/>
                <a:alpha val="50000"/>
              </a:schemeClr>
            </a:solidFill>
          </p:grpSpPr>
          <p:sp>
            <p:nvSpPr>
              <p:cNvPr id="522"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23"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24"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25"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482" name="Group 4"/>
            <p:cNvGrpSpPr>
              <a:grpSpLocks noChangeAspect="1"/>
            </p:cNvGrpSpPr>
            <p:nvPr/>
          </p:nvGrpSpPr>
          <p:grpSpPr bwMode="auto">
            <a:xfrm>
              <a:off x="7387714" y="2847216"/>
              <a:ext cx="444500" cy="441325"/>
              <a:chOff x="-687" y="2796"/>
              <a:chExt cx="280" cy="278"/>
            </a:xfrm>
            <a:solidFill>
              <a:schemeClr val="accent2">
                <a:lumMod val="40000"/>
                <a:lumOff val="60000"/>
                <a:alpha val="50000"/>
              </a:schemeClr>
            </a:solidFill>
          </p:grpSpPr>
          <p:sp>
            <p:nvSpPr>
              <p:cNvPr id="518"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19"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20"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21"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483" name="Group 4"/>
            <p:cNvGrpSpPr>
              <a:grpSpLocks noChangeAspect="1"/>
            </p:cNvGrpSpPr>
            <p:nvPr/>
          </p:nvGrpSpPr>
          <p:grpSpPr bwMode="auto">
            <a:xfrm>
              <a:off x="7902064" y="2847216"/>
              <a:ext cx="444500" cy="441325"/>
              <a:chOff x="-687" y="2796"/>
              <a:chExt cx="280" cy="278"/>
            </a:xfrm>
            <a:solidFill>
              <a:schemeClr val="accent2">
                <a:lumMod val="40000"/>
                <a:lumOff val="60000"/>
                <a:alpha val="50000"/>
              </a:schemeClr>
            </a:solidFill>
          </p:grpSpPr>
          <p:sp>
            <p:nvSpPr>
              <p:cNvPr id="514"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15"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16"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17"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484" name="Group 4"/>
            <p:cNvGrpSpPr>
              <a:grpSpLocks noChangeAspect="1"/>
            </p:cNvGrpSpPr>
            <p:nvPr/>
          </p:nvGrpSpPr>
          <p:grpSpPr bwMode="auto">
            <a:xfrm>
              <a:off x="8416414" y="2847216"/>
              <a:ext cx="444500" cy="441325"/>
              <a:chOff x="-687" y="2796"/>
              <a:chExt cx="280" cy="278"/>
            </a:xfrm>
            <a:solidFill>
              <a:schemeClr val="accent2">
                <a:lumMod val="40000"/>
                <a:lumOff val="60000"/>
                <a:alpha val="50000"/>
              </a:schemeClr>
            </a:solidFill>
          </p:grpSpPr>
          <p:sp>
            <p:nvSpPr>
              <p:cNvPr id="510"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11"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12"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13"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485" name="Group 4"/>
            <p:cNvGrpSpPr>
              <a:grpSpLocks noChangeAspect="1"/>
            </p:cNvGrpSpPr>
            <p:nvPr/>
          </p:nvGrpSpPr>
          <p:grpSpPr bwMode="auto">
            <a:xfrm>
              <a:off x="8930764" y="2847216"/>
              <a:ext cx="444500" cy="441325"/>
              <a:chOff x="-687" y="2796"/>
              <a:chExt cx="280" cy="278"/>
            </a:xfrm>
            <a:solidFill>
              <a:schemeClr val="accent2">
                <a:lumMod val="40000"/>
                <a:lumOff val="60000"/>
                <a:alpha val="50000"/>
              </a:schemeClr>
            </a:solidFill>
          </p:grpSpPr>
          <p:sp>
            <p:nvSpPr>
              <p:cNvPr id="506"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07"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08"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09"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486" name="Group 4"/>
            <p:cNvGrpSpPr>
              <a:grpSpLocks noChangeAspect="1"/>
            </p:cNvGrpSpPr>
            <p:nvPr/>
          </p:nvGrpSpPr>
          <p:grpSpPr bwMode="auto">
            <a:xfrm>
              <a:off x="9445114" y="2847216"/>
              <a:ext cx="444500" cy="441325"/>
              <a:chOff x="-687" y="2796"/>
              <a:chExt cx="280" cy="278"/>
            </a:xfrm>
            <a:solidFill>
              <a:schemeClr val="accent2">
                <a:lumMod val="40000"/>
                <a:lumOff val="60000"/>
                <a:alpha val="50000"/>
              </a:schemeClr>
            </a:solidFill>
          </p:grpSpPr>
          <p:sp>
            <p:nvSpPr>
              <p:cNvPr id="502"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03"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04"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05"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487" name="Group 4"/>
            <p:cNvGrpSpPr>
              <a:grpSpLocks noChangeAspect="1"/>
            </p:cNvGrpSpPr>
            <p:nvPr/>
          </p:nvGrpSpPr>
          <p:grpSpPr bwMode="auto">
            <a:xfrm>
              <a:off x="9959464" y="2847216"/>
              <a:ext cx="444500" cy="441325"/>
              <a:chOff x="-687" y="2796"/>
              <a:chExt cx="280" cy="278"/>
            </a:xfrm>
            <a:solidFill>
              <a:schemeClr val="accent2">
                <a:lumMod val="40000"/>
                <a:lumOff val="60000"/>
                <a:alpha val="50000"/>
              </a:schemeClr>
            </a:solidFill>
          </p:grpSpPr>
          <p:sp>
            <p:nvSpPr>
              <p:cNvPr id="498"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99"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00"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01"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488" name="Group 4"/>
            <p:cNvGrpSpPr>
              <a:grpSpLocks noChangeAspect="1"/>
            </p:cNvGrpSpPr>
            <p:nvPr/>
          </p:nvGrpSpPr>
          <p:grpSpPr bwMode="auto">
            <a:xfrm>
              <a:off x="10473814" y="2847216"/>
              <a:ext cx="444500" cy="441325"/>
              <a:chOff x="-687" y="2796"/>
              <a:chExt cx="280" cy="278"/>
            </a:xfrm>
            <a:solidFill>
              <a:schemeClr val="accent2">
                <a:lumMod val="40000"/>
                <a:lumOff val="60000"/>
                <a:alpha val="50000"/>
              </a:schemeClr>
            </a:solidFill>
          </p:grpSpPr>
          <p:sp>
            <p:nvSpPr>
              <p:cNvPr id="494"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95"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96"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97"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489" name="Group 4"/>
            <p:cNvGrpSpPr>
              <a:grpSpLocks noChangeAspect="1"/>
            </p:cNvGrpSpPr>
            <p:nvPr/>
          </p:nvGrpSpPr>
          <p:grpSpPr bwMode="auto">
            <a:xfrm>
              <a:off x="10988164" y="2847216"/>
              <a:ext cx="444500" cy="441325"/>
              <a:chOff x="-687" y="2796"/>
              <a:chExt cx="280" cy="278"/>
            </a:xfrm>
            <a:solidFill>
              <a:schemeClr val="accent2">
                <a:lumMod val="40000"/>
                <a:lumOff val="60000"/>
                <a:alpha val="50000"/>
              </a:schemeClr>
            </a:solidFill>
          </p:grpSpPr>
          <p:sp>
            <p:nvSpPr>
              <p:cNvPr id="490"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91"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92"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93"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584" name="Group 4"/>
            <p:cNvGrpSpPr>
              <a:grpSpLocks noChangeAspect="1"/>
            </p:cNvGrpSpPr>
            <p:nvPr/>
          </p:nvGrpSpPr>
          <p:grpSpPr bwMode="auto">
            <a:xfrm>
              <a:off x="5330314" y="3475866"/>
              <a:ext cx="444500" cy="441325"/>
              <a:chOff x="-687" y="2796"/>
              <a:chExt cx="280" cy="278"/>
            </a:xfrm>
            <a:solidFill>
              <a:schemeClr val="accent2">
                <a:lumMod val="40000"/>
                <a:lumOff val="60000"/>
                <a:alpha val="50000"/>
              </a:schemeClr>
            </a:solidFill>
          </p:grpSpPr>
          <p:sp>
            <p:nvSpPr>
              <p:cNvPr id="640"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41"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42"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43"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585" name="Group 4"/>
            <p:cNvGrpSpPr>
              <a:grpSpLocks noChangeAspect="1"/>
            </p:cNvGrpSpPr>
            <p:nvPr/>
          </p:nvGrpSpPr>
          <p:grpSpPr bwMode="auto">
            <a:xfrm>
              <a:off x="5844664" y="3475866"/>
              <a:ext cx="444500" cy="441325"/>
              <a:chOff x="-687" y="2796"/>
              <a:chExt cx="280" cy="278"/>
            </a:xfrm>
            <a:solidFill>
              <a:schemeClr val="accent2">
                <a:lumMod val="40000"/>
                <a:lumOff val="60000"/>
                <a:alpha val="50000"/>
              </a:schemeClr>
            </a:solidFill>
          </p:grpSpPr>
          <p:sp>
            <p:nvSpPr>
              <p:cNvPr id="636"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37"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38"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39"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586" name="Group 4"/>
            <p:cNvGrpSpPr>
              <a:grpSpLocks noChangeAspect="1"/>
            </p:cNvGrpSpPr>
            <p:nvPr/>
          </p:nvGrpSpPr>
          <p:grpSpPr bwMode="auto">
            <a:xfrm>
              <a:off x="6359014" y="3475866"/>
              <a:ext cx="444500" cy="441325"/>
              <a:chOff x="-687" y="2796"/>
              <a:chExt cx="280" cy="278"/>
            </a:xfrm>
            <a:solidFill>
              <a:schemeClr val="accent2">
                <a:lumMod val="40000"/>
                <a:lumOff val="60000"/>
                <a:alpha val="50000"/>
              </a:schemeClr>
            </a:solidFill>
          </p:grpSpPr>
          <p:sp>
            <p:nvSpPr>
              <p:cNvPr id="632"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33"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34"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35"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587" name="Group 4"/>
            <p:cNvGrpSpPr>
              <a:grpSpLocks noChangeAspect="1"/>
            </p:cNvGrpSpPr>
            <p:nvPr/>
          </p:nvGrpSpPr>
          <p:grpSpPr bwMode="auto">
            <a:xfrm>
              <a:off x="6873364" y="3475866"/>
              <a:ext cx="444500" cy="441325"/>
              <a:chOff x="-687" y="2796"/>
              <a:chExt cx="280" cy="278"/>
            </a:xfrm>
            <a:solidFill>
              <a:schemeClr val="accent2">
                <a:lumMod val="40000"/>
                <a:lumOff val="60000"/>
                <a:alpha val="50000"/>
              </a:schemeClr>
            </a:solidFill>
          </p:grpSpPr>
          <p:sp>
            <p:nvSpPr>
              <p:cNvPr id="628"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9"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30"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31"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588" name="Group 4"/>
            <p:cNvGrpSpPr>
              <a:grpSpLocks noChangeAspect="1"/>
            </p:cNvGrpSpPr>
            <p:nvPr/>
          </p:nvGrpSpPr>
          <p:grpSpPr bwMode="auto">
            <a:xfrm>
              <a:off x="7387714" y="3475866"/>
              <a:ext cx="444500" cy="441325"/>
              <a:chOff x="-687" y="2796"/>
              <a:chExt cx="280" cy="278"/>
            </a:xfrm>
            <a:solidFill>
              <a:schemeClr val="accent2">
                <a:lumMod val="40000"/>
                <a:lumOff val="60000"/>
                <a:alpha val="50000"/>
              </a:schemeClr>
            </a:solidFill>
          </p:grpSpPr>
          <p:sp>
            <p:nvSpPr>
              <p:cNvPr id="624"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5"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6"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7"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589" name="Group 4"/>
            <p:cNvGrpSpPr>
              <a:grpSpLocks noChangeAspect="1"/>
            </p:cNvGrpSpPr>
            <p:nvPr/>
          </p:nvGrpSpPr>
          <p:grpSpPr bwMode="auto">
            <a:xfrm>
              <a:off x="7902064" y="3475866"/>
              <a:ext cx="444500" cy="441325"/>
              <a:chOff x="-687" y="2796"/>
              <a:chExt cx="280" cy="278"/>
            </a:xfrm>
            <a:solidFill>
              <a:schemeClr val="accent2">
                <a:lumMod val="40000"/>
                <a:lumOff val="60000"/>
                <a:alpha val="50000"/>
              </a:schemeClr>
            </a:solidFill>
          </p:grpSpPr>
          <p:sp>
            <p:nvSpPr>
              <p:cNvPr id="620"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1"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2"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3"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590" name="Group 4"/>
            <p:cNvGrpSpPr>
              <a:grpSpLocks noChangeAspect="1"/>
            </p:cNvGrpSpPr>
            <p:nvPr/>
          </p:nvGrpSpPr>
          <p:grpSpPr bwMode="auto">
            <a:xfrm>
              <a:off x="8416414" y="3475866"/>
              <a:ext cx="444500" cy="441325"/>
              <a:chOff x="-687" y="2796"/>
              <a:chExt cx="280" cy="278"/>
            </a:xfrm>
            <a:solidFill>
              <a:schemeClr val="accent2">
                <a:lumMod val="40000"/>
                <a:lumOff val="60000"/>
                <a:alpha val="50000"/>
              </a:schemeClr>
            </a:solidFill>
          </p:grpSpPr>
          <p:sp>
            <p:nvSpPr>
              <p:cNvPr id="616"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17"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18"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19"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591" name="Group 4"/>
            <p:cNvGrpSpPr>
              <a:grpSpLocks noChangeAspect="1"/>
            </p:cNvGrpSpPr>
            <p:nvPr/>
          </p:nvGrpSpPr>
          <p:grpSpPr bwMode="auto">
            <a:xfrm>
              <a:off x="8930764" y="3475866"/>
              <a:ext cx="444500" cy="441325"/>
              <a:chOff x="-687" y="2796"/>
              <a:chExt cx="280" cy="278"/>
            </a:xfrm>
            <a:solidFill>
              <a:schemeClr val="accent2">
                <a:lumMod val="40000"/>
                <a:lumOff val="60000"/>
                <a:alpha val="50000"/>
              </a:schemeClr>
            </a:solidFill>
          </p:grpSpPr>
          <p:sp>
            <p:nvSpPr>
              <p:cNvPr id="612"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13"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14"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15"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592" name="Group 4"/>
            <p:cNvGrpSpPr>
              <a:grpSpLocks noChangeAspect="1"/>
            </p:cNvGrpSpPr>
            <p:nvPr/>
          </p:nvGrpSpPr>
          <p:grpSpPr bwMode="auto">
            <a:xfrm>
              <a:off x="9445114" y="3475866"/>
              <a:ext cx="444500" cy="441325"/>
              <a:chOff x="-687" y="2796"/>
              <a:chExt cx="280" cy="278"/>
            </a:xfrm>
            <a:solidFill>
              <a:schemeClr val="accent2">
                <a:lumMod val="40000"/>
                <a:lumOff val="60000"/>
                <a:alpha val="50000"/>
              </a:schemeClr>
            </a:solidFill>
          </p:grpSpPr>
          <p:sp>
            <p:nvSpPr>
              <p:cNvPr id="608"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09"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10"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11"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593" name="Group 4"/>
            <p:cNvGrpSpPr>
              <a:grpSpLocks noChangeAspect="1"/>
            </p:cNvGrpSpPr>
            <p:nvPr/>
          </p:nvGrpSpPr>
          <p:grpSpPr bwMode="auto">
            <a:xfrm>
              <a:off x="9959464" y="3475866"/>
              <a:ext cx="444500" cy="441325"/>
              <a:chOff x="-687" y="2796"/>
              <a:chExt cx="280" cy="278"/>
            </a:xfrm>
            <a:solidFill>
              <a:schemeClr val="accent2">
                <a:lumMod val="40000"/>
                <a:lumOff val="60000"/>
                <a:alpha val="50000"/>
              </a:schemeClr>
            </a:solidFill>
          </p:grpSpPr>
          <p:sp>
            <p:nvSpPr>
              <p:cNvPr id="604"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05"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06"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07"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594" name="Group 4"/>
            <p:cNvGrpSpPr>
              <a:grpSpLocks noChangeAspect="1"/>
            </p:cNvGrpSpPr>
            <p:nvPr/>
          </p:nvGrpSpPr>
          <p:grpSpPr bwMode="auto">
            <a:xfrm>
              <a:off x="10473814" y="3475866"/>
              <a:ext cx="444500" cy="441325"/>
              <a:chOff x="-687" y="2796"/>
              <a:chExt cx="280" cy="278"/>
            </a:xfrm>
            <a:solidFill>
              <a:schemeClr val="accent2">
                <a:lumMod val="40000"/>
                <a:lumOff val="60000"/>
                <a:alpha val="50000"/>
              </a:schemeClr>
            </a:solidFill>
          </p:grpSpPr>
          <p:sp>
            <p:nvSpPr>
              <p:cNvPr id="600"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01"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02"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03"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595" name="Group 4"/>
            <p:cNvGrpSpPr>
              <a:grpSpLocks noChangeAspect="1"/>
            </p:cNvGrpSpPr>
            <p:nvPr/>
          </p:nvGrpSpPr>
          <p:grpSpPr bwMode="auto">
            <a:xfrm>
              <a:off x="10988164" y="3475866"/>
              <a:ext cx="444500" cy="441325"/>
              <a:chOff x="-687" y="2796"/>
              <a:chExt cx="280" cy="278"/>
            </a:xfrm>
            <a:solidFill>
              <a:schemeClr val="accent2">
                <a:lumMod val="40000"/>
                <a:lumOff val="60000"/>
                <a:alpha val="50000"/>
              </a:schemeClr>
            </a:solidFill>
          </p:grpSpPr>
          <p:sp>
            <p:nvSpPr>
              <p:cNvPr id="596"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97"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98"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99"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688" name="Group 4"/>
            <p:cNvGrpSpPr>
              <a:grpSpLocks noChangeAspect="1"/>
            </p:cNvGrpSpPr>
            <p:nvPr/>
          </p:nvGrpSpPr>
          <p:grpSpPr bwMode="auto">
            <a:xfrm>
              <a:off x="4301614" y="4104516"/>
              <a:ext cx="444500" cy="441325"/>
              <a:chOff x="-687" y="2796"/>
              <a:chExt cx="280" cy="278"/>
            </a:xfrm>
            <a:solidFill>
              <a:schemeClr val="accent2">
                <a:lumMod val="40000"/>
                <a:lumOff val="60000"/>
                <a:alpha val="50000"/>
              </a:schemeClr>
            </a:solidFill>
          </p:grpSpPr>
          <p:sp>
            <p:nvSpPr>
              <p:cNvPr id="754"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55"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56"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57"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689" name="Group 4"/>
            <p:cNvGrpSpPr>
              <a:grpSpLocks noChangeAspect="1"/>
            </p:cNvGrpSpPr>
            <p:nvPr/>
          </p:nvGrpSpPr>
          <p:grpSpPr bwMode="auto">
            <a:xfrm>
              <a:off x="4815964" y="4104516"/>
              <a:ext cx="444500" cy="441325"/>
              <a:chOff x="-687" y="2796"/>
              <a:chExt cx="280" cy="278"/>
            </a:xfrm>
            <a:solidFill>
              <a:schemeClr val="accent2">
                <a:lumMod val="40000"/>
                <a:lumOff val="60000"/>
                <a:alpha val="50000"/>
              </a:schemeClr>
            </a:solidFill>
          </p:grpSpPr>
          <p:sp>
            <p:nvSpPr>
              <p:cNvPr id="750"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51"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52"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53"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690" name="Group 4"/>
            <p:cNvGrpSpPr>
              <a:grpSpLocks noChangeAspect="1"/>
            </p:cNvGrpSpPr>
            <p:nvPr/>
          </p:nvGrpSpPr>
          <p:grpSpPr bwMode="auto">
            <a:xfrm>
              <a:off x="5330314" y="4104516"/>
              <a:ext cx="444500" cy="441325"/>
              <a:chOff x="-687" y="2796"/>
              <a:chExt cx="280" cy="278"/>
            </a:xfrm>
            <a:solidFill>
              <a:schemeClr val="accent2">
                <a:lumMod val="40000"/>
                <a:lumOff val="60000"/>
                <a:alpha val="50000"/>
              </a:schemeClr>
            </a:solidFill>
          </p:grpSpPr>
          <p:sp>
            <p:nvSpPr>
              <p:cNvPr id="746"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47"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48"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49"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691" name="Group 4"/>
            <p:cNvGrpSpPr>
              <a:grpSpLocks noChangeAspect="1"/>
            </p:cNvGrpSpPr>
            <p:nvPr/>
          </p:nvGrpSpPr>
          <p:grpSpPr bwMode="auto">
            <a:xfrm>
              <a:off x="5844664" y="4104516"/>
              <a:ext cx="444500" cy="441325"/>
              <a:chOff x="-687" y="2796"/>
              <a:chExt cx="280" cy="278"/>
            </a:xfrm>
            <a:solidFill>
              <a:schemeClr val="accent2">
                <a:lumMod val="40000"/>
                <a:lumOff val="60000"/>
                <a:alpha val="50000"/>
              </a:schemeClr>
            </a:solidFill>
          </p:grpSpPr>
          <p:sp>
            <p:nvSpPr>
              <p:cNvPr id="742"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43"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44"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45"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692" name="Group 4"/>
            <p:cNvGrpSpPr>
              <a:grpSpLocks noChangeAspect="1"/>
            </p:cNvGrpSpPr>
            <p:nvPr/>
          </p:nvGrpSpPr>
          <p:grpSpPr bwMode="auto">
            <a:xfrm>
              <a:off x="6359014" y="4104516"/>
              <a:ext cx="444500" cy="441325"/>
              <a:chOff x="-687" y="2796"/>
              <a:chExt cx="280" cy="278"/>
            </a:xfrm>
            <a:solidFill>
              <a:schemeClr val="accent2">
                <a:lumMod val="40000"/>
                <a:lumOff val="60000"/>
                <a:alpha val="50000"/>
              </a:schemeClr>
            </a:solidFill>
          </p:grpSpPr>
          <p:sp>
            <p:nvSpPr>
              <p:cNvPr id="738"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39"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40"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41"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693" name="Group 4"/>
            <p:cNvGrpSpPr>
              <a:grpSpLocks noChangeAspect="1"/>
            </p:cNvGrpSpPr>
            <p:nvPr/>
          </p:nvGrpSpPr>
          <p:grpSpPr bwMode="auto">
            <a:xfrm>
              <a:off x="6873364" y="4104516"/>
              <a:ext cx="444500" cy="441325"/>
              <a:chOff x="-687" y="2796"/>
              <a:chExt cx="280" cy="278"/>
            </a:xfrm>
            <a:solidFill>
              <a:schemeClr val="accent2">
                <a:lumMod val="40000"/>
                <a:lumOff val="60000"/>
                <a:alpha val="50000"/>
              </a:schemeClr>
            </a:solidFill>
          </p:grpSpPr>
          <p:sp>
            <p:nvSpPr>
              <p:cNvPr id="734"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35"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36"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37"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694" name="Group 4"/>
            <p:cNvGrpSpPr>
              <a:grpSpLocks noChangeAspect="1"/>
            </p:cNvGrpSpPr>
            <p:nvPr/>
          </p:nvGrpSpPr>
          <p:grpSpPr bwMode="auto">
            <a:xfrm>
              <a:off x="7387714" y="4104516"/>
              <a:ext cx="444500" cy="441325"/>
              <a:chOff x="-687" y="2796"/>
              <a:chExt cx="280" cy="278"/>
            </a:xfrm>
            <a:solidFill>
              <a:schemeClr val="accent2">
                <a:lumMod val="40000"/>
                <a:lumOff val="60000"/>
                <a:alpha val="50000"/>
              </a:schemeClr>
            </a:solidFill>
          </p:grpSpPr>
          <p:sp>
            <p:nvSpPr>
              <p:cNvPr id="730"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31"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32"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33"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695" name="Group 4"/>
            <p:cNvGrpSpPr>
              <a:grpSpLocks noChangeAspect="1"/>
            </p:cNvGrpSpPr>
            <p:nvPr/>
          </p:nvGrpSpPr>
          <p:grpSpPr bwMode="auto">
            <a:xfrm>
              <a:off x="7902064" y="4104516"/>
              <a:ext cx="444500" cy="441325"/>
              <a:chOff x="-687" y="2796"/>
              <a:chExt cx="280" cy="278"/>
            </a:xfrm>
            <a:solidFill>
              <a:schemeClr val="accent2">
                <a:lumMod val="40000"/>
                <a:lumOff val="60000"/>
                <a:alpha val="50000"/>
              </a:schemeClr>
            </a:solidFill>
          </p:grpSpPr>
          <p:sp>
            <p:nvSpPr>
              <p:cNvPr id="726"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27"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28"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29"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696" name="Group 4"/>
            <p:cNvGrpSpPr>
              <a:grpSpLocks noChangeAspect="1"/>
            </p:cNvGrpSpPr>
            <p:nvPr/>
          </p:nvGrpSpPr>
          <p:grpSpPr bwMode="auto">
            <a:xfrm>
              <a:off x="8416414" y="4104516"/>
              <a:ext cx="444500" cy="441325"/>
              <a:chOff x="-687" y="2796"/>
              <a:chExt cx="280" cy="278"/>
            </a:xfrm>
            <a:solidFill>
              <a:schemeClr val="accent2">
                <a:lumMod val="40000"/>
                <a:lumOff val="60000"/>
                <a:alpha val="50000"/>
              </a:schemeClr>
            </a:solidFill>
          </p:grpSpPr>
          <p:sp>
            <p:nvSpPr>
              <p:cNvPr id="722"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23"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24"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25"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697" name="Group 4"/>
            <p:cNvGrpSpPr>
              <a:grpSpLocks noChangeAspect="1"/>
            </p:cNvGrpSpPr>
            <p:nvPr/>
          </p:nvGrpSpPr>
          <p:grpSpPr bwMode="auto">
            <a:xfrm>
              <a:off x="8930764" y="4104516"/>
              <a:ext cx="444500" cy="441325"/>
              <a:chOff x="-687" y="2796"/>
              <a:chExt cx="280" cy="278"/>
            </a:xfrm>
            <a:solidFill>
              <a:schemeClr val="accent2">
                <a:lumMod val="40000"/>
                <a:lumOff val="60000"/>
                <a:alpha val="50000"/>
              </a:schemeClr>
            </a:solidFill>
          </p:grpSpPr>
          <p:sp>
            <p:nvSpPr>
              <p:cNvPr id="718"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19"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20"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21"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698" name="Group 4"/>
            <p:cNvGrpSpPr>
              <a:grpSpLocks noChangeAspect="1"/>
            </p:cNvGrpSpPr>
            <p:nvPr/>
          </p:nvGrpSpPr>
          <p:grpSpPr bwMode="auto">
            <a:xfrm>
              <a:off x="9445114" y="4104516"/>
              <a:ext cx="444500" cy="441325"/>
              <a:chOff x="-687" y="2796"/>
              <a:chExt cx="280" cy="278"/>
            </a:xfrm>
            <a:solidFill>
              <a:schemeClr val="accent2">
                <a:lumMod val="40000"/>
                <a:lumOff val="60000"/>
                <a:alpha val="50000"/>
              </a:schemeClr>
            </a:solidFill>
          </p:grpSpPr>
          <p:sp>
            <p:nvSpPr>
              <p:cNvPr id="714"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15"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16"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17"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699" name="Group 4"/>
            <p:cNvGrpSpPr>
              <a:grpSpLocks noChangeAspect="1"/>
            </p:cNvGrpSpPr>
            <p:nvPr/>
          </p:nvGrpSpPr>
          <p:grpSpPr bwMode="auto">
            <a:xfrm>
              <a:off x="9959464" y="4104516"/>
              <a:ext cx="444500" cy="441325"/>
              <a:chOff x="-687" y="2796"/>
              <a:chExt cx="280" cy="278"/>
            </a:xfrm>
            <a:solidFill>
              <a:schemeClr val="accent2">
                <a:lumMod val="40000"/>
                <a:lumOff val="60000"/>
                <a:alpha val="50000"/>
              </a:schemeClr>
            </a:solidFill>
          </p:grpSpPr>
          <p:sp>
            <p:nvSpPr>
              <p:cNvPr id="710"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11"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12"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13"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700" name="Group 4"/>
            <p:cNvGrpSpPr>
              <a:grpSpLocks noChangeAspect="1"/>
            </p:cNvGrpSpPr>
            <p:nvPr/>
          </p:nvGrpSpPr>
          <p:grpSpPr bwMode="auto">
            <a:xfrm>
              <a:off x="10473814" y="4104516"/>
              <a:ext cx="444500" cy="441325"/>
              <a:chOff x="-687" y="2796"/>
              <a:chExt cx="280" cy="278"/>
            </a:xfrm>
            <a:solidFill>
              <a:schemeClr val="accent2">
                <a:lumMod val="40000"/>
                <a:lumOff val="60000"/>
                <a:alpha val="50000"/>
              </a:schemeClr>
            </a:solidFill>
          </p:grpSpPr>
          <p:sp>
            <p:nvSpPr>
              <p:cNvPr id="706"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07"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08"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09"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701" name="Group 4"/>
            <p:cNvGrpSpPr>
              <a:grpSpLocks noChangeAspect="1"/>
            </p:cNvGrpSpPr>
            <p:nvPr/>
          </p:nvGrpSpPr>
          <p:grpSpPr bwMode="auto">
            <a:xfrm>
              <a:off x="10988164" y="4104516"/>
              <a:ext cx="444500" cy="441325"/>
              <a:chOff x="-687" y="2796"/>
              <a:chExt cx="280" cy="278"/>
            </a:xfrm>
            <a:solidFill>
              <a:schemeClr val="accent2">
                <a:lumMod val="40000"/>
                <a:lumOff val="60000"/>
                <a:alpha val="50000"/>
              </a:schemeClr>
            </a:solidFill>
          </p:grpSpPr>
          <p:sp>
            <p:nvSpPr>
              <p:cNvPr id="702"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03"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04"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05"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793" name="Group 4"/>
            <p:cNvGrpSpPr>
              <a:grpSpLocks noChangeAspect="1"/>
            </p:cNvGrpSpPr>
            <p:nvPr/>
          </p:nvGrpSpPr>
          <p:grpSpPr bwMode="auto">
            <a:xfrm>
              <a:off x="3787264" y="4733166"/>
              <a:ext cx="444500" cy="441325"/>
              <a:chOff x="-687" y="2796"/>
              <a:chExt cx="280" cy="278"/>
            </a:xfrm>
            <a:solidFill>
              <a:schemeClr val="accent2">
                <a:lumMod val="40000"/>
                <a:lumOff val="60000"/>
                <a:alpha val="50000"/>
              </a:schemeClr>
            </a:solidFill>
          </p:grpSpPr>
          <p:sp>
            <p:nvSpPr>
              <p:cNvPr id="864"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65"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66"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67"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794" name="Group 4"/>
            <p:cNvGrpSpPr>
              <a:grpSpLocks noChangeAspect="1"/>
            </p:cNvGrpSpPr>
            <p:nvPr/>
          </p:nvGrpSpPr>
          <p:grpSpPr bwMode="auto">
            <a:xfrm>
              <a:off x="4301614" y="4733166"/>
              <a:ext cx="444500" cy="441325"/>
              <a:chOff x="-687" y="2796"/>
              <a:chExt cx="280" cy="278"/>
            </a:xfrm>
            <a:solidFill>
              <a:schemeClr val="accent2">
                <a:lumMod val="40000"/>
                <a:lumOff val="60000"/>
                <a:alpha val="50000"/>
              </a:schemeClr>
            </a:solidFill>
          </p:grpSpPr>
          <p:sp>
            <p:nvSpPr>
              <p:cNvPr id="860"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61"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62"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63"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795" name="Group 4"/>
            <p:cNvGrpSpPr>
              <a:grpSpLocks noChangeAspect="1"/>
            </p:cNvGrpSpPr>
            <p:nvPr/>
          </p:nvGrpSpPr>
          <p:grpSpPr bwMode="auto">
            <a:xfrm>
              <a:off x="4815964" y="4733166"/>
              <a:ext cx="444500" cy="441325"/>
              <a:chOff x="-687" y="2796"/>
              <a:chExt cx="280" cy="278"/>
            </a:xfrm>
            <a:solidFill>
              <a:schemeClr val="accent2">
                <a:lumMod val="40000"/>
                <a:lumOff val="60000"/>
                <a:alpha val="50000"/>
              </a:schemeClr>
            </a:solidFill>
          </p:grpSpPr>
          <p:sp>
            <p:nvSpPr>
              <p:cNvPr id="856"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57"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58"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59"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796" name="Group 4"/>
            <p:cNvGrpSpPr>
              <a:grpSpLocks noChangeAspect="1"/>
            </p:cNvGrpSpPr>
            <p:nvPr/>
          </p:nvGrpSpPr>
          <p:grpSpPr bwMode="auto">
            <a:xfrm>
              <a:off x="5330314" y="4733166"/>
              <a:ext cx="444500" cy="441325"/>
              <a:chOff x="-687" y="2796"/>
              <a:chExt cx="280" cy="278"/>
            </a:xfrm>
            <a:solidFill>
              <a:schemeClr val="accent2">
                <a:lumMod val="40000"/>
                <a:lumOff val="60000"/>
                <a:alpha val="50000"/>
              </a:schemeClr>
            </a:solidFill>
          </p:grpSpPr>
          <p:sp>
            <p:nvSpPr>
              <p:cNvPr id="852"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53"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54"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55"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797" name="Group 4"/>
            <p:cNvGrpSpPr>
              <a:grpSpLocks noChangeAspect="1"/>
            </p:cNvGrpSpPr>
            <p:nvPr/>
          </p:nvGrpSpPr>
          <p:grpSpPr bwMode="auto">
            <a:xfrm>
              <a:off x="5844664" y="4733166"/>
              <a:ext cx="444500" cy="441325"/>
              <a:chOff x="-687" y="2796"/>
              <a:chExt cx="280" cy="278"/>
            </a:xfrm>
            <a:solidFill>
              <a:schemeClr val="accent2">
                <a:lumMod val="40000"/>
                <a:lumOff val="60000"/>
                <a:alpha val="50000"/>
              </a:schemeClr>
            </a:solidFill>
          </p:grpSpPr>
          <p:sp>
            <p:nvSpPr>
              <p:cNvPr id="848"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49"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50"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51"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798" name="Group 4"/>
            <p:cNvGrpSpPr>
              <a:grpSpLocks noChangeAspect="1"/>
            </p:cNvGrpSpPr>
            <p:nvPr/>
          </p:nvGrpSpPr>
          <p:grpSpPr bwMode="auto">
            <a:xfrm>
              <a:off x="6359014" y="4733166"/>
              <a:ext cx="444500" cy="441325"/>
              <a:chOff x="-687" y="2796"/>
              <a:chExt cx="280" cy="278"/>
            </a:xfrm>
            <a:solidFill>
              <a:schemeClr val="accent2">
                <a:lumMod val="40000"/>
                <a:lumOff val="60000"/>
                <a:alpha val="50000"/>
              </a:schemeClr>
            </a:solidFill>
          </p:grpSpPr>
          <p:sp>
            <p:nvSpPr>
              <p:cNvPr id="844"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45"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46"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47"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799" name="Group 4"/>
            <p:cNvGrpSpPr>
              <a:grpSpLocks noChangeAspect="1"/>
            </p:cNvGrpSpPr>
            <p:nvPr/>
          </p:nvGrpSpPr>
          <p:grpSpPr bwMode="auto">
            <a:xfrm>
              <a:off x="6873364" y="4733166"/>
              <a:ext cx="444500" cy="441325"/>
              <a:chOff x="-687" y="2796"/>
              <a:chExt cx="280" cy="278"/>
            </a:xfrm>
            <a:solidFill>
              <a:schemeClr val="accent2">
                <a:lumMod val="40000"/>
                <a:lumOff val="60000"/>
                <a:alpha val="50000"/>
              </a:schemeClr>
            </a:solidFill>
          </p:grpSpPr>
          <p:sp>
            <p:nvSpPr>
              <p:cNvPr id="840"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41"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42"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43"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800" name="Group 4"/>
            <p:cNvGrpSpPr>
              <a:grpSpLocks noChangeAspect="1"/>
            </p:cNvGrpSpPr>
            <p:nvPr/>
          </p:nvGrpSpPr>
          <p:grpSpPr bwMode="auto">
            <a:xfrm>
              <a:off x="7387714" y="4733166"/>
              <a:ext cx="444500" cy="441325"/>
              <a:chOff x="-687" y="2796"/>
              <a:chExt cx="280" cy="278"/>
            </a:xfrm>
            <a:solidFill>
              <a:schemeClr val="accent2">
                <a:lumMod val="40000"/>
                <a:lumOff val="60000"/>
                <a:alpha val="50000"/>
              </a:schemeClr>
            </a:solidFill>
          </p:grpSpPr>
          <p:sp>
            <p:nvSpPr>
              <p:cNvPr id="836"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37"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38"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39"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801" name="Group 4"/>
            <p:cNvGrpSpPr>
              <a:grpSpLocks noChangeAspect="1"/>
            </p:cNvGrpSpPr>
            <p:nvPr/>
          </p:nvGrpSpPr>
          <p:grpSpPr bwMode="auto">
            <a:xfrm>
              <a:off x="7902064" y="4733166"/>
              <a:ext cx="444500" cy="441325"/>
              <a:chOff x="-687" y="2796"/>
              <a:chExt cx="280" cy="278"/>
            </a:xfrm>
            <a:solidFill>
              <a:schemeClr val="accent2">
                <a:lumMod val="40000"/>
                <a:lumOff val="60000"/>
                <a:alpha val="50000"/>
              </a:schemeClr>
            </a:solidFill>
          </p:grpSpPr>
          <p:sp>
            <p:nvSpPr>
              <p:cNvPr id="832"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33"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34"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35"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802" name="Group 4"/>
            <p:cNvGrpSpPr>
              <a:grpSpLocks noChangeAspect="1"/>
            </p:cNvGrpSpPr>
            <p:nvPr/>
          </p:nvGrpSpPr>
          <p:grpSpPr bwMode="auto">
            <a:xfrm>
              <a:off x="8416414" y="4733166"/>
              <a:ext cx="444500" cy="441325"/>
              <a:chOff x="-687" y="2796"/>
              <a:chExt cx="280" cy="278"/>
            </a:xfrm>
            <a:solidFill>
              <a:schemeClr val="accent2">
                <a:lumMod val="40000"/>
                <a:lumOff val="60000"/>
                <a:alpha val="50000"/>
              </a:schemeClr>
            </a:solidFill>
          </p:grpSpPr>
          <p:sp>
            <p:nvSpPr>
              <p:cNvPr id="828"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29"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30"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31"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803" name="Group 4"/>
            <p:cNvGrpSpPr>
              <a:grpSpLocks noChangeAspect="1"/>
            </p:cNvGrpSpPr>
            <p:nvPr/>
          </p:nvGrpSpPr>
          <p:grpSpPr bwMode="auto">
            <a:xfrm>
              <a:off x="8930764" y="4733166"/>
              <a:ext cx="444500" cy="441325"/>
              <a:chOff x="-687" y="2796"/>
              <a:chExt cx="280" cy="278"/>
            </a:xfrm>
            <a:solidFill>
              <a:schemeClr val="accent2">
                <a:lumMod val="40000"/>
                <a:lumOff val="60000"/>
                <a:alpha val="50000"/>
              </a:schemeClr>
            </a:solidFill>
          </p:grpSpPr>
          <p:sp>
            <p:nvSpPr>
              <p:cNvPr id="824"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25"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26"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27"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804" name="Group 4"/>
            <p:cNvGrpSpPr>
              <a:grpSpLocks noChangeAspect="1"/>
            </p:cNvGrpSpPr>
            <p:nvPr/>
          </p:nvGrpSpPr>
          <p:grpSpPr bwMode="auto">
            <a:xfrm>
              <a:off x="9445114" y="4733166"/>
              <a:ext cx="444500" cy="441325"/>
              <a:chOff x="-687" y="2796"/>
              <a:chExt cx="280" cy="278"/>
            </a:xfrm>
            <a:solidFill>
              <a:schemeClr val="accent2">
                <a:lumMod val="40000"/>
                <a:lumOff val="60000"/>
                <a:alpha val="50000"/>
              </a:schemeClr>
            </a:solidFill>
          </p:grpSpPr>
          <p:sp>
            <p:nvSpPr>
              <p:cNvPr id="820"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21"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22"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23"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805" name="Group 4"/>
            <p:cNvGrpSpPr>
              <a:grpSpLocks noChangeAspect="1"/>
            </p:cNvGrpSpPr>
            <p:nvPr/>
          </p:nvGrpSpPr>
          <p:grpSpPr bwMode="auto">
            <a:xfrm>
              <a:off x="9959464" y="4733166"/>
              <a:ext cx="444500" cy="441325"/>
              <a:chOff x="-687" y="2796"/>
              <a:chExt cx="280" cy="278"/>
            </a:xfrm>
            <a:solidFill>
              <a:schemeClr val="accent2">
                <a:lumMod val="40000"/>
                <a:lumOff val="60000"/>
                <a:alpha val="50000"/>
              </a:schemeClr>
            </a:solidFill>
          </p:grpSpPr>
          <p:sp>
            <p:nvSpPr>
              <p:cNvPr id="816"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17"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18"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19"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806" name="Group 4"/>
            <p:cNvGrpSpPr>
              <a:grpSpLocks noChangeAspect="1"/>
            </p:cNvGrpSpPr>
            <p:nvPr/>
          </p:nvGrpSpPr>
          <p:grpSpPr bwMode="auto">
            <a:xfrm>
              <a:off x="10473814" y="4733166"/>
              <a:ext cx="444500" cy="441325"/>
              <a:chOff x="-687" y="2796"/>
              <a:chExt cx="280" cy="278"/>
            </a:xfrm>
            <a:solidFill>
              <a:schemeClr val="accent2">
                <a:lumMod val="40000"/>
                <a:lumOff val="60000"/>
                <a:alpha val="50000"/>
              </a:schemeClr>
            </a:solidFill>
          </p:grpSpPr>
          <p:sp>
            <p:nvSpPr>
              <p:cNvPr id="812"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13"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14"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15"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807" name="Group 4"/>
            <p:cNvGrpSpPr>
              <a:grpSpLocks noChangeAspect="1"/>
            </p:cNvGrpSpPr>
            <p:nvPr/>
          </p:nvGrpSpPr>
          <p:grpSpPr bwMode="auto">
            <a:xfrm>
              <a:off x="10988164" y="4733166"/>
              <a:ext cx="444500" cy="441325"/>
              <a:chOff x="-687" y="2796"/>
              <a:chExt cx="280" cy="278"/>
            </a:xfrm>
            <a:solidFill>
              <a:schemeClr val="accent2">
                <a:lumMod val="40000"/>
                <a:lumOff val="60000"/>
                <a:alpha val="50000"/>
              </a:schemeClr>
            </a:solidFill>
          </p:grpSpPr>
          <p:sp>
            <p:nvSpPr>
              <p:cNvPr id="808"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09"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10"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11"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897" name="Group 4"/>
            <p:cNvGrpSpPr>
              <a:grpSpLocks noChangeAspect="1"/>
            </p:cNvGrpSpPr>
            <p:nvPr/>
          </p:nvGrpSpPr>
          <p:grpSpPr bwMode="auto">
            <a:xfrm>
              <a:off x="2758564" y="5361816"/>
              <a:ext cx="444500" cy="441325"/>
              <a:chOff x="-687" y="2796"/>
              <a:chExt cx="280" cy="278"/>
            </a:xfrm>
            <a:solidFill>
              <a:schemeClr val="accent2">
                <a:lumMod val="40000"/>
                <a:lumOff val="60000"/>
                <a:alpha val="50000"/>
              </a:schemeClr>
            </a:solidFill>
          </p:grpSpPr>
          <p:sp>
            <p:nvSpPr>
              <p:cNvPr id="978"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79"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80"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81"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898" name="Group 4"/>
            <p:cNvGrpSpPr>
              <a:grpSpLocks noChangeAspect="1"/>
            </p:cNvGrpSpPr>
            <p:nvPr/>
          </p:nvGrpSpPr>
          <p:grpSpPr bwMode="auto">
            <a:xfrm>
              <a:off x="3272914" y="5361816"/>
              <a:ext cx="444500" cy="441325"/>
              <a:chOff x="-687" y="2796"/>
              <a:chExt cx="280" cy="278"/>
            </a:xfrm>
            <a:solidFill>
              <a:schemeClr val="accent2">
                <a:lumMod val="40000"/>
                <a:lumOff val="60000"/>
                <a:alpha val="50000"/>
              </a:schemeClr>
            </a:solidFill>
          </p:grpSpPr>
          <p:sp>
            <p:nvSpPr>
              <p:cNvPr id="974"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75"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76"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77"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899" name="Group 4"/>
            <p:cNvGrpSpPr>
              <a:grpSpLocks noChangeAspect="1"/>
            </p:cNvGrpSpPr>
            <p:nvPr/>
          </p:nvGrpSpPr>
          <p:grpSpPr bwMode="auto">
            <a:xfrm>
              <a:off x="3787264" y="5361816"/>
              <a:ext cx="444500" cy="441325"/>
              <a:chOff x="-687" y="2796"/>
              <a:chExt cx="280" cy="278"/>
            </a:xfrm>
            <a:solidFill>
              <a:schemeClr val="accent2">
                <a:lumMod val="40000"/>
                <a:lumOff val="60000"/>
                <a:alpha val="50000"/>
              </a:schemeClr>
            </a:solidFill>
          </p:grpSpPr>
          <p:sp>
            <p:nvSpPr>
              <p:cNvPr id="970"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71"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72"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73"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900" name="Group 4"/>
            <p:cNvGrpSpPr>
              <a:grpSpLocks noChangeAspect="1"/>
            </p:cNvGrpSpPr>
            <p:nvPr/>
          </p:nvGrpSpPr>
          <p:grpSpPr bwMode="auto">
            <a:xfrm>
              <a:off x="4301614" y="5361816"/>
              <a:ext cx="444500" cy="441325"/>
              <a:chOff x="-687" y="2796"/>
              <a:chExt cx="280" cy="278"/>
            </a:xfrm>
            <a:solidFill>
              <a:schemeClr val="accent2">
                <a:lumMod val="40000"/>
                <a:lumOff val="60000"/>
                <a:alpha val="50000"/>
              </a:schemeClr>
            </a:solidFill>
          </p:grpSpPr>
          <p:sp>
            <p:nvSpPr>
              <p:cNvPr id="966"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67"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68"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69"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901" name="Group 4"/>
            <p:cNvGrpSpPr>
              <a:grpSpLocks noChangeAspect="1"/>
            </p:cNvGrpSpPr>
            <p:nvPr/>
          </p:nvGrpSpPr>
          <p:grpSpPr bwMode="auto">
            <a:xfrm>
              <a:off x="4815964" y="5361816"/>
              <a:ext cx="444500" cy="441325"/>
              <a:chOff x="-687" y="2796"/>
              <a:chExt cx="280" cy="278"/>
            </a:xfrm>
            <a:solidFill>
              <a:schemeClr val="accent2">
                <a:lumMod val="40000"/>
                <a:lumOff val="60000"/>
                <a:alpha val="50000"/>
              </a:schemeClr>
            </a:solidFill>
          </p:grpSpPr>
          <p:sp>
            <p:nvSpPr>
              <p:cNvPr id="962"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63"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64"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65"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902" name="Group 4"/>
            <p:cNvGrpSpPr>
              <a:grpSpLocks noChangeAspect="1"/>
            </p:cNvGrpSpPr>
            <p:nvPr/>
          </p:nvGrpSpPr>
          <p:grpSpPr bwMode="auto">
            <a:xfrm>
              <a:off x="5330314" y="5361816"/>
              <a:ext cx="444500" cy="441325"/>
              <a:chOff x="-687" y="2796"/>
              <a:chExt cx="280" cy="278"/>
            </a:xfrm>
            <a:solidFill>
              <a:schemeClr val="accent2">
                <a:lumMod val="40000"/>
                <a:lumOff val="60000"/>
                <a:alpha val="50000"/>
              </a:schemeClr>
            </a:solidFill>
          </p:grpSpPr>
          <p:sp>
            <p:nvSpPr>
              <p:cNvPr id="958"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59"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60"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61"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903" name="Group 4"/>
            <p:cNvGrpSpPr>
              <a:grpSpLocks noChangeAspect="1"/>
            </p:cNvGrpSpPr>
            <p:nvPr/>
          </p:nvGrpSpPr>
          <p:grpSpPr bwMode="auto">
            <a:xfrm>
              <a:off x="5844664" y="5361816"/>
              <a:ext cx="444500" cy="441325"/>
              <a:chOff x="-687" y="2796"/>
              <a:chExt cx="280" cy="278"/>
            </a:xfrm>
            <a:solidFill>
              <a:schemeClr val="accent2">
                <a:lumMod val="40000"/>
                <a:lumOff val="60000"/>
                <a:alpha val="50000"/>
              </a:schemeClr>
            </a:solidFill>
          </p:grpSpPr>
          <p:sp>
            <p:nvSpPr>
              <p:cNvPr id="954"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55"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56"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57"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904" name="Group 4"/>
            <p:cNvGrpSpPr>
              <a:grpSpLocks noChangeAspect="1"/>
            </p:cNvGrpSpPr>
            <p:nvPr/>
          </p:nvGrpSpPr>
          <p:grpSpPr bwMode="auto">
            <a:xfrm>
              <a:off x="6359014" y="5361816"/>
              <a:ext cx="444500" cy="441325"/>
              <a:chOff x="-687" y="2796"/>
              <a:chExt cx="280" cy="278"/>
            </a:xfrm>
            <a:solidFill>
              <a:schemeClr val="accent2">
                <a:lumMod val="40000"/>
                <a:lumOff val="60000"/>
                <a:alpha val="50000"/>
              </a:schemeClr>
            </a:solidFill>
          </p:grpSpPr>
          <p:sp>
            <p:nvSpPr>
              <p:cNvPr id="950"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51"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52"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53"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905" name="Group 4"/>
            <p:cNvGrpSpPr>
              <a:grpSpLocks noChangeAspect="1"/>
            </p:cNvGrpSpPr>
            <p:nvPr/>
          </p:nvGrpSpPr>
          <p:grpSpPr bwMode="auto">
            <a:xfrm>
              <a:off x="6873364" y="5361816"/>
              <a:ext cx="444500" cy="441325"/>
              <a:chOff x="-687" y="2796"/>
              <a:chExt cx="280" cy="278"/>
            </a:xfrm>
            <a:solidFill>
              <a:schemeClr val="accent2">
                <a:lumMod val="40000"/>
                <a:lumOff val="60000"/>
                <a:alpha val="50000"/>
              </a:schemeClr>
            </a:solidFill>
          </p:grpSpPr>
          <p:sp>
            <p:nvSpPr>
              <p:cNvPr id="946"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47"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48"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49"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906" name="Group 4"/>
            <p:cNvGrpSpPr>
              <a:grpSpLocks noChangeAspect="1"/>
            </p:cNvGrpSpPr>
            <p:nvPr/>
          </p:nvGrpSpPr>
          <p:grpSpPr bwMode="auto">
            <a:xfrm>
              <a:off x="7387714" y="5361816"/>
              <a:ext cx="444500" cy="441325"/>
              <a:chOff x="-687" y="2796"/>
              <a:chExt cx="280" cy="278"/>
            </a:xfrm>
            <a:solidFill>
              <a:schemeClr val="accent2">
                <a:lumMod val="40000"/>
                <a:lumOff val="60000"/>
                <a:alpha val="50000"/>
              </a:schemeClr>
            </a:solidFill>
          </p:grpSpPr>
          <p:sp>
            <p:nvSpPr>
              <p:cNvPr id="942"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43"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44"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45"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907" name="Group 4"/>
            <p:cNvGrpSpPr>
              <a:grpSpLocks noChangeAspect="1"/>
            </p:cNvGrpSpPr>
            <p:nvPr/>
          </p:nvGrpSpPr>
          <p:grpSpPr bwMode="auto">
            <a:xfrm>
              <a:off x="7902064" y="5361816"/>
              <a:ext cx="444500" cy="441325"/>
              <a:chOff x="-687" y="2796"/>
              <a:chExt cx="280" cy="278"/>
            </a:xfrm>
            <a:solidFill>
              <a:schemeClr val="accent2">
                <a:lumMod val="40000"/>
                <a:lumOff val="60000"/>
                <a:alpha val="50000"/>
              </a:schemeClr>
            </a:solidFill>
          </p:grpSpPr>
          <p:sp>
            <p:nvSpPr>
              <p:cNvPr id="938"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39"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40"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41"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908" name="Group 4"/>
            <p:cNvGrpSpPr>
              <a:grpSpLocks noChangeAspect="1"/>
            </p:cNvGrpSpPr>
            <p:nvPr/>
          </p:nvGrpSpPr>
          <p:grpSpPr bwMode="auto">
            <a:xfrm>
              <a:off x="8416414" y="5361816"/>
              <a:ext cx="444500" cy="441325"/>
              <a:chOff x="-687" y="2796"/>
              <a:chExt cx="280" cy="278"/>
            </a:xfrm>
            <a:solidFill>
              <a:schemeClr val="accent2">
                <a:lumMod val="40000"/>
                <a:lumOff val="60000"/>
                <a:alpha val="50000"/>
              </a:schemeClr>
            </a:solidFill>
          </p:grpSpPr>
          <p:sp>
            <p:nvSpPr>
              <p:cNvPr id="934"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35"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36"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37"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909" name="Group 4"/>
            <p:cNvGrpSpPr>
              <a:grpSpLocks noChangeAspect="1"/>
            </p:cNvGrpSpPr>
            <p:nvPr/>
          </p:nvGrpSpPr>
          <p:grpSpPr bwMode="auto">
            <a:xfrm>
              <a:off x="8930764" y="5361816"/>
              <a:ext cx="444500" cy="441325"/>
              <a:chOff x="-687" y="2796"/>
              <a:chExt cx="280" cy="278"/>
            </a:xfrm>
            <a:solidFill>
              <a:schemeClr val="accent2">
                <a:lumMod val="40000"/>
                <a:lumOff val="60000"/>
                <a:alpha val="50000"/>
              </a:schemeClr>
            </a:solidFill>
          </p:grpSpPr>
          <p:sp>
            <p:nvSpPr>
              <p:cNvPr id="930"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31"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32"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33"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910" name="Group 4"/>
            <p:cNvGrpSpPr>
              <a:grpSpLocks noChangeAspect="1"/>
            </p:cNvGrpSpPr>
            <p:nvPr/>
          </p:nvGrpSpPr>
          <p:grpSpPr bwMode="auto">
            <a:xfrm>
              <a:off x="9445114" y="5361816"/>
              <a:ext cx="444500" cy="441325"/>
              <a:chOff x="-687" y="2796"/>
              <a:chExt cx="280" cy="278"/>
            </a:xfrm>
            <a:solidFill>
              <a:schemeClr val="accent2">
                <a:lumMod val="40000"/>
                <a:lumOff val="60000"/>
                <a:alpha val="50000"/>
              </a:schemeClr>
            </a:solidFill>
          </p:grpSpPr>
          <p:sp>
            <p:nvSpPr>
              <p:cNvPr id="926"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27"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28"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29"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911" name="Group 4"/>
            <p:cNvGrpSpPr>
              <a:grpSpLocks noChangeAspect="1"/>
            </p:cNvGrpSpPr>
            <p:nvPr/>
          </p:nvGrpSpPr>
          <p:grpSpPr bwMode="auto">
            <a:xfrm>
              <a:off x="9959464" y="5361816"/>
              <a:ext cx="444500" cy="441325"/>
              <a:chOff x="-687" y="2796"/>
              <a:chExt cx="280" cy="278"/>
            </a:xfrm>
            <a:solidFill>
              <a:schemeClr val="accent2">
                <a:lumMod val="40000"/>
                <a:lumOff val="60000"/>
                <a:alpha val="50000"/>
              </a:schemeClr>
            </a:solidFill>
          </p:grpSpPr>
          <p:sp>
            <p:nvSpPr>
              <p:cNvPr id="922"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23"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24"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25"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912" name="Group 4"/>
            <p:cNvGrpSpPr>
              <a:grpSpLocks noChangeAspect="1"/>
            </p:cNvGrpSpPr>
            <p:nvPr/>
          </p:nvGrpSpPr>
          <p:grpSpPr bwMode="auto">
            <a:xfrm>
              <a:off x="10473814" y="5361816"/>
              <a:ext cx="444500" cy="441325"/>
              <a:chOff x="-687" y="2796"/>
              <a:chExt cx="280" cy="278"/>
            </a:xfrm>
            <a:solidFill>
              <a:schemeClr val="accent2">
                <a:lumMod val="40000"/>
                <a:lumOff val="60000"/>
                <a:alpha val="50000"/>
              </a:schemeClr>
            </a:solidFill>
          </p:grpSpPr>
          <p:sp>
            <p:nvSpPr>
              <p:cNvPr id="918"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19"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20"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21"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913" name="Group 4"/>
            <p:cNvGrpSpPr>
              <a:grpSpLocks noChangeAspect="1"/>
            </p:cNvGrpSpPr>
            <p:nvPr/>
          </p:nvGrpSpPr>
          <p:grpSpPr bwMode="auto">
            <a:xfrm>
              <a:off x="10988164" y="5361816"/>
              <a:ext cx="444500" cy="441325"/>
              <a:chOff x="-687" y="2796"/>
              <a:chExt cx="280" cy="278"/>
            </a:xfrm>
            <a:solidFill>
              <a:schemeClr val="accent2">
                <a:lumMod val="40000"/>
                <a:lumOff val="60000"/>
                <a:alpha val="50000"/>
              </a:schemeClr>
            </a:solidFill>
          </p:grpSpPr>
          <p:sp>
            <p:nvSpPr>
              <p:cNvPr id="914"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15"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16"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17"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sp>
          <p:nvSpPr>
            <p:cNvPr id="1100" name="Oval 5"/>
            <p:cNvSpPr>
              <a:spLocks noChangeArrowheads="1"/>
            </p:cNvSpPr>
            <p:nvPr/>
          </p:nvSpPr>
          <p:spPr bwMode="auto">
            <a:xfrm>
              <a:off x="785302" y="6023804"/>
              <a:ext cx="228600" cy="273050"/>
            </a:xfrm>
            <a:prstGeom prst="ellipse">
              <a:avLst/>
            </a:pr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01" name="Freeform 6"/>
            <p:cNvSpPr>
              <a:spLocks/>
            </p:cNvSpPr>
            <p:nvPr/>
          </p:nvSpPr>
          <p:spPr bwMode="auto">
            <a:xfrm>
              <a:off x="977389" y="6209541"/>
              <a:ext cx="128588" cy="6350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02" name="Freeform 7"/>
            <p:cNvSpPr>
              <a:spLocks/>
            </p:cNvSpPr>
            <p:nvPr/>
          </p:nvSpPr>
          <p:spPr bwMode="auto">
            <a:xfrm>
              <a:off x="1067877" y="5990466"/>
              <a:ext cx="77788" cy="246063"/>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03" name="Freeform 8"/>
            <p:cNvSpPr>
              <a:spLocks/>
            </p:cNvSpPr>
            <p:nvPr/>
          </p:nvSpPr>
          <p:spPr bwMode="auto">
            <a:xfrm>
              <a:off x="701164" y="6296854"/>
              <a:ext cx="393700" cy="134938"/>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6" name="Oval 5"/>
            <p:cNvSpPr>
              <a:spLocks noChangeArrowheads="1"/>
            </p:cNvSpPr>
            <p:nvPr/>
          </p:nvSpPr>
          <p:spPr bwMode="auto">
            <a:xfrm>
              <a:off x="1299652" y="6023804"/>
              <a:ext cx="228600" cy="273050"/>
            </a:xfrm>
            <a:prstGeom prst="ellipse">
              <a:avLst/>
            </a:pr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7" name="Freeform 6"/>
            <p:cNvSpPr>
              <a:spLocks/>
            </p:cNvSpPr>
            <p:nvPr/>
          </p:nvSpPr>
          <p:spPr bwMode="auto">
            <a:xfrm>
              <a:off x="1491739" y="6209541"/>
              <a:ext cx="128588" cy="6350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8" name="Freeform 7"/>
            <p:cNvSpPr>
              <a:spLocks/>
            </p:cNvSpPr>
            <p:nvPr/>
          </p:nvSpPr>
          <p:spPr bwMode="auto">
            <a:xfrm>
              <a:off x="1582227" y="5990466"/>
              <a:ext cx="77788" cy="246063"/>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9" name="Freeform 8"/>
            <p:cNvSpPr>
              <a:spLocks/>
            </p:cNvSpPr>
            <p:nvPr/>
          </p:nvSpPr>
          <p:spPr bwMode="auto">
            <a:xfrm>
              <a:off x="1215514" y="6296854"/>
              <a:ext cx="393700" cy="134938"/>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2" name="Oval 5"/>
            <p:cNvSpPr>
              <a:spLocks noChangeArrowheads="1"/>
            </p:cNvSpPr>
            <p:nvPr/>
          </p:nvSpPr>
          <p:spPr bwMode="auto">
            <a:xfrm>
              <a:off x="1814002" y="6023804"/>
              <a:ext cx="228600" cy="273050"/>
            </a:xfrm>
            <a:prstGeom prst="ellipse">
              <a:avLst/>
            </a:pr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3" name="Freeform 6"/>
            <p:cNvSpPr>
              <a:spLocks/>
            </p:cNvSpPr>
            <p:nvPr/>
          </p:nvSpPr>
          <p:spPr bwMode="auto">
            <a:xfrm>
              <a:off x="2006089" y="6209541"/>
              <a:ext cx="128588" cy="6350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4" name="Freeform 7"/>
            <p:cNvSpPr>
              <a:spLocks/>
            </p:cNvSpPr>
            <p:nvPr/>
          </p:nvSpPr>
          <p:spPr bwMode="auto">
            <a:xfrm>
              <a:off x="2096577" y="5990466"/>
              <a:ext cx="77788" cy="246063"/>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5" name="Freeform 8"/>
            <p:cNvSpPr>
              <a:spLocks/>
            </p:cNvSpPr>
            <p:nvPr/>
          </p:nvSpPr>
          <p:spPr bwMode="auto">
            <a:xfrm>
              <a:off x="1729864" y="6296854"/>
              <a:ext cx="393700" cy="134938"/>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88" name="Oval 5"/>
            <p:cNvSpPr>
              <a:spLocks noChangeArrowheads="1"/>
            </p:cNvSpPr>
            <p:nvPr/>
          </p:nvSpPr>
          <p:spPr bwMode="auto">
            <a:xfrm>
              <a:off x="2328352" y="6023804"/>
              <a:ext cx="228600" cy="273050"/>
            </a:xfrm>
            <a:prstGeom prst="ellipse">
              <a:avLst/>
            </a:pr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89" name="Freeform 6"/>
            <p:cNvSpPr>
              <a:spLocks/>
            </p:cNvSpPr>
            <p:nvPr/>
          </p:nvSpPr>
          <p:spPr bwMode="auto">
            <a:xfrm>
              <a:off x="2520439" y="6209541"/>
              <a:ext cx="128588" cy="6350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0" name="Freeform 7"/>
            <p:cNvSpPr>
              <a:spLocks/>
            </p:cNvSpPr>
            <p:nvPr/>
          </p:nvSpPr>
          <p:spPr bwMode="auto">
            <a:xfrm>
              <a:off x="2610927" y="5990466"/>
              <a:ext cx="77788" cy="246063"/>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1" name="Freeform 8"/>
            <p:cNvSpPr>
              <a:spLocks/>
            </p:cNvSpPr>
            <p:nvPr/>
          </p:nvSpPr>
          <p:spPr bwMode="auto">
            <a:xfrm>
              <a:off x="2244214" y="6296854"/>
              <a:ext cx="393700" cy="134938"/>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84" name="Oval 5"/>
            <p:cNvSpPr>
              <a:spLocks noChangeArrowheads="1"/>
            </p:cNvSpPr>
            <p:nvPr/>
          </p:nvSpPr>
          <p:spPr bwMode="auto">
            <a:xfrm>
              <a:off x="2842702" y="6023804"/>
              <a:ext cx="228600" cy="273050"/>
            </a:xfrm>
            <a:prstGeom prst="ellipse">
              <a:avLst/>
            </a:pr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85" name="Freeform 6"/>
            <p:cNvSpPr>
              <a:spLocks/>
            </p:cNvSpPr>
            <p:nvPr/>
          </p:nvSpPr>
          <p:spPr bwMode="auto">
            <a:xfrm>
              <a:off x="3034789" y="6209541"/>
              <a:ext cx="128588" cy="6350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86" name="Freeform 7"/>
            <p:cNvSpPr>
              <a:spLocks/>
            </p:cNvSpPr>
            <p:nvPr/>
          </p:nvSpPr>
          <p:spPr bwMode="auto">
            <a:xfrm>
              <a:off x="3125277" y="5990466"/>
              <a:ext cx="77788" cy="246063"/>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87" name="Freeform 8"/>
            <p:cNvSpPr>
              <a:spLocks/>
            </p:cNvSpPr>
            <p:nvPr/>
          </p:nvSpPr>
          <p:spPr bwMode="auto">
            <a:xfrm>
              <a:off x="2758564" y="6296854"/>
              <a:ext cx="393700" cy="134938"/>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80" name="Oval 5"/>
            <p:cNvSpPr>
              <a:spLocks noChangeArrowheads="1"/>
            </p:cNvSpPr>
            <p:nvPr/>
          </p:nvSpPr>
          <p:spPr bwMode="auto">
            <a:xfrm>
              <a:off x="3357052" y="6023804"/>
              <a:ext cx="228600" cy="273050"/>
            </a:xfrm>
            <a:prstGeom prst="ellipse">
              <a:avLst/>
            </a:pr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81" name="Freeform 6"/>
            <p:cNvSpPr>
              <a:spLocks/>
            </p:cNvSpPr>
            <p:nvPr/>
          </p:nvSpPr>
          <p:spPr bwMode="auto">
            <a:xfrm>
              <a:off x="3549139" y="6209541"/>
              <a:ext cx="128588" cy="6350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82" name="Freeform 7"/>
            <p:cNvSpPr>
              <a:spLocks/>
            </p:cNvSpPr>
            <p:nvPr/>
          </p:nvSpPr>
          <p:spPr bwMode="auto">
            <a:xfrm>
              <a:off x="3639627" y="5990466"/>
              <a:ext cx="77788" cy="246063"/>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83" name="Freeform 8"/>
            <p:cNvSpPr>
              <a:spLocks/>
            </p:cNvSpPr>
            <p:nvPr/>
          </p:nvSpPr>
          <p:spPr bwMode="auto">
            <a:xfrm>
              <a:off x="3272914" y="6296854"/>
              <a:ext cx="393700" cy="134938"/>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76" name="Oval 5"/>
            <p:cNvSpPr>
              <a:spLocks noChangeArrowheads="1"/>
            </p:cNvSpPr>
            <p:nvPr/>
          </p:nvSpPr>
          <p:spPr bwMode="auto">
            <a:xfrm>
              <a:off x="3871402" y="6023804"/>
              <a:ext cx="228600" cy="273050"/>
            </a:xfrm>
            <a:prstGeom prst="ellipse">
              <a:avLst/>
            </a:pr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77" name="Freeform 6"/>
            <p:cNvSpPr>
              <a:spLocks/>
            </p:cNvSpPr>
            <p:nvPr/>
          </p:nvSpPr>
          <p:spPr bwMode="auto">
            <a:xfrm>
              <a:off x="4063489" y="6209541"/>
              <a:ext cx="128588" cy="6350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78" name="Freeform 7"/>
            <p:cNvSpPr>
              <a:spLocks/>
            </p:cNvSpPr>
            <p:nvPr/>
          </p:nvSpPr>
          <p:spPr bwMode="auto">
            <a:xfrm>
              <a:off x="4153977" y="5990466"/>
              <a:ext cx="77788" cy="246063"/>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79" name="Freeform 8"/>
            <p:cNvSpPr>
              <a:spLocks/>
            </p:cNvSpPr>
            <p:nvPr/>
          </p:nvSpPr>
          <p:spPr bwMode="auto">
            <a:xfrm>
              <a:off x="3787264" y="6296854"/>
              <a:ext cx="393700" cy="134938"/>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72" name="Oval 5"/>
            <p:cNvSpPr>
              <a:spLocks noChangeArrowheads="1"/>
            </p:cNvSpPr>
            <p:nvPr/>
          </p:nvSpPr>
          <p:spPr bwMode="auto">
            <a:xfrm>
              <a:off x="4385752" y="6023804"/>
              <a:ext cx="228600" cy="273050"/>
            </a:xfrm>
            <a:prstGeom prst="ellipse">
              <a:avLst/>
            </a:pr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73" name="Freeform 6"/>
            <p:cNvSpPr>
              <a:spLocks/>
            </p:cNvSpPr>
            <p:nvPr/>
          </p:nvSpPr>
          <p:spPr bwMode="auto">
            <a:xfrm>
              <a:off x="4577839" y="6209541"/>
              <a:ext cx="128588" cy="6350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74" name="Freeform 7"/>
            <p:cNvSpPr>
              <a:spLocks/>
            </p:cNvSpPr>
            <p:nvPr/>
          </p:nvSpPr>
          <p:spPr bwMode="auto">
            <a:xfrm>
              <a:off x="4668327" y="5990466"/>
              <a:ext cx="77788" cy="246063"/>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75" name="Freeform 8"/>
            <p:cNvSpPr>
              <a:spLocks/>
            </p:cNvSpPr>
            <p:nvPr/>
          </p:nvSpPr>
          <p:spPr bwMode="auto">
            <a:xfrm>
              <a:off x="4301614" y="6296854"/>
              <a:ext cx="393700" cy="134938"/>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68" name="Oval 5"/>
            <p:cNvSpPr>
              <a:spLocks noChangeArrowheads="1"/>
            </p:cNvSpPr>
            <p:nvPr/>
          </p:nvSpPr>
          <p:spPr bwMode="auto">
            <a:xfrm>
              <a:off x="4900102" y="6023804"/>
              <a:ext cx="228600" cy="273050"/>
            </a:xfrm>
            <a:prstGeom prst="ellipse">
              <a:avLst/>
            </a:pr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69" name="Freeform 6"/>
            <p:cNvSpPr>
              <a:spLocks/>
            </p:cNvSpPr>
            <p:nvPr/>
          </p:nvSpPr>
          <p:spPr bwMode="auto">
            <a:xfrm>
              <a:off x="5092189" y="6209541"/>
              <a:ext cx="128588" cy="6350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70" name="Freeform 7"/>
            <p:cNvSpPr>
              <a:spLocks/>
            </p:cNvSpPr>
            <p:nvPr/>
          </p:nvSpPr>
          <p:spPr bwMode="auto">
            <a:xfrm>
              <a:off x="5182677" y="5990466"/>
              <a:ext cx="77788" cy="246063"/>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71" name="Freeform 8"/>
            <p:cNvSpPr>
              <a:spLocks/>
            </p:cNvSpPr>
            <p:nvPr/>
          </p:nvSpPr>
          <p:spPr bwMode="auto">
            <a:xfrm>
              <a:off x="4815964" y="6296854"/>
              <a:ext cx="393700" cy="134938"/>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64" name="Oval 5"/>
            <p:cNvSpPr>
              <a:spLocks noChangeArrowheads="1"/>
            </p:cNvSpPr>
            <p:nvPr/>
          </p:nvSpPr>
          <p:spPr bwMode="auto">
            <a:xfrm>
              <a:off x="5414452" y="6023804"/>
              <a:ext cx="228600" cy="273050"/>
            </a:xfrm>
            <a:prstGeom prst="ellipse">
              <a:avLst/>
            </a:pr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65" name="Freeform 6"/>
            <p:cNvSpPr>
              <a:spLocks/>
            </p:cNvSpPr>
            <p:nvPr/>
          </p:nvSpPr>
          <p:spPr bwMode="auto">
            <a:xfrm>
              <a:off x="5606539" y="6209541"/>
              <a:ext cx="128588" cy="6350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66" name="Freeform 7"/>
            <p:cNvSpPr>
              <a:spLocks/>
            </p:cNvSpPr>
            <p:nvPr/>
          </p:nvSpPr>
          <p:spPr bwMode="auto">
            <a:xfrm>
              <a:off x="5697027" y="5990466"/>
              <a:ext cx="77788" cy="246063"/>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67" name="Freeform 8"/>
            <p:cNvSpPr>
              <a:spLocks/>
            </p:cNvSpPr>
            <p:nvPr/>
          </p:nvSpPr>
          <p:spPr bwMode="auto">
            <a:xfrm>
              <a:off x="5330314" y="6296854"/>
              <a:ext cx="393700" cy="134938"/>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60" name="Oval 5"/>
            <p:cNvSpPr>
              <a:spLocks noChangeArrowheads="1"/>
            </p:cNvSpPr>
            <p:nvPr/>
          </p:nvSpPr>
          <p:spPr bwMode="auto">
            <a:xfrm>
              <a:off x="5928802" y="6023804"/>
              <a:ext cx="228600" cy="273050"/>
            </a:xfrm>
            <a:prstGeom prst="ellipse">
              <a:avLst/>
            </a:pr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61" name="Freeform 6"/>
            <p:cNvSpPr>
              <a:spLocks/>
            </p:cNvSpPr>
            <p:nvPr/>
          </p:nvSpPr>
          <p:spPr bwMode="auto">
            <a:xfrm>
              <a:off x="6120889" y="6209541"/>
              <a:ext cx="128588" cy="6350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62" name="Freeform 7"/>
            <p:cNvSpPr>
              <a:spLocks/>
            </p:cNvSpPr>
            <p:nvPr/>
          </p:nvSpPr>
          <p:spPr bwMode="auto">
            <a:xfrm>
              <a:off x="6211377" y="5990466"/>
              <a:ext cx="77788" cy="246063"/>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63" name="Freeform 8"/>
            <p:cNvSpPr>
              <a:spLocks/>
            </p:cNvSpPr>
            <p:nvPr/>
          </p:nvSpPr>
          <p:spPr bwMode="auto">
            <a:xfrm>
              <a:off x="5844664" y="6296854"/>
              <a:ext cx="393700" cy="134938"/>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56" name="Oval 5"/>
            <p:cNvSpPr>
              <a:spLocks noChangeArrowheads="1"/>
            </p:cNvSpPr>
            <p:nvPr/>
          </p:nvSpPr>
          <p:spPr bwMode="auto">
            <a:xfrm>
              <a:off x="6443152" y="6023804"/>
              <a:ext cx="228600" cy="273050"/>
            </a:xfrm>
            <a:prstGeom prst="ellipse">
              <a:avLst/>
            </a:pr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57" name="Freeform 6"/>
            <p:cNvSpPr>
              <a:spLocks/>
            </p:cNvSpPr>
            <p:nvPr/>
          </p:nvSpPr>
          <p:spPr bwMode="auto">
            <a:xfrm>
              <a:off x="6635239" y="6209541"/>
              <a:ext cx="128588" cy="6350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58" name="Freeform 7"/>
            <p:cNvSpPr>
              <a:spLocks/>
            </p:cNvSpPr>
            <p:nvPr/>
          </p:nvSpPr>
          <p:spPr bwMode="auto">
            <a:xfrm>
              <a:off x="6725727" y="5990466"/>
              <a:ext cx="77788" cy="246063"/>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59" name="Freeform 8"/>
            <p:cNvSpPr>
              <a:spLocks/>
            </p:cNvSpPr>
            <p:nvPr/>
          </p:nvSpPr>
          <p:spPr bwMode="auto">
            <a:xfrm>
              <a:off x="6359014" y="6296854"/>
              <a:ext cx="393700" cy="134938"/>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52" name="Oval 5"/>
            <p:cNvSpPr>
              <a:spLocks noChangeArrowheads="1"/>
            </p:cNvSpPr>
            <p:nvPr/>
          </p:nvSpPr>
          <p:spPr bwMode="auto">
            <a:xfrm>
              <a:off x="6957502" y="6023804"/>
              <a:ext cx="228600" cy="273050"/>
            </a:xfrm>
            <a:prstGeom prst="ellipse">
              <a:avLst/>
            </a:pr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53" name="Freeform 6"/>
            <p:cNvSpPr>
              <a:spLocks/>
            </p:cNvSpPr>
            <p:nvPr/>
          </p:nvSpPr>
          <p:spPr bwMode="auto">
            <a:xfrm>
              <a:off x="7149589" y="6209541"/>
              <a:ext cx="128588" cy="6350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54" name="Freeform 7"/>
            <p:cNvSpPr>
              <a:spLocks/>
            </p:cNvSpPr>
            <p:nvPr/>
          </p:nvSpPr>
          <p:spPr bwMode="auto">
            <a:xfrm>
              <a:off x="7240077" y="5990466"/>
              <a:ext cx="77788" cy="246063"/>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55" name="Freeform 8"/>
            <p:cNvSpPr>
              <a:spLocks/>
            </p:cNvSpPr>
            <p:nvPr/>
          </p:nvSpPr>
          <p:spPr bwMode="auto">
            <a:xfrm>
              <a:off x="6873364" y="6296854"/>
              <a:ext cx="393700" cy="134938"/>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48" name="Oval 5"/>
            <p:cNvSpPr>
              <a:spLocks noChangeArrowheads="1"/>
            </p:cNvSpPr>
            <p:nvPr/>
          </p:nvSpPr>
          <p:spPr bwMode="auto">
            <a:xfrm>
              <a:off x="7471852" y="6023804"/>
              <a:ext cx="228600" cy="273050"/>
            </a:xfrm>
            <a:prstGeom prst="ellipse">
              <a:avLst/>
            </a:pr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49" name="Freeform 6"/>
            <p:cNvSpPr>
              <a:spLocks/>
            </p:cNvSpPr>
            <p:nvPr/>
          </p:nvSpPr>
          <p:spPr bwMode="auto">
            <a:xfrm>
              <a:off x="7663939" y="6209541"/>
              <a:ext cx="128588" cy="6350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50" name="Freeform 7"/>
            <p:cNvSpPr>
              <a:spLocks/>
            </p:cNvSpPr>
            <p:nvPr/>
          </p:nvSpPr>
          <p:spPr bwMode="auto">
            <a:xfrm>
              <a:off x="7754427" y="5990466"/>
              <a:ext cx="77788" cy="246063"/>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51" name="Freeform 8"/>
            <p:cNvSpPr>
              <a:spLocks/>
            </p:cNvSpPr>
            <p:nvPr/>
          </p:nvSpPr>
          <p:spPr bwMode="auto">
            <a:xfrm>
              <a:off x="7387714" y="6296854"/>
              <a:ext cx="393700" cy="134938"/>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44" name="Oval 5"/>
            <p:cNvSpPr>
              <a:spLocks noChangeArrowheads="1"/>
            </p:cNvSpPr>
            <p:nvPr/>
          </p:nvSpPr>
          <p:spPr bwMode="auto">
            <a:xfrm>
              <a:off x="7986202" y="6023804"/>
              <a:ext cx="228600" cy="273050"/>
            </a:xfrm>
            <a:prstGeom prst="ellipse">
              <a:avLst/>
            </a:pr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45" name="Freeform 6"/>
            <p:cNvSpPr>
              <a:spLocks/>
            </p:cNvSpPr>
            <p:nvPr/>
          </p:nvSpPr>
          <p:spPr bwMode="auto">
            <a:xfrm>
              <a:off x="8178289" y="6209541"/>
              <a:ext cx="128588" cy="6350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46" name="Freeform 7"/>
            <p:cNvSpPr>
              <a:spLocks/>
            </p:cNvSpPr>
            <p:nvPr/>
          </p:nvSpPr>
          <p:spPr bwMode="auto">
            <a:xfrm>
              <a:off x="8268777" y="5990466"/>
              <a:ext cx="77788" cy="246063"/>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47" name="Freeform 8"/>
            <p:cNvSpPr>
              <a:spLocks/>
            </p:cNvSpPr>
            <p:nvPr/>
          </p:nvSpPr>
          <p:spPr bwMode="auto">
            <a:xfrm>
              <a:off x="7902064" y="6296854"/>
              <a:ext cx="393700" cy="134938"/>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40" name="Oval 5"/>
            <p:cNvSpPr>
              <a:spLocks noChangeArrowheads="1"/>
            </p:cNvSpPr>
            <p:nvPr/>
          </p:nvSpPr>
          <p:spPr bwMode="auto">
            <a:xfrm>
              <a:off x="8500552" y="6023804"/>
              <a:ext cx="228600" cy="273050"/>
            </a:xfrm>
            <a:prstGeom prst="ellipse">
              <a:avLst/>
            </a:pr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41" name="Freeform 6"/>
            <p:cNvSpPr>
              <a:spLocks/>
            </p:cNvSpPr>
            <p:nvPr/>
          </p:nvSpPr>
          <p:spPr bwMode="auto">
            <a:xfrm>
              <a:off x="8692639" y="6209541"/>
              <a:ext cx="128588" cy="6350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42" name="Freeform 7"/>
            <p:cNvSpPr>
              <a:spLocks/>
            </p:cNvSpPr>
            <p:nvPr/>
          </p:nvSpPr>
          <p:spPr bwMode="auto">
            <a:xfrm>
              <a:off x="8783127" y="5990466"/>
              <a:ext cx="77788" cy="246063"/>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43" name="Freeform 8"/>
            <p:cNvSpPr>
              <a:spLocks/>
            </p:cNvSpPr>
            <p:nvPr/>
          </p:nvSpPr>
          <p:spPr bwMode="auto">
            <a:xfrm>
              <a:off x="8416414" y="6296854"/>
              <a:ext cx="393700" cy="134938"/>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36" name="Oval 5"/>
            <p:cNvSpPr>
              <a:spLocks noChangeArrowheads="1"/>
            </p:cNvSpPr>
            <p:nvPr/>
          </p:nvSpPr>
          <p:spPr bwMode="auto">
            <a:xfrm>
              <a:off x="9014902" y="6023804"/>
              <a:ext cx="228600" cy="273050"/>
            </a:xfrm>
            <a:prstGeom prst="ellipse">
              <a:avLst/>
            </a:pr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37" name="Freeform 6"/>
            <p:cNvSpPr>
              <a:spLocks/>
            </p:cNvSpPr>
            <p:nvPr/>
          </p:nvSpPr>
          <p:spPr bwMode="auto">
            <a:xfrm>
              <a:off x="9206989" y="6209541"/>
              <a:ext cx="128588" cy="6350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38" name="Freeform 7"/>
            <p:cNvSpPr>
              <a:spLocks/>
            </p:cNvSpPr>
            <p:nvPr/>
          </p:nvSpPr>
          <p:spPr bwMode="auto">
            <a:xfrm>
              <a:off x="9297477" y="5990466"/>
              <a:ext cx="77788" cy="246063"/>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39" name="Freeform 8"/>
            <p:cNvSpPr>
              <a:spLocks/>
            </p:cNvSpPr>
            <p:nvPr/>
          </p:nvSpPr>
          <p:spPr bwMode="auto">
            <a:xfrm>
              <a:off x="8930764" y="6296854"/>
              <a:ext cx="393700" cy="134938"/>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32" name="Oval 5"/>
            <p:cNvSpPr>
              <a:spLocks noChangeArrowheads="1"/>
            </p:cNvSpPr>
            <p:nvPr/>
          </p:nvSpPr>
          <p:spPr bwMode="auto">
            <a:xfrm>
              <a:off x="9529252" y="6023804"/>
              <a:ext cx="228600" cy="273050"/>
            </a:xfrm>
            <a:prstGeom prst="ellipse">
              <a:avLst/>
            </a:pr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33" name="Freeform 6"/>
            <p:cNvSpPr>
              <a:spLocks/>
            </p:cNvSpPr>
            <p:nvPr/>
          </p:nvSpPr>
          <p:spPr bwMode="auto">
            <a:xfrm>
              <a:off x="9721339" y="6209541"/>
              <a:ext cx="128588" cy="6350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34" name="Freeform 7"/>
            <p:cNvSpPr>
              <a:spLocks/>
            </p:cNvSpPr>
            <p:nvPr/>
          </p:nvSpPr>
          <p:spPr bwMode="auto">
            <a:xfrm>
              <a:off x="9811827" y="5990466"/>
              <a:ext cx="77788" cy="246063"/>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35" name="Freeform 8"/>
            <p:cNvSpPr>
              <a:spLocks/>
            </p:cNvSpPr>
            <p:nvPr/>
          </p:nvSpPr>
          <p:spPr bwMode="auto">
            <a:xfrm>
              <a:off x="9445114" y="6296854"/>
              <a:ext cx="393700" cy="134938"/>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28" name="Oval 5"/>
            <p:cNvSpPr>
              <a:spLocks noChangeArrowheads="1"/>
            </p:cNvSpPr>
            <p:nvPr/>
          </p:nvSpPr>
          <p:spPr bwMode="auto">
            <a:xfrm>
              <a:off x="10043602" y="6023804"/>
              <a:ext cx="228600" cy="273050"/>
            </a:xfrm>
            <a:prstGeom prst="ellipse">
              <a:avLst/>
            </a:pr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29" name="Freeform 6"/>
            <p:cNvSpPr>
              <a:spLocks/>
            </p:cNvSpPr>
            <p:nvPr/>
          </p:nvSpPr>
          <p:spPr bwMode="auto">
            <a:xfrm>
              <a:off x="10235689" y="6209541"/>
              <a:ext cx="128588" cy="6350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30" name="Freeform 7"/>
            <p:cNvSpPr>
              <a:spLocks/>
            </p:cNvSpPr>
            <p:nvPr/>
          </p:nvSpPr>
          <p:spPr bwMode="auto">
            <a:xfrm>
              <a:off x="10326177" y="5990466"/>
              <a:ext cx="77788" cy="246063"/>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31" name="Freeform 8"/>
            <p:cNvSpPr>
              <a:spLocks/>
            </p:cNvSpPr>
            <p:nvPr/>
          </p:nvSpPr>
          <p:spPr bwMode="auto">
            <a:xfrm>
              <a:off x="9959464" y="6296854"/>
              <a:ext cx="393700" cy="134938"/>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24" name="Oval 5"/>
            <p:cNvSpPr>
              <a:spLocks noChangeArrowheads="1"/>
            </p:cNvSpPr>
            <p:nvPr/>
          </p:nvSpPr>
          <p:spPr bwMode="auto">
            <a:xfrm>
              <a:off x="10557952" y="6023804"/>
              <a:ext cx="228600" cy="273050"/>
            </a:xfrm>
            <a:prstGeom prst="ellipse">
              <a:avLst/>
            </a:pr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25" name="Freeform 6"/>
            <p:cNvSpPr>
              <a:spLocks/>
            </p:cNvSpPr>
            <p:nvPr/>
          </p:nvSpPr>
          <p:spPr bwMode="auto">
            <a:xfrm>
              <a:off x="10750039" y="6209541"/>
              <a:ext cx="128588" cy="6350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26" name="Freeform 7"/>
            <p:cNvSpPr>
              <a:spLocks/>
            </p:cNvSpPr>
            <p:nvPr/>
          </p:nvSpPr>
          <p:spPr bwMode="auto">
            <a:xfrm>
              <a:off x="10840527" y="5990466"/>
              <a:ext cx="77788" cy="246063"/>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27" name="Freeform 8"/>
            <p:cNvSpPr>
              <a:spLocks/>
            </p:cNvSpPr>
            <p:nvPr/>
          </p:nvSpPr>
          <p:spPr bwMode="auto">
            <a:xfrm>
              <a:off x="10473814" y="6296854"/>
              <a:ext cx="393700" cy="134938"/>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20" name="Oval 5"/>
            <p:cNvSpPr>
              <a:spLocks noChangeArrowheads="1"/>
            </p:cNvSpPr>
            <p:nvPr/>
          </p:nvSpPr>
          <p:spPr bwMode="auto">
            <a:xfrm>
              <a:off x="11072302" y="6023804"/>
              <a:ext cx="228600" cy="273050"/>
            </a:xfrm>
            <a:prstGeom prst="ellipse">
              <a:avLst/>
            </a:pr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21" name="Freeform 6"/>
            <p:cNvSpPr>
              <a:spLocks/>
            </p:cNvSpPr>
            <p:nvPr/>
          </p:nvSpPr>
          <p:spPr bwMode="auto">
            <a:xfrm>
              <a:off x="11264389" y="6209541"/>
              <a:ext cx="128588" cy="6350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22" name="Freeform 7"/>
            <p:cNvSpPr>
              <a:spLocks/>
            </p:cNvSpPr>
            <p:nvPr/>
          </p:nvSpPr>
          <p:spPr bwMode="auto">
            <a:xfrm>
              <a:off x="11354877" y="5990466"/>
              <a:ext cx="77788" cy="246063"/>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23" name="Freeform 8"/>
            <p:cNvSpPr>
              <a:spLocks/>
            </p:cNvSpPr>
            <p:nvPr/>
          </p:nvSpPr>
          <p:spPr bwMode="auto">
            <a:xfrm>
              <a:off x="10988164" y="6296854"/>
              <a:ext cx="393700" cy="134938"/>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solidFill>
              <a:schemeClr val="accent2">
                <a:lumMod val="40000"/>
                <a:lumOff val="60000"/>
                <a:alpha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266" name="Group 4"/>
          <p:cNvGrpSpPr>
            <a:grpSpLocks noChangeAspect="1"/>
          </p:cNvGrpSpPr>
          <p:nvPr/>
        </p:nvGrpSpPr>
        <p:grpSpPr bwMode="auto">
          <a:xfrm>
            <a:off x="1729864" y="1589916"/>
            <a:ext cx="444500" cy="441325"/>
            <a:chOff x="-687" y="2796"/>
            <a:chExt cx="280" cy="278"/>
          </a:xfrm>
          <a:solidFill>
            <a:schemeClr val="accent2">
              <a:lumMod val="40000"/>
              <a:lumOff val="60000"/>
              <a:alpha val="50000"/>
            </a:schemeClr>
          </a:solidFill>
        </p:grpSpPr>
        <p:sp>
          <p:nvSpPr>
            <p:cNvPr id="267" name="Oval 5"/>
            <p:cNvSpPr>
              <a:spLocks noChangeArrowheads="1"/>
            </p:cNvSpPr>
            <p:nvPr/>
          </p:nvSpPr>
          <p:spPr bwMode="auto">
            <a:xfrm>
              <a:off x="-634" y="2817"/>
              <a:ext cx="144" cy="1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8" name="Freeform 6"/>
            <p:cNvSpPr>
              <a:spLocks/>
            </p:cNvSpPr>
            <p:nvPr/>
          </p:nvSpPr>
          <p:spPr bwMode="auto">
            <a:xfrm>
              <a:off x="-513" y="2934"/>
              <a:ext cx="81" cy="40"/>
            </a:xfrm>
            <a:custGeom>
              <a:avLst/>
              <a:gdLst>
                <a:gd name="T0" fmla="*/ 77 w 81"/>
                <a:gd name="T1" fmla="*/ 40 h 40"/>
                <a:gd name="T2" fmla="*/ 0 w 81"/>
                <a:gd name="T3" fmla="*/ 23 h 40"/>
                <a:gd name="T4" fmla="*/ 6 w 81"/>
                <a:gd name="T5" fmla="*/ 0 h 40"/>
                <a:gd name="T6" fmla="*/ 81 w 81"/>
                <a:gd name="T7" fmla="*/ 17 h 40"/>
                <a:gd name="T8" fmla="*/ 77 w 81"/>
                <a:gd name="T9" fmla="*/ 40 h 40"/>
              </a:gdLst>
              <a:ahLst/>
              <a:cxnLst>
                <a:cxn ang="0">
                  <a:pos x="T0" y="T1"/>
                </a:cxn>
                <a:cxn ang="0">
                  <a:pos x="T2" y="T3"/>
                </a:cxn>
                <a:cxn ang="0">
                  <a:pos x="T4" y="T5"/>
                </a:cxn>
                <a:cxn ang="0">
                  <a:pos x="T6" y="T7"/>
                </a:cxn>
                <a:cxn ang="0">
                  <a:pos x="T8" y="T9"/>
                </a:cxn>
              </a:cxnLst>
              <a:rect l="0" t="0" r="r" b="b"/>
              <a:pathLst>
                <a:path w="81" h="40">
                  <a:moveTo>
                    <a:pt x="77" y="40"/>
                  </a:moveTo>
                  <a:lnTo>
                    <a:pt x="0" y="23"/>
                  </a:lnTo>
                  <a:lnTo>
                    <a:pt x="6" y="0"/>
                  </a:lnTo>
                  <a:lnTo>
                    <a:pt x="81" y="17"/>
                  </a:lnTo>
                  <a:lnTo>
                    <a:pt x="77"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9" name="Freeform 7"/>
            <p:cNvSpPr>
              <a:spLocks/>
            </p:cNvSpPr>
            <p:nvPr/>
          </p:nvSpPr>
          <p:spPr bwMode="auto">
            <a:xfrm>
              <a:off x="-456" y="2796"/>
              <a:ext cx="49" cy="155"/>
            </a:xfrm>
            <a:custGeom>
              <a:avLst/>
              <a:gdLst>
                <a:gd name="T0" fmla="*/ 11 w 23"/>
                <a:gd name="T1" fmla="*/ 72 h 73"/>
                <a:gd name="T2" fmla="*/ 15 w 23"/>
                <a:gd name="T3" fmla="*/ 54 h 73"/>
                <a:gd name="T4" fmla="*/ 13 w 23"/>
                <a:gd name="T5" fmla="*/ 46 h 73"/>
                <a:gd name="T6" fmla="*/ 11 w 23"/>
                <a:gd name="T7" fmla="*/ 42 h 73"/>
                <a:gd name="T8" fmla="*/ 10 w 23"/>
                <a:gd name="T9" fmla="*/ 41 h 73"/>
                <a:gd name="T10" fmla="*/ 8 w 23"/>
                <a:gd name="T11" fmla="*/ 39 h 73"/>
                <a:gd name="T12" fmla="*/ 2 w 23"/>
                <a:gd name="T13" fmla="*/ 30 h 73"/>
                <a:gd name="T14" fmla="*/ 0 w 23"/>
                <a:gd name="T15" fmla="*/ 18 h 73"/>
                <a:gd name="T16" fmla="*/ 4 w 23"/>
                <a:gd name="T17" fmla="*/ 8 h 73"/>
                <a:gd name="T18" fmla="*/ 7 w 23"/>
                <a:gd name="T19" fmla="*/ 4 h 73"/>
                <a:gd name="T20" fmla="*/ 11 w 23"/>
                <a:gd name="T21" fmla="*/ 0 h 73"/>
                <a:gd name="T22" fmla="*/ 12 w 23"/>
                <a:gd name="T23" fmla="*/ 1 h 73"/>
                <a:gd name="T24" fmla="*/ 7 w 23"/>
                <a:gd name="T25" fmla="*/ 18 h 73"/>
                <a:gd name="T26" fmla="*/ 14 w 23"/>
                <a:gd name="T27" fmla="*/ 33 h 73"/>
                <a:gd name="T28" fmla="*/ 15 w 23"/>
                <a:gd name="T29" fmla="*/ 34 h 73"/>
                <a:gd name="T30" fmla="*/ 16 w 23"/>
                <a:gd name="T31" fmla="*/ 35 h 73"/>
                <a:gd name="T32" fmla="*/ 18 w 23"/>
                <a:gd name="T33" fmla="*/ 37 h 73"/>
                <a:gd name="T34" fmla="*/ 21 w 23"/>
                <a:gd name="T35" fmla="*/ 43 h 73"/>
                <a:gd name="T36" fmla="*/ 22 w 23"/>
                <a:gd name="T37" fmla="*/ 54 h 73"/>
                <a:gd name="T38" fmla="*/ 19 w 23"/>
                <a:gd name="T39" fmla="*/ 64 h 73"/>
                <a:gd name="T40" fmla="*/ 16 w 23"/>
                <a:gd name="T41" fmla="*/ 69 h 73"/>
                <a:gd name="T42" fmla="*/ 12 w 23"/>
                <a:gd name="T43" fmla="*/ 73 h 73"/>
                <a:gd name="T44" fmla="*/ 11 w 23"/>
                <a:gd name="T45" fmla="*/ 72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3" h="73">
                  <a:moveTo>
                    <a:pt x="11" y="72"/>
                  </a:moveTo>
                  <a:cubicBezTo>
                    <a:pt x="14" y="66"/>
                    <a:pt x="15" y="60"/>
                    <a:pt x="15" y="54"/>
                  </a:cubicBezTo>
                  <a:cubicBezTo>
                    <a:pt x="15" y="51"/>
                    <a:pt x="14" y="48"/>
                    <a:pt x="13" y="46"/>
                  </a:cubicBezTo>
                  <a:cubicBezTo>
                    <a:pt x="12" y="45"/>
                    <a:pt x="12" y="43"/>
                    <a:pt x="11" y="42"/>
                  </a:cubicBezTo>
                  <a:cubicBezTo>
                    <a:pt x="10" y="42"/>
                    <a:pt x="10" y="41"/>
                    <a:pt x="10" y="41"/>
                  </a:cubicBezTo>
                  <a:cubicBezTo>
                    <a:pt x="8" y="39"/>
                    <a:pt x="8" y="39"/>
                    <a:pt x="8" y="39"/>
                  </a:cubicBezTo>
                  <a:cubicBezTo>
                    <a:pt x="5" y="36"/>
                    <a:pt x="3" y="33"/>
                    <a:pt x="2" y="30"/>
                  </a:cubicBezTo>
                  <a:cubicBezTo>
                    <a:pt x="0" y="26"/>
                    <a:pt x="0" y="22"/>
                    <a:pt x="0" y="18"/>
                  </a:cubicBezTo>
                  <a:cubicBezTo>
                    <a:pt x="0" y="14"/>
                    <a:pt x="2" y="11"/>
                    <a:pt x="4" y="8"/>
                  </a:cubicBezTo>
                  <a:cubicBezTo>
                    <a:pt x="5" y="6"/>
                    <a:pt x="6" y="5"/>
                    <a:pt x="7" y="4"/>
                  </a:cubicBezTo>
                  <a:cubicBezTo>
                    <a:pt x="9" y="2"/>
                    <a:pt x="10" y="1"/>
                    <a:pt x="11" y="0"/>
                  </a:cubicBezTo>
                  <a:cubicBezTo>
                    <a:pt x="12" y="1"/>
                    <a:pt x="12" y="1"/>
                    <a:pt x="12" y="1"/>
                  </a:cubicBezTo>
                  <a:cubicBezTo>
                    <a:pt x="8" y="7"/>
                    <a:pt x="6" y="13"/>
                    <a:pt x="7" y="18"/>
                  </a:cubicBezTo>
                  <a:cubicBezTo>
                    <a:pt x="7" y="24"/>
                    <a:pt x="10" y="29"/>
                    <a:pt x="14" y="33"/>
                  </a:cubicBezTo>
                  <a:cubicBezTo>
                    <a:pt x="15" y="34"/>
                    <a:pt x="15" y="34"/>
                    <a:pt x="15" y="34"/>
                  </a:cubicBezTo>
                  <a:cubicBezTo>
                    <a:pt x="15" y="34"/>
                    <a:pt x="16" y="35"/>
                    <a:pt x="16" y="35"/>
                  </a:cubicBezTo>
                  <a:cubicBezTo>
                    <a:pt x="17" y="36"/>
                    <a:pt x="17" y="37"/>
                    <a:pt x="18" y="37"/>
                  </a:cubicBezTo>
                  <a:cubicBezTo>
                    <a:pt x="19" y="39"/>
                    <a:pt x="20" y="41"/>
                    <a:pt x="21" y="43"/>
                  </a:cubicBezTo>
                  <a:cubicBezTo>
                    <a:pt x="22" y="46"/>
                    <a:pt x="23" y="50"/>
                    <a:pt x="22" y="54"/>
                  </a:cubicBezTo>
                  <a:cubicBezTo>
                    <a:pt x="22" y="58"/>
                    <a:pt x="21" y="61"/>
                    <a:pt x="19" y="64"/>
                  </a:cubicBezTo>
                  <a:cubicBezTo>
                    <a:pt x="18" y="66"/>
                    <a:pt x="17" y="67"/>
                    <a:pt x="16" y="69"/>
                  </a:cubicBezTo>
                  <a:cubicBezTo>
                    <a:pt x="15" y="70"/>
                    <a:pt x="14" y="72"/>
                    <a:pt x="12" y="73"/>
                  </a:cubicBezTo>
                  <a:lnTo>
                    <a:pt x="11" y="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0" name="Freeform 8"/>
            <p:cNvSpPr>
              <a:spLocks/>
            </p:cNvSpPr>
            <p:nvPr/>
          </p:nvSpPr>
          <p:spPr bwMode="auto">
            <a:xfrm>
              <a:off x="-687" y="2989"/>
              <a:ext cx="248" cy="85"/>
            </a:xfrm>
            <a:custGeom>
              <a:avLst/>
              <a:gdLst>
                <a:gd name="T0" fmla="*/ 59 w 117"/>
                <a:gd name="T1" fmla="*/ 0 h 40"/>
                <a:gd name="T2" fmla="*/ 0 w 117"/>
                <a:gd name="T3" fmla="*/ 40 h 40"/>
                <a:gd name="T4" fmla="*/ 117 w 117"/>
                <a:gd name="T5" fmla="*/ 40 h 40"/>
                <a:gd name="T6" fmla="*/ 59 w 117"/>
                <a:gd name="T7" fmla="*/ 0 h 40"/>
              </a:gdLst>
              <a:ahLst/>
              <a:cxnLst>
                <a:cxn ang="0">
                  <a:pos x="T0" y="T1"/>
                </a:cxn>
                <a:cxn ang="0">
                  <a:pos x="T2" y="T3"/>
                </a:cxn>
                <a:cxn ang="0">
                  <a:pos x="T4" y="T5"/>
                </a:cxn>
                <a:cxn ang="0">
                  <a:pos x="T6" y="T7"/>
                </a:cxn>
              </a:cxnLst>
              <a:rect l="0" t="0" r="r" b="b"/>
              <a:pathLst>
                <a:path w="117" h="40">
                  <a:moveTo>
                    <a:pt x="59" y="0"/>
                  </a:moveTo>
                  <a:cubicBezTo>
                    <a:pt x="27" y="0"/>
                    <a:pt x="0" y="18"/>
                    <a:pt x="0" y="40"/>
                  </a:cubicBezTo>
                  <a:cubicBezTo>
                    <a:pt x="117" y="40"/>
                    <a:pt x="117" y="40"/>
                    <a:pt x="117" y="40"/>
                  </a:cubicBezTo>
                  <a:cubicBezTo>
                    <a:pt x="117" y="18"/>
                    <a:pt x="91" y="0"/>
                    <a:pt x="5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sp>
        <p:nvSpPr>
          <p:cNvPr id="4" name="矩形 3"/>
          <p:cNvSpPr/>
          <p:nvPr/>
        </p:nvSpPr>
        <p:spPr>
          <a:xfrm>
            <a:off x="701164" y="2171492"/>
            <a:ext cx="4721799" cy="3416320"/>
          </a:xfrm>
          <a:prstGeom prst="rect">
            <a:avLst/>
          </a:prstGeom>
        </p:spPr>
        <p:txBody>
          <a:bodyPr wrap="square">
            <a:spAutoFit/>
          </a:bodyPr>
          <a:lstStyle/>
          <a:p>
            <a:pPr>
              <a:lnSpc>
                <a:spcPct val="150000"/>
              </a:lnSpc>
            </a:pPr>
            <a:r>
              <a:rPr lang="zh-CN" altLang="en-US" sz="1600" dirty="0">
                <a:solidFill>
                  <a:schemeClr val="accent1"/>
                </a:solidFill>
                <a:latin typeface="微软雅黑" panose="020B0503020204020204" pitchFamily="34" charset="-122"/>
                <a:ea typeface="微软雅黑" panose="020B0503020204020204" pitchFamily="34" charset="-122"/>
              </a:rPr>
              <a:t>烟民指数分值越高，</a:t>
            </a:r>
            <a:endParaRPr lang="en-US" altLang="zh-CN" sz="1600" dirty="0">
              <a:solidFill>
                <a:schemeClr val="accent1"/>
              </a:solidFill>
              <a:latin typeface="微软雅黑" panose="020B0503020204020204" pitchFamily="34" charset="-122"/>
              <a:ea typeface="微软雅黑" panose="020B0503020204020204" pitchFamily="34" charset="-122"/>
            </a:endParaRPr>
          </a:p>
          <a:p>
            <a:pPr>
              <a:lnSpc>
                <a:spcPct val="150000"/>
              </a:lnSpc>
            </a:pPr>
            <a:r>
              <a:rPr lang="zh-CN" altLang="en-US" sz="1600" dirty="0">
                <a:solidFill>
                  <a:schemeClr val="accent1"/>
                </a:solidFill>
                <a:latin typeface="微软雅黑" panose="020B0503020204020204" pitchFamily="34" charset="-122"/>
                <a:ea typeface="微软雅黑" panose="020B0503020204020204" pitchFamily="34" charset="-122"/>
              </a:rPr>
              <a:t>代表该地网友抽烟的比例越高</a:t>
            </a:r>
            <a:r>
              <a:rPr lang="zh-CN" altLang="en-US" sz="1600" b="1" dirty="0">
                <a:solidFill>
                  <a:schemeClr val="accent1"/>
                </a:solidFill>
                <a:latin typeface="微软雅黑" panose="020B0503020204020204" pitchFamily="34" charset="-122"/>
                <a:ea typeface="微软雅黑" panose="020B0503020204020204" pitchFamily="34" charset="-122"/>
              </a:rPr>
              <a:t>。</a:t>
            </a:r>
            <a:endParaRPr lang="en-US" altLang="zh-CN" sz="1600" b="1" dirty="0">
              <a:solidFill>
                <a:schemeClr val="accent1"/>
              </a:solidFill>
              <a:latin typeface="微软雅黑" panose="020B0503020204020204" pitchFamily="34" charset="-122"/>
              <a:ea typeface="微软雅黑" panose="020B0503020204020204" pitchFamily="34" charset="-122"/>
            </a:endParaRPr>
          </a:p>
          <a:p>
            <a:pPr>
              <a:lnSpc>
                <a:spcPct val="150000"/>
              </a:lnSpc>
            </a:pPr>
            <a:r>
              <a:rPr lang="zh-CN" altLang="en-US" sz="2800" b="1" dirty="0">
                <a:solidFill>
                  <a:schemeClr val="accent3">
                    <a:lumMod val="75000"/>
                  </a:schemeClr>
                </a:solidFill>
                <a:latin typeface="微软雅黑" panose="020B0503020204020204" pitchFamily="34" charset="-122"/>
                <a:ea typeface="微软雅黑" panose="020B0503020204020204" pitchFamily="34" charset="-122"/>
              </a:rPr>
              <a:t>中西部地区以及云南是烟民比例最高的地方，</a:t>
            </a:r>
            <a:endParaRPr lang="en-US" altLang="zh-CN" sz="2800" b="1" dirty="0">
              <a:solidFill>
                <a:schemeClr val="accent3">
                  <a:lumMod val="75000"/>
                </a:schemeClr>
              </a:solidFill>
              <a:latin typeface="微软雅黑" panose="020B0503020204020204" pitchFamily="34" charset="-122"/>
              <a:ea typeface="微软雅黑" panose="020B0503020204020204" pitchFamily="34" charset="-122"/>
            </a:endParaRPr>
          </a:p>
          <a:p>
            <a:pPr>
              <a:lnSpc>
                <a:spcPct val="150000"/>
              </a:lnSpc>
            </a:pPr>
            <a:r>
              <a:rPr lang="zh-CN" altLang="en-US" sz="2800" b="1" dirty="0">
                <a:solidFill>
                  <a:schemeClr val="accent1"/>
                </a:solidFill>
                <a:latin typeface="微软雅黑" panose="020B0503020204020204" pitchFamily="34" charset="-122"/>
                <a:ea typeface="微软雅黑" panose="020B0503020204020204" pitchFamily="34" charset="-122"/>
              </a:rPr>
              <a:t>东部沿海地区次之，</a:t>
            </a:r>
            <a:endParaRPr lang="en-US" altLang="zh-CN" sz="2800" b="1" dirty="0">
              <a:solidFill>
                <a:schemeClr val="accent1"/>
              </a:solidFill>
              <a:latin typeface="微软雅黑" panose="020B0503020204020204" pitchFamily="34" charset="-122"/>
              <a:ea typeface="微软雅黑" panose="020B0503020204020204" pitchFamily="34" charset="-122"/>
            </a:endParaRPr>
          </a:p>
          <a:p>
            <a:pPr>
              <a:lnSpc>
                <a:spcPct val="150000"/>
              </a:lnSpc>
            </a:pPr>
            <a:r>
              <a:rPr lang="zh-CN" altLang="en-US" sz="2800" b="1" dirty="0">
                <a:solidFill>
                  <a:schemeClr val="accent1"/>
                </a:solidFill>
                <a:latin typeface="微软雅黑" panose="020B0503020204020204" pitchFamily="34" charset="-122"/>
                <a:ea typeface="微软雅黑" panose="020B0503020204020204" pitchFamily="34" charset="-122"/>
              </a:rPr>
              <a:t>港台则最低。</a:t>
            </a:r>
          </a:p>
        </p:txBody>
      </p:sp>
      <p:grpSp>
        <p:nvGrpSpPr>
          <p:cNvPr id="3" name="组合 2"/>
          <p:cNvGrpSpPr/>
          <p:nvPr/>
        </p:nvGrpSpPr>
        <p:grpSpPr>
          <a:xfrm>
            <a:off x="594922" y="434266"/>
            <a:ext cx="5430838" cy="785812"/>
            <a:chOff x="594922" y="434266"/>
            <a:chExt cx="5430838" cy="785812"/>
          </a:xfrm>
        </p:grpSpPr>
        <p:grpSp>
          <p:nvGrpSpPr>
            <p:cNvPr id="56" name="组合 55"/>
            <p:cNvGrpSpPr/>
            <p:nvPr/>
          </p:nvGrpSpPr>
          <p:grpSpPr>
            <a:xfrm>
              <a:off x="594922" y="434266"/>
              <a:ext cx="5430838" cy="785812"/>
              <a:chOff x="762001" y="1042988"/>
              <a:chExt cx="5430838" cy="785812"/>
            </a:xfrm>
            <a:solidFill>
              <a:schemeClr val="tx2"/>
            </a:solidFill>
          </p:grpSpPr>
          <p:sp>
            <p:nvSpPr>
              <p:cNvPr id="57" name="Freeform 5"/>
              <p:cNvSpPr>
                <a:spLocks/>
              </p:cNvSpPr>
              <p:nvPr/>
            </p:nvSpPr>
            <p:spPr bwMode="auto">
              <a:xfrm>
                <a:off x="5527676" y="1298575"/>
                <a:ext cx="665163" cy="530225"/>
              </a:xfrm>
              <a:custGeom>
                <a:avLst/>
                <a:gdLst>
                  <a:gd name="T0" fmla="*/ 333 w 419"/>
                  <a:gd name="T1" fmla="*/ 334 h 334"/>
                  <a:gd name="T2" fmla="*/ 0 w 419"/>
                  <a:gd name="T3" fmla="*/ 334 h 334"/>
                  <a:gd name="T4" fmla="*/ 163 w 419"/>
                  <a:gd name="T5" fmla="*/ 0 h 334"/>
                  <a:gd name="T6" fmla="*/ 419 w 419"/>
                  <a:gd name="T7" fmla="*/ 0 h 334"/>
                  <a:gd name="T8" fmla="*/ 254 w 419"/>
                  <a:gd name="T9" fmla="*/ 167 h 334"/>
                  <a:gd name="T10" fmla="*/ 333 w 419"/>
                  <a:gd name="T11" fmla="*/ 334 h 334"/>
                </a:gdLst>
                <a:ahLst/>
                <a:cxnLst>
                  <a:cxn ang="0">
                    <a:pos x="T0" y="T1"/>
                  </a:cxn>
                  <a:cxn ang="0">
                    <a:pos x="T2" y="T3"/>
                  </a:cxn>
                  <a:cxn ang="0">
                    <a:pos x="T4" y="T5"/>
                  </a:cxn>
                  <a:cxn ang="0">
                    <a:pos x="T6" y="T7"/>
                  </a:cxn>
                  <a:cxn ang="0">
                    <a:pos x="T8" y="T9"/>
                  </a:cxn>
                  <a:cxn ang="0">
                    <a:pos x="T10" y="T11"/>
                  </a:cxn>
                </a:cxnLst>
                <a:rect l="0" t="0" r="r" b="b"/>
                <a:pathLst>
                  <a:path w="419" h="334">
                    <a:moveTo>
                      <a:pt x="333" y="334"/>
                    </a:moveTo>
                    <a:lnTo>
                      <a:pt x="0" y="334"/>
                    </a:lnTo>
                    <a:lnTo>
                      <a:pt x="163" y="0"/>
                    </a:lnTo>
                    <a:lnTo>
                      <a:pt x="419" y="0"/>
                    </a:lnTo>
                    <a:lnTo>
                      <a:pt x="254" y="167"/>
                    </a:lnTo>
                    <a:lnTo>
                      <a:pt x="333" y="334"/>
                    </a:lnTo>
                    <a:close/>
                  </a:path>
                </a:pathLst>
              </a:custGeom>
              <a:grpFill/>
              <a:ln w="28575">
                <a:noFill/>
                <a:round/>
                <a:headEnd/>
                <a:tailEnd/>
              </a:ln>
            </p:spPr>
            <p:txBody>
              <a:bodyPr vert="horz" wrap="square" lIns="91440" tIns="45720" rIns="91440" bIns="45720" numCol="1" anchor="t" anchorCtr="0" compatLnSpc="1">
                <a:prstTxWarp prst="textNoShape">
                  <a:avLst/>
                </a:prstTxWarp>
              </a:bodyPr>
              <a:lstStyle/>
              <a:p>
                <a:pPr algn="ctr"/>
                <a:endParaRPr lang="zh-CN" altLang="en-US"/>
              </a:p>
            </p:txBody>
          </p:sp>
          <p:sp>
            <p:nvSpPr>
              <p:cNvPr id="58" name="Freeform 6"/>
              <p:cNvSpPr>
                <a:spLocks/>
              </p:cNvSpPr>
              <p:nvPr/>
            </p:nvSpPr>
            <p:spPr bwMode="auto">
              <a:xfrm>
                <a:off x="762001" y="1042988"/>
                <a:ext cx="665163" cy="530225"/>
              </a:xfrm>
              <a:custGeom>
                <a:avLst/>
                <a:gdLst>
                  <a:gd name="T0" fmla="*/ 87 w 419"/>
                  <a:gd name="T1" fmla="*/ 0 h 334"/>
                  <a:gd name="T2" fmla="*/ 419 w 419"/>
                  <a:gd name="T3" fmla="*/ 0 h 334"/>
                  <a:gd name="T4" fmla="*/ 257 w 419"/>
                  <a:gd name="T5" fmla="*/ 334 h 334"/>
                  <a:gd name="T6" fmla="*/ 0 w 419"/>
                  <a:gd name="T7" fmla="*/ 334 h 334"/>
                  <a:gd name="T8" fmla="*/ 165 w 419"/>
                  <a:gd name="T9" fmla="*/ 167 h 334"/>
                  <a:gd name="T10" fmla="*/ 87 w 419"/>
                  <a:gd name="T11" fmla="*/ 0 h 334"/>
                </a:gdLst>
                <a:ahLst/>
                <a:cxnLst>
                  <a:cxn ang="0">
                    <a:pos x="T0" y="T1"/>
                  </a:cxn>
                  <a:cxn ang="0">
                    <a:pos x="T2" y="T3"/>
                  </a:cxn>
                  <a:cxn ang="0">
                    <a:pos x="T4" y="T5"/>
                  </a:cxn>
                  <a:cxn ang="0">
                    <a:pos x="T6" y="T7"/>
                  </a:cxn>
                  <a:cxn ang="0">
                    <a:pos x="T8" y="T9"/>
                  </a:cxn>
                  <a:cxn ang="0">
                    <a:pos x="T10" y="T11"/>
                  </a:cxn>
                </a:cxnLst>
                <a:rect l="0" t="0" r="r" b="b"/>
                <a:pathLst>
                  <a:path w="419" h="334">
                    <a:moveTo>
                      <a:pt x="87" y="0"/>
                    </a:moveTo>
                    <a:lnTo>
                      <a:pt x="419" y="0"/>
                    </a:lnTo>
                    <a:lnTo>
                      <a:pt x="257" y="334"/>
                    </a:lnTo>
                    <a:lnTo>
                      <a:pt x="0" y="334"/>
                    </a:lnTo>
                    <a:lnTo>
                      <a:pt x="165" y="167"/>
                    </a:lnTo>
                    <a:lnTo>
                      <a:pt x="87" y="0"/>
                    </a:lnTo>
                    <a:close/>
                  </a:path>
                </a:pathLst>
              </a:custGeom>
              <a:grpFill/>
              <a:ln w="28575">
                <a:noFill/>
                <a:round/>
                <a:headEnd/>
                <a:tailEnd/>
              </a:ln>
            </p:spPr>
            <p:txBody>
              <a:bodyPr vert="horz" wrap="square" lIns="91440" tIns="45720" rIns="91440" bIns="45720" numCol="1" anchor="t" anchorCtr="0" compatLnSpc="1">
                <a:prstTxWarp prst="textNoShape">
                  <a:avLst/>
                </a:prstTxWarp>
              </a:bodyPr>
              <a:lstStyle/>
              <a:p>
                <a:pPr algn="ctr"/>
                <a:endParaRPr lang="zh-CN" altLang="en-US"/>
              </a:p>
            </p:txBody>
          </p:sp>
          <p:sp>
            <p:nvSpPr>
              <p:cNvPr id="59" name="Freeform 7"/>
              <p:cNvSpPr>
                <a:spLocks/>
              </p:cNvSpPr>
              <p:nvPr/>
            </p:nvSpPr>
            <p:spPr bwMode="auto">
              <a:xfrm>
                <a:off x="1135063" y="1135063"/>
                <a:ext cx="4684713" cy="600075"/>
              </a:xfrm>
              <a:custGeom>
                <a:avLst/>
                <a:gdLst>
                  <a:gd name="T0" fmla="*/ 2761 w 2951"/>
                  <a:gd name="T1" fmla="*/ 378 h 378"/>
                  <a:gd name="T2" fmla="*/ 0 w 2951"/>
                  <a:gd name="T3" fmla="*/ 378 h 378"/>
                  <a:gd name="T4" fmla="*/ 188 w 2951"/>
                  <a:gd name="T5" fmla="*/ 0 h 378"/>
                  <a:gd name="T6" fmla="*/ 2951 w 2951"/>
                  <a:gd name="T7" fmla="*/ 0 h 378"/>
                  <a:gd name="T8" fmla="*/ 2761 w 2951"/>
                  <a:gd name="T9" fmla="*/ 378 h 378"/>
                </a:gdLst>
                <a:ahLst/>
                <a:cxnLst>
                  <a:cxn ang="0">
                    <a:pos x="T0" y="T1"/>
                  </a:cxn>
                  <a:cxn ang="0">
                    <a:pos x="T2" y="T3"/>
                  </a:cxn>
                  <a:cxn ang="0">
                    <a:pos x="T4" y="T5"/>
                  </a:cxn>
                  <a:cxn ang="0">
                    <a:pos x="T6" y="T7"/>
                  </a:cxn>
                  <a:cxn ang="0">
                    <a:pos x="T8" y="T9"/>
                  </a:cxn>
                </a:cxnLst>
                <a:rect l="0" t="0" r="r" b="b"/>
                <a:pathLst>
                  <a:path w="2951" h="378">
                    <a:moveTo>
                      <a:pt x="2761" y="378"/>
                    </a:moveTo>
                    <a:lnTo>
                      <a:pt x="0" y="378"/>
                    </a:lnTo>
                    <a:lnTo>
                      <a:pt x="188" y="0"/>
                    </a:lnTo>
                    <a:lnTo>
                      <a:pt x="2951" y="0"/>
                    </a:lnTo>
                    <a:lnTo>
                      <a:pt x="2761" y="378"/>
                    </a:lnTo>
                    <a:close/>
                  </a:path>
                </a:pathLst>
              </a:custGeom>
              <a:grpFill/>
              <a:ln w="28575">
                <a:noFill/>
                <a:round/>
                <a:headEnd/>
                <a:tailEnd/>
              </a:ln>
            </p:spPr>
            <p:txBody>
              <a:bodyPr vert="horz" wrap="square" lIns="91440" tIns="45720" rIns="91440" bIns="45720" numCol="1" anchor="t" anchorCtr="0" compatLnSpc="1">
                <a:prstTxWarp prst="textNoShape">
                  <a:avLst/>
                </a:prstTxWarp>
              </a:bodyPr>
              <a:lstStyle/>
              <a:p>
                <a:pPr algn="ctr"/>
                <a:endParaRPr lang="zh-CN" altLang="en-US"/>
              </a:p>
            </p:txBody>
          </p:sp>
        </p:grpSp>
        <p:sp>
          <p:nvSpPr>
            <p:cNvPr id="60" name="矩形 59"/>
            <p:cNvSpPr/>
            <p:nvPr/>
          </p:nvSpPr>
          <p:spPr>
            <a:xfrm>
              <a:off x="1476506" y="627117"/>
              <a:ext cx="3667671" cy="400110"/>
            </a:xfrm>
            <a:prstGeom prst="rect">
              <a:avLst/>
            </a:prstGeom>
          </p:spPr>
          <p:txBody>
            <a:bodyPr wrap="none" lIns="0" tIns="0" rIns="0" bIns="0">
              <a:spAutoFit/>
            </a:bodyPr>
            <a:lstStyle/>
            <a:p>
              <a:pPr algn="ctr"/>
              <a:r>
                <a:rPr lang="zh-CN" altLang="en-US" sz="2600" b="1" i="0" dirty="0">
                  <a:solidFill>
                    <a:schemeClr val="bg1"/>
                  </a:solidFill>
                  <a:effectLst/>
                  <a:latin typeface="Helvetica" panose="020B0604020202020204" pitchFamily="34" charset="0"/>
                </a:rPr>
                <a:t>什么地方的人最爱吸烟？</a:t>
              </a:r>
            </a:p>
          </p:txBody>
        </p:sp>
      </p:grpSp>
      <p:grpSp>
        <p:nvGrpSpPr>
          <p:cNvPr id="20" name="组合 19"/>
          <p:cNvGrpSpPr/>
          <p:nvPr/>
        </p:nvGrpSpPr>
        <p:grpSpPr>
          <a:xfrm>
            <a:off x="5340281" y="1218491"/>
            <a:ext cx="6250195" cy="5213300"/>
            <a:chOff x="2740567" y="1001487"/>
            <a:chExt cx="6250195" cy="5213300"/>
          </a:xfrm>
        </p:grpSpPr>
        <p:sp>
          <p:nvSpPr>
            <p:cNvPr id="12" name="Freeform 5"/>
            <p:cNvSpPr>
              <a:spLocks noEditPoints="1"/>
            </p:cNvSpPr>
            <p:nvPr/>
          </p:nvSpPr>
          <p:spPr bwMode="auto">
            <a:xfrm>
              <a:off x="2740567" y="1001487"/>
              <a:ext cx="6064380" cy="5213300"/>
            </a:xfrm>
            <a:custGeom>
              <a:avLst/>
              <a:gdLst>
                <a:gd name="T0" fmla="*/ 2624 w 3039"/>
                <a:gd name="T1" fmla="*/ 2089 h 2526"/>
                <a:gd name="T2" fmla="*/ 2688 w 3039"/>
                <a:gd name="T3" fmla="*/ 2148 h 2526"/>
                <a:gd name="T4" fmla="*/ 2702 w 3039"/>
                <a:gd name="T5" fmla="*/ 1961 h 2526"/>
                <a:gd name="T6" fmla="*/ 1962 w 3039"/>
                <a:gd name="T7" fmla="*/ 2525 h 2526"/>
                <a:gd name="T8" fmla="*/ 2428 w 3039"/>
                <a:gd name="T9" fmla="*/ 0 h 2526"/>
                <a:gd name="T10" fmla="*/ 2290 w 3039"/>
                <a:gd name="T11" fmla="*/ 196 h 2526"/>
                <a:gd name="T12" fmla="*/ 2137 w 3039"/>
                <a:gd name="T13" fmla="*/ 418 h 2526"/>
                <a:gd name="T14" fmla="*/ 2290 w 3039"/>
                <a:gd name="T15" fmla="*/ 400 h 2526"/>
                <a:gd name="T16" fmla="*/ 2211 w 3039"/>
                <a:gd name="T17" fmla="*/ 529 h 2526"/>
                <a:gd name="T18" fmla="*/ 2002 w 3039"/>
                <a:gd name="T19" fmla="*/ 718 h 2526"/>
                <a:gd name="T20" fmla="*/ 1807 w 3039"/>
                <a:gd name="T21" fmla="*/ 817 h 2526"/>
                <a:gd name="T22" fmla="*/ 1440 w 3039"/>
                <a:gd name="T23" fmla="*/ 805 h 2526"/>
                <a:gd name="T24" fmla="*/ 1202 w 3039"/>
                <a:gd name="T25" fmla="*/ 745 h 2526"/>
                <a:gd name="T26" fmla="*/ 972 w 3039"/>
                <a:gd name="T27" fmla="*/ 526 h 2526"/>
                <a:gd name="T28" fmla="*/ 870 w 3039"/>
                <a:gd name="T29" fmla="*/ 312 h 2526"/>
                <a:gd name="T30" fmla="*/ 716 w 3039"/>
                <a:gd name="T31" fmla="*/ 420 h 2526"/>
                <a:gd name="T32" fmla="*/ 553 w 3039"/>
                <a:gd name="T33" fmla="*/ 510 h 2526"/>
                <a:gd name="T34" fmla="*/ 381 w 3039"/>
                <a:gd name="T35" fmla="*/ 686 h 2526"/>
                <a:gd name="T36" fmla="*/ 15 w 3039"/>
                <a:gd name="T37" fmla="*/ 803 h 2526"/>
                <a:gd name="T38" fmla="*/ 34 w 3039"/>
                <a:gd name="T39" fmla="*/ 978 h 2526"/>
                <a:gd name="T40" fmla="*/ 176 w 3039"/>
                <a:gd name="T41" fmla="*/ 1260 h 2526"/>
                <a:gd name="T42" fmla="*/ 140 w 3039"/>
                <a:gd name="T43" fmla="*/ 1415 h 2526"/>
                <a:gd name="T44" fmla="*/ 332 w 3039"/>
                <a:gd name="T45" fmla="*/ 1584 h 2526"/>
                <a:gd name="T46" fmla="*/ 514 w 3039"/>
                <a:gd name="T47" fmla="*/ 1760 h 2526"/>
                <a:gd name="T48" fmla="*/ 688 w 3039"/>
                <a:gd name="T49" fmla="*/ 1837 h 2526"/>
                <a:gd name="T50" fmla="*/ 864 w 3039"/>
                <a:gd name="T51" fmla="*/ 1889 h 2526"/>
                <a:gd name="T52" fmla="*/ 1184 w 3039"/>
                <a:gd name="T53" fmla="*/ 1856 h 2526"/>
                <a:gd name="T54" fmla="*/ 1250 w 3039"/>
                <a:gd name="T55" fmla="*/ 2003 h 2526"/>
                <a:gd name="T56" fmla="*/ 1278 w 3039"/>
                <a:gd name="T57" fmla="*/ 2180 h 2526"/>
                <a:gd name="T58" fmla="*/ 1331 w 3039"/>
                <a:gd name="T59" fmla="*/ 2260 h 2526"/>
                <a:gd name="T60" fmla="*/ 1457 w 3039"/>
                <a:gd name="T61" fmla="*/ 2339 h 2526"/>
                <a:gd name="T62" fmla="*/ 1492 w 3039"/>
                <a:gd name="T63" fmla="*/ 2241 h 2526"/>
                <a:gd name="T64" fmla="*/ 1641 w 3039"/>
                <a:gd name="T65" fmla="*/ 2223 h 2526"/>
                <a:gd name="T66" fmla="*/ 1771 w 3039"/>
                <a:gd name="T67" fmla="*/ 2256 h 2526"/>
                <a:gd name="T68" fmla="*/ 1930 w 3039"/>
                <a:gd name="T69" fmla="*/ 2313 h 2526"/>
                <a:gd name="T70" fmla="*/ 2002 w 3039"/>
                <a:gd name="T71" fmla="*/ 2381 h 2526"/>
                <a:gd name="T72" fmla="*/ 2140 w 3039"/>
                <a:gd name="T73" fmla="*/ 2275 h 2526"/>
                <a:gd name="T74" fmla="*/ 2318 w 3039"/>
                <a:gd name="T75" fmla="*/ 2202 h 2526"/>
                <a:gd name="T76" fmla="*/ 2586 w 3039"/>
                <a:gd name="T77" fmla="*/ 1930 h 2526"/>
                <a:gd name="T78" fmla="*/ 2669 w 3039"/>
                <a:gd name="T79" fmla="*/ 1686 h 2526"/>
                <a:gd name="T80" fmla="*/ 2696 w 3039"/>
                <a:gd name="T81" fmla="*/ 1628 h 2526"/>
                <a:gd name="T82" fmla="*/ 2669 w 3039"/>
                <a:gd name="T83" fmla="*/ 1553 h 2526"/>
                <a:gd name="T84" fmla="*/ 2485 w 3039"/>
                <a:gd name="T85" fmla="*/ 1305 h 2526"/>
                <a:gd name="T86" fmla="*/ 2567 w 3039"/>
                <a:gd name="T87" fmla="*/ 1161 h 2526"/>
                <a:gd name="T88" fmla="*/ 2540 w 3039"/>
                <a:gd name="T89" fmla="*/ 1089 h 2526"/>
                <a:gd name="T90" fmla="*/ 2415 w 3039"/>
                <a:gd name="T91" fmla="*/ 1089 h 2526"/>
                <a:gd name="T92" fmla="*/ 2537 w 3039"/>
                <a:gd name="T93" fmla="*/ 870 h 2526"/>
                <a:gd name="T94" fmla="*/ 2588 w 3039"/>
                <a:gd name="T95" fmla="*/ 983 h 2526"/>
                <a:gd name="T96" fmla="*/ 2789 w 3039"/>
                <a:gd name="T97" fmla="*/ 765 h 2526"/>
                <a:gd name="T98" fmla="*/ 2911 w 3039"/>
                <a:gd name="T99" fmla="*/ 656 h 2526"/>
                <a:gd name="T100" fmla="*/ 2982 w 3039"/>
                <a:gd name="T101" fmla="*/ 630 h 2526"/>
                <a:gd name="T102" fmla="*/ 3007 w 3039"/>
                <a:gd name="T103" fmla="*/ 209 h 2526"/>
                <a:gd name="T104" fmla="*/ 2756 w 3039"/>
                <a:gd name="T105" fmla="*/ 219 h 2526"/>
                <a:gd name="T106" fmla="*/ 2659 w 3039"/>
                <a:gd name="T107" fmla="*/ 185 h 2526"/>
                <a:gd name="T108" fmla="*/ 2598 w 3039"/>
                <a:gd name="T109" fmla="*/ 109 h 2526"/>
                <a:gd name="T110" fmla="*/ 2464 w 3039"/>
                <a:gd name="T111" fmla="*/ 11 h 25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039" h="2526">
                  <a:moveTo>
                    <a:pt x="1202" y="745"/>
                  </a:moveTo>
                  <a:cubicBezTo>
                    <a:pt x="1202" y="745"/>
                    <a:pt x="1202" y="745"/>
                    <a:pt x="1202" y="745"/>
                  </a:cubicBezTo>
                  <a:moveTo>
                    <a:pt x="2702" y="1961"/>
                  </a:moveTo>
                  <a:cubicBezTo>
                    <a:pt x="2693" y="1961"/>
                    <a:pt x="2677" y="1965"/>
                    <a:pt x="2675" y="1967"/>
                  </a:cubicBezTo>
                  <a:cubicBezTo>
                    <a:pt x="2658" y="1982"/>
                    <a:pt x="2637" y="2020"/>
                    <a:pt x="2637" y="2041"/>
                  </a:cubicBezTo>
                  <a:cubicBezTo>
                    <a:pt x="2637" y="2041"/>
                    <a:pt x="2637" y="2041"/>
                    <a:pt x="2637" y="2041"/>
                  </a:cubicBezTo>
                  <a:cubicBezTo>
                    <a:pt x="2637" y="2061"/>
                    <a:pt x="2625" y="2065"/>
                    <a:pt x="2625" y="2089"/>
                  </a:cubicBezTo>
                  <a:cubicBezTo>
                    <a:pt x="2624" y="2089"/>
                    <a:pt x="2624" y="2089"/>
                    <a:pt x="2624" y="2089"/>
                  </a:cubicBezTo>
                  <a:cubicBezTo>
                    <a:pt x="2623" y="2108"/>
                    <a:pt x="2621" y="2124"/>
                    <a:pt x="2619" y="2142"/>
                  </a:cubicBezTo>
                  <a:cubicBezTo>
                    <a:pt x="2625" y="2163"/>
                    <a:pt x="2635" y="2168"/>
                    <a:pt x="2649" y="2186"/>
                  </a:cubicBezTo>
                  <a:cubicBezTo>
                    <a:pt x="2650" y="2186"/>
                    <a:pt x="2650" y="2186"/>
                    <a:pt x="2650" y="2186"/>
                  </a:cubicBezTo>
                  <a:cubicBezTo>
                    <a:pt x="2652" y="2197"/>
                    <a:pt x="2668" y="2205"/>
                    <a:pt x="2668" y="2213"/>
                  </a:cubicBezTo>
                  <a:cubicBezTo>
                    <a:pt x="2668" y="2213"/>
                    <a:pt x="2668" y="2213"/>
                    <a:pt x="2668" y="2213"/>
                  </a:cubicBezTo>
                  <a:cubicBezTo>
                    <a:pt x="2668" y="2213"/>
                    <a:pt x="2668" y="2213"/>
                    <a:pt x="2668" y="2213"/>
                  </a:cubicBezTo>
                  <a:cubicBezTo>
                    <a:pt x="2669" y="2213"/>
                    <a:pt x="2669" y="2213"/>
                    <a:pt x="2669" y="2213"/>
                  </a:cubicBezTo>
                  <a:cubicBezTo>
                    <a:pt x="2690" y="2189"/>
                    <a:pt x="2678" y="2173"/>
                    <a:pt x="2688" y="2148"/>
                  </a:cubicBezTo>
                  <a:cubicBezTo>
                    <a:pt x="2688" y="2148"/>
                    <a:pt x="2688" y="2148"/>
                    <a:pt x="2688" y="2148"/>
                  </a:cubicBezTo>
                  <a:cubicBezTo>
                    <a:pt x="2688" y="2133"/>
                    <a:pt x="2708" y="2131"/>
                    <a:pt x="2714" y="2122"/>
                  </a:cubicBezTo>
                  <a:cubicBezTo>
                    <a:pt x="2714" y="2115"/>
                    <a:pt x="2723" y="2107"/>
                    <a:pt x="2723" y="2096"/>
                  </a:cubicBezTo>
                  <a:cubicBezTo>
                    <a:pt x="2730" y="2073"/>
                    <a:pt x="2720" y="2036"/>
                    <a:pt x="2720" y="2010"/>
                  </a:cubicBezTo>
                  <a:cubicBezTo>
                    <a:pt x="2721" y="2010"/>
                    <a:pt x="2721" y="2010"/>
                    <a:pt x="2721" y="2010"/>
                  </a:cubicBezTo>
                  <a:cubicBezTo>
                    <a:pt x="2721" y="1992"/>
                    <a:pt x="2747" y="1968"/>
                    <a:pt x="2706" y="1962"/>
                  </a:cubicBezTo>
                  <a:cubicBezTo>
                    <a:pt x="2706" y="1962"/>
                    <a:pt x="2706" y="1962"/>
                    <a:pt x="2706" y="1962"/>
                  </a:cubicBezTo>
                  <a:cubicBezTo>
                    <a:pt x="2705" y="1961"/>
                    <a:pt x="2703" y="1961"/>
                    <a:pt x="2702" y="1961"/>
                  </a:cubicBezTo>
                  <a:moveTo>
                    <a:pt x="2018" y="2392"/>
                  </a:moveTo>
                  <a:cubicBezTo>
                    <a:pt x="1990" y="2392"/>
                    <a:pt x="1950" y="2407"/>
                    <a:pt x="1931" y="2409"/>
                  </a:cubicBezTo>
                  <a:cubicBezTo>
                    <a:pt x="1928" y="2456"/>
                    <a:pt x="1891" y="2438"/>
                    <a:pt x="1907" y="2503"/>
                  </a:cubicBezTo>
                  <a:cubicBezTo>
                    <a:pt x="1908" y="2504"/>
                    <a:pt x="1908" y="2504"/>
                    <a:pt x="1909" y="2504"/>
                  </a:cubicBezTo>
                  <a:cubicBezTo>
                    <a:pt x="1909" y="2513"/>
                    <a:pt x="1942" y="2526"/>
                    <a:pt x="1956" y="2526"/>
                  </a:cubicBezTo>
                  <a:cubicBezTo>
                    <a:pt x="1957" y="2526"/>
                    <a:pt x="1958" y="2526"/>
                    <a:pt x="1959" y="2525"/>
                  </a:cubicBezTo>
                  <a:cubicBezTo>
                    <a:pt x="1959" y="2525"/>
                    <a:pt x="1959" y="2525"/>
                    <a:pt x="1959" y="2525"/>
                  </a:cubicBezTo>
                  <a:cubicBezTo>
                    <a:pt x="1962" y="2525"/>
                    <a:pt x="1962" y="2525"/>
                    <a:pt x="1962" y="2525"/>
                  </a:cubicBezTo>
                  <a:cubicBezTo>
                    <a:pt x="1962" y="2525"/>
                    <a:pt x="1963" y="2526"/>
                    <a:pt x="1964" y="2526"/>
                  </a:cubicBezTo>
                  <a:cubicBezTo>
                    <a:pt x="1974" y="2526"/>
                    <a:pt x="2020" y="2506"/>
                    <a:pt x="2031" y="2485"/>
                  </a:cubicBezTo>
                  <a:cubicBezTo>
                    <a:pt x="2031" y="2483"/>
                    <a:pt x="2031" y="2483"/>
                    <a:pt x="2031" y="2483"/>
                  </a:cubicBezTo>
                  <a:cubicBezTo>
                    <a:pt x="2031" y="2483"/>
                    <a:pt x="2032" y="2483"/>
                    <a:pt x="2032" y="2483"/>
                  </a:cubicBezTo>
                  <a:cubicBezTo>
                    <a:pt x="2047" y="2438"/>
                    <a:pt x="2064" y="2418"/>
                    <a:pt x="2058" y="2409"/>
                  </a:cubicBezTo>
                  <a:cubicBezTo>
                    <a:pt x="2056" y="2402"/>
                    <a:pt x="2043" y="2396"/>
                    <a:pt x="2036" y="2395"/>
                  </a:cubicBezTo>
                  <a:cubicBezTo>
                    <a:pt x="2031" y="2393"/>
                    <a:pt x="2025" y="2392"/>
                    <a:pt x="2018" y="2392"/>
                  </a:cubicBezTo>
                  <a:moveTo>
                    <a:pt x="2428" y="0"/>
                  </a:moveTo>
                  <a:cubicBezTo>
                    <a:pt x="2427" y="0"/>
                    <a:pt x="2425" y="0"/>
                    <a:pt x="2424" y="1"/>
                  </a:cubicBezTo>
                  <a:cubicBezTo>
                    <a:pt x="2405" y="1"/>
                    <a:pt x="2357" y="15"/>
                    <a:pt x="2349" y="32"/>
                  </a:cubicBezTo>
                  <a:cubicBezTo>
                    <a:pt x="2335" y="36"/>
                    <a:pt x="2322" y="41"/>
                    <a:pt x="2308" y="44"/>
                  </a:cubicBezTo>
                  <a:cubicBezTo>
                    <a:pt x="2295" y="54"/>
                    <a:pt x="2294" y="56"/>
                    <a:pt x="2291" y="75"/>
                  </a:cubicBezTo>
                  <a:cubicBezTo>
                    <a:pt x="2292" y="75"/>
                    <a:pt x="2292" y="81"/>
                    <a:pt x="2292" y="82"/>
                  </a:cubicBezTo>
                  <a:cubicBezTo>
                    <a:pt x="2307" y="89"/>
                    <a:pt x="2329" y="109"/>
                    <a:pt x="2321" y="127"/>
                  </a:cubicBezTo>
                  <a:cubicBezTo>
                    <a:pt x="2320" y="127"/>
                    <a:pt x="2290" y="171"/>
                    <a:pt x="2290" y="196"/>
                  </a:cubicBezTo>
                  <a:cubicBezTo>
                    <a:pt x="2290" y="196"/>
                    <a:pt x="2290" y="196"/>
                    <a:pt x="2290" y="196"/>
                  </a:cubicBezTo>
                  <a:cubicBezTo>
                    <a:pt x="2290" y="216"/>
                    <a:pt x="2278" y="242"/>
                    <a:pt x="2278" y="259"/>
                  </a:cubicBezTo>
                  <a:cubicBezTo>
                    <a:pt x="2276" y="261"/>
                    <a:pt x="2274" y="262"/>
                    <a:pt x="2272" y="264"/>
                  </a:cubicBezTo>
                  <a:cubicBezTo>
                    <a:pt x="2254" y="285"/>
                    <a:pt x="2228" y="287"/>
                    <a:pt x="2202" y="287"/>
                  </a:cubicBezTo>
                  <a:cubicBezTo>
                    <a:pt x="2196" y="287"/>
                    <a:pt x="2190" y="287"/>
                    <a:pt x="2185" y="287"/>
                  </a:cubicBezTo>
                  <a:cubicBezTo>
                    <a:pt x="2180" y="288"/>
                    <a:pt x="2176" y="293"/>
                    <a:pt x="2173" y="297"/>
                  </a:cubicBezTo>
                  <a:cubicBezTo>
                    <a:pt x="2172" y="297"/>
                    <a:pt x="2172" y="297"/>
                    <a:pt x="2172" y="297"/>
                  </a:cubicBezTo>
                  <a:cubicBezTo>
                    <a:pt x="2165" y="330"/>
                    <a:pt x="2156" y="350"/>
                    <a:pt x="2156" y="381"/>
                  </a:cubicBezTo>
                  <a:cubicBezTo>
                    <a:pt x="2160" y="396"/>
                    <a:pt x="2146" y="408"/>
                    <a:pt x="2137" y="418"/>
                  </a:cubicBezTo>
                  <a:cubicBezTo>
                    <a:pt x="2138" y="427"/>
                    <a:pt x="2143" y="430"/>
                    <a:pt x="2146" y="436"/>
                  </a:cubicBezTo>
                  <a:cubicBezTo>
                    <a:pt x="2146" y="437"/>
                    <a:pt x="2147" y="437"/>
                    <a:pt x="2148" y="437"/>
                  </a:cubicBezTo>
                  <a:cubicBezTo>
                    <a:pt x="2169" y="437"/>
                    <a:pt x="2181" y="425"/>
                    <a:pt x="2196" y="425"/>
                  </a:cubicBezTo>
                  <a:cubicBezTo>
                    <a:pt x="2196" y="424"/>
                    <a:pt x="2196" y="424"/>
                    <a:pt x="2196" y="424"/>
                  </a:cubicBezTo>
                  <a:cubicBezTo>
                    <a:pt x="2197" y="424"/>
                    <a:pt x="2198" y="424"/>
                    <a:pt x="2199" y="424"/>
                  </a:cubicBezTo>
                  <a:cubicBezTo>
                    <a:pt x="2211" y="424"/>
                    <a:pt x="2235" y="434"/>
                    <a:pt x="2248" y="434"/>
                  </a:cubicBezTo>
                  <a:cubicBezTo>
                    <a:pt x="2255" y="426"/>
                    <a:pt x="2255" y="420"/>
                    <a:pt x="2262" y="412"/>
                  </a:cubicBezTo>
                  <a:cubicBezTo>
                    <a:pt x="2276" y="412"/>
                    <a:pt x="2280" y="400"/>
                    <a:pt x="2290" y="400"/>
                  </a:cubicBezTo>
                  <a:cubicBezTo>
                    <a:pt x="2291" y="400"/>
                    <a:pt x="2291" y="400"/>
                    <a:pt x="2291" y="400"/>
                  </a:cubicBezTo>
                  <a:cubicBezTo>
                    <a:pt x="2316" y="414"/>
                    <a:pt x="2347" y="430"/>
                    <a:pt x="2355" y="455"/>
                  </a:cubicBezTo>
                  <a:cubicBezTo>
                    <a:pt x="2355" y="461"/>
                    <a:pt x="2357" y="471"/>
                    <a:pt x="2357" y="479"/>
                  </a:cubicBezTo>
                  <a:cubicBezTo>
                    <a:pt x="2348" y="481"/>
                    <a:pt x="2284" y="482"/>
                    <a:pt x="2284" y="486"/>
                  </a:cubicBezTo>
                  <a:cubicBezTo>
                    <a:pt x="2277" y="486"/>
                    <a:pt x="2255" y="504"/>
                    <a:pt x="2249" y="511"/>
                  </a:cubicBezTo>
                  <a:cubicBezTo>
                    <a:pt x="2247" y="511"/>
                    <a:pt x="2247" y="511"/>
                    <a:pt x="2247" y="511"/>
                  </a:cubicBezTo>
                  <a:cubicBezTo>
                    <a:pt x="2247" y="512"/>
                    <a:pt x="2247" y="512"/>
                    <a:pt x="2247" y="512"/>
                  </a:cubicBezTo>
                  <a:cubicBezTo>
                    <a:pt x="2234" y="515"/>
                    <a:pt x="2219" y="518"/>
                    <a:pt x="2211" y="529"/>
                  </a:cubicBezTo>
                  <a:cubicBezTo>
                    <a:pt x="2207" y="529"/>
                    <a:pt x="2196" y="562"/>
                    <a:pt x="2183" y="571"/>
                  </a:cubicBezTo>
                  <a:cubicBezTo>
                    <a:pt x="2175" y="589"/>
                    <a:pt x="2141" y="589"/>
                    <a:pt x="2122" y="593"/>
                  </a:cubicBezTo>
                  <a:cubicBezTo>
                    <a:pt x="2118" y="608"/>
                    <a:pt x="2087" y="646"/>
                    <a:pt x="2071" y="646"/>
                  </a:cubicBezTo>
                  <a:cubicBezTo>
                    <a:pt x="2071" y="649"/>
                    <a:pt x="2069" y="650"/>
                    <a:pt x="2067" y="650"/>
                  </a:cubicBezTo>
                  <a:cubicBezTo>
                    <a:pt x="2054" y="650"/>
                    <a:pt x="2014" y="624"/>
                    <a:pt x="2014" y="624"/>
                  </a:cubicBezTo>
                  <a:cubicBezTo>
                    <a:pt x="2014" y="624"/>
                    <a:pt x="2014" y="624"/>
                    <a:pt x="2014" y="624"/>
                  </a:cubicBezTo>
                  <a:cubicBezTo>
                    <a:pt x="2014" y="624"/>
                    <a:pt x="2013" y="624"/>
                    <a:pt x="2013" y="624"/>
                  </a:cubicBezTo>
                  <a:cubicBezTo>
                    <a:pt x="1967" y="624"/>
                    <a:pt x="1997" y="700"/>
                    <a:pt x="2002" y="718"/>
                  </a:cubicBezTo>
                  <a:cubicBezTo>
                    <a:pt x="2008" y="725"/>
                    <a:pt x="1958" y="762"/>
                    <a:pt x="1945" y="773"/>
                  </a:cubicBezTo>
                  <a:cubicBezTo>
                    <a:pt x="1935" y="783"/>
                    <a:pt x="1905" y="811"/>
                    <a:pt x="1901" y="825"/>
                  </a:cubicBezTo>
                  <a:cubicBezTo>
                    <a:pt x="1897" y="826"/>
                    <a:pt x="1893" y="826"/>
                    <a:pt x="1889" y="826"/>
                  </a:cubicBezTo>
                  <a:cubicBezTo>
                    <a:pt x="1877" y="826"/>
                    <a:pt x="1866" y="823"/>
                    <a:pt x="1854" y="820"/>
                  </a:cubicBezTo>
                  <a:cubicBezTo>
                    <a:pt x="1842" y="817"/>
                    <a:pt x="1831" y="815"/>
                    <a:pt x="1821" y="815"/>
                  </a:cubicBezTo>
                  <a:cubicBezTo>
                    <a:pt x="1817" y="815"/>
                    <a:pt x="1812" y="815"/>
                    <a:pt x="1809" y="816"/>
                  </a:cubicBezTo>
                  <a:cubicBezTo>
                    <a:pt x="1809" y="817"/>
                    <a:pt x="1809" y="817"/>
                    <a:pt x="1809" y="817"/>
                  </a:cubicBezTo>
                  <a:cubicBezTo>
                    <a:pt x="1807" y="817"/>
                    <a:pt x="1807" y="817"/>
                    <a:pt x="1807" y="817"/>
                  </a:cubicBezTo>
                  <a:cubicBezTo>
                    <a:pt x="1807" y="841"/>
                    <a:pt x="1645" y="875"/>
                    <a:pt x="1637" y="900"/>
                  </a:cubicBezTo>
                  <a:cubicBezTo>
                    <a:pt x="1631" y="900"/>
                    <a:pt x="1627" y="899"/>
                    <a:pt x="1624" y="895"/>
                  </a:cubicBezTo>
                  <a:cubicBezTo>
                    <a:pt x="1608" y="883"/>
                    <a:pt x="1601" y="868"/>
                    <a:pt x="1573" y="868"/>
                  </a:cubicBezTo>
                  <a:cubicBezTo>
                    <a:pt x="1573" y="867"/>
                    <a:pt x="1573" y="867"/>
                    <a:pt x="1573" y="867"/>
                  </a:cubicBezTo>
                  <a:cubicBezTo>
                    <a:pt x="1569" y="861"/>
                    <a:pt x="1553" y="848"/>
                    <a:pt x="1539" y="848"/>
                  </a:cubicBezTo>
                  <a:cubicBezTo>
                    <a:pt x="1535" y="848"/>
                    <a:pt x="1530" y="850"/>
                    <a:pt x="1527" y="853"/>
                  </a:cubicBezTo>
                  <a:cubicBezTo>
                    <a:pt x="1499" y="849"/>
                    <a:pt x="1479" y="810"/>
                    <a:pt x="1440" y="805"/>
                  </a:cubicBezTo>
                  <a:cubicBezTo>
                    <a:pt x="1440" y="805"/>
                    <a:pt x="1440" y="805"/>
                    <a:pt x="1440" y="805"/>
                  </a:cubicBezTo>
                  <a:cubicBezTo>
                    <a:pt x="1403" y="805"/>
                    <a:pt x="1367" y="807"/>
                    <a:pt x="1329" y="807"/>
                  </a:cubicBezTo>
                  <a:cubicBezTo>
                    <a:pt x="1329" y="806"/>
                    <a:pt x="1328" y="806"/>
                    <a:pt x="1328" y="805"/>
                  </a:cubicBezTo>
                  <a:cubicBezTo>
                    <a:pt x="1315" y="805"/>
                    <a:pt x="1284" y="793"/>
                    <a:pt x="1269" y="788"/>
                  </a:cubicBezTo>
                  <a:cubicBezTo>
                    <a:pt x="1248" y="788"/>
                    <a:pt x="1228" y="781"/>
                    <a:pt x="1211" y="781"/>
                  </a:cubicBezTo>
                  <a:cubicBezTo>
                    <a:pt x="1210" y="778"/>
                    <a:pt x="1210" y="778"/>
                    <a:pt x="1210" y="778"/>
                  </a:cubicBezTo>
                  <a:cubicBezTo>
                    <a:pt x="1208" y="777"/>
                    <a:pt x="1207" y="776"/>
                    <a:pt x="1205" y="775"/>
                  </a:cubicBezTo>
                  <a:cubicBezTo>
                    <a:pt x="1205" y="773"/>
                    <a:pt x="1205" y="773"/>
                    <a:pt x="1205" y="773"/>
                  </a:cubicBezTo>
                  <a:cubicBezTo>
                    <a:pt x="1201" y="773"/>
                    <a:pt x="1202" y="746"/>
                    <a:pt x="1202" y="745"/>
                  </a:cubicBezTo>
                  <a:cubicBezTo>
                    <a:pt x="1201" y="745"/>
                    <a:pt x="1201" y="745"/>
                    <a:pt x="1201" y="745"/>
                  </a:cubicBezTo>
                  <a:cubicBezTo>
                    <a:pt x="1201" y="745"/>
                    <a:pt x="1201" y="744"/>
                    <a:pt x="1200" y="743"/>
                  </a:cubicBezTo>
                  <a:cubicBezTo>
                    <a:pt x="1186" y="736"/>
                    <a:pt x="1180" y="711"/>
                    <a:pt x="1180" y="697"/>
                  </a:cubicBezTo>
                  <a:cubicBezTo>
                    <a:pt x="1179" y="697"/>
                    <a:pt x="1179" y="697"/>
                    <a:pt x="1179" y="697"/>
                  </a:cubicBezTo>
                  <a:cubicBezTo>
                    <a:pt x="1185" y="657"/>
                    <a:pt x="1028" y="600"/>
                    <a:pt x="1017" y="600"/>
                  </a:cubicBezTo>
                  <a:cubicBezTo>
                    <a:pt x="1017" y="600"/>
                    <a:pt x="1017" y="600"/>
                    <a:pt x="1017" y="600"/>
                  </a:cubicBezTo>
                  <a:cubicBezTo>
                    <a:pt x="1001" y="597"/>
                    <a:pt x="978" y="594"/>
                    <a:pt x="966" y="585"/>
                  </a:cubicBezTo>
                  <a:cubicBezTo>
                    <a:pt x="947" y="564"/>
                    <a:pt x="951" y="548"/>
                    <a:pt x="972" y="526"/>
                  </a:cubicBezTo>
                  <a:cubicBezTo>
                    <a:pt x="972" y="525"/>
                    <a:pt x="972" y="525"/>
                    <a:pt x="972" y="525"/>
                  </a:cubicBezTo>
                  <a:cubicBezTo>
                    <a:pt x="994" y="508"/>
                    <a:pt x="978" y="477"/>
                    <a:pt x="974" y="457"/>
                  </a:cubicBezTo>
                  <a:cubicBezTo>
                    <a:pt x="963" y="449"/>
                    <a:pt x="961" y="418"/>
                    <a:pt x="961" y="403"/>
                  </a:cubicBezTo>
                  <a:cubicBezTo>
                    <a:pt x="960" y="398"/>
                    <a:pt x="938" y="385"/>
                    <a:pt x="930" y="383"/>
                  </a:cubicBezTo>
                  <a:cubicBezTo>
                    <a:pt x="930" y="383"/>
                    <a:pt x="930" y="383"/>
                    <a:pt x="930" y="383"/>
                  </a:cubicBezTo>
                  <a:cubicBezTo>
                    <a:pt x="920" y="383"/>
                    <a:pt x="872" y="346"/>
                    <a:pt x="876" y="336"/>
                  </a:cubicBezTo>
                  <a:cubicBezTo>
                    <a:pt x="876" y="331"/>
                    <a:pt x="871" y="320"/>
                    <a:pt x="871" y="312"/>
                  </a:cubicBezTo>
                  <a:cubicBezTo>
                    <a:pt x="870" y="312"/>
                    <a:pt x="870" y="312"/>
                    <a:pt x="870" y="312"/>
                  </a:cubicBezTo>
                  <a:cubicBezTo>
                    <a:pt x="870" y="300"/>
                    <a:pt x="857" y="293"/>
                    <a:pt x="846" y="293"/>
                  </a:cubicBezTo>
                  <a:cubicBezTo>
                    <a:pt x="844" y="293"/>
                    <a:pt x="842" y="293"/>
                    <a:pt x="839" y="294"/>
                  </a:cubicBezTo>
                  <a:cubicBezTo>
                    <a:pt x="814" y="294"/>
                    <a:pt x="819" y="315"/>
                    <a:pt x="806" y="325"/>
                  </a:cubicBezTo>
                  <a:cubicBezTo>
                    <a:pt x="806" y="326"/>
                    <a:pt x="806" y="326"/>
                    <a:pt x="806" y="326"/>
                  </a:cubicBezTo>
                  <a:cubicBezTo>
                    <a:pt x="785" y="333"/>
                    <a:pt x="744" y="330"/>
                    <a:pt x="737" y="358"/>
                  </a:cubicBezTo>
                  <a:cubicBezTo>
                    <a:pt x="736" y="358"/>
                    <a:pt x="736" y="358"/>
                    <a:pt x="736" y="358"/>
                  </a:cubicBezTo>
                  <a:cubicBezTo>
                    <a:pt x="734" y="364"/>
                    <a:pt x="735" y="405"/>
                    <a:pt x="735" y="405"/>
                  </a:cubicBezTo>
                  <a:cubicBezTo>
                    <a:pt x="732" y="416"/>
                    <a:pt x="729" y="419"/>
                    <a:pt x="716" y="420"/>
                  </a:cubicBezTo>
                  <a:cubicBezTo>
                    <a:pt x="716" y="420"/>
                    <a:pt x="716" y="420"/>
                    <a:pt x="716" y="420"/>
                  </a:cubicBezTo>
                  <a:cubicBezTo>
                    <a:pt x="716" y="420"/>
                    <a:pt x="716" y="420"/>
                    <a:pt x="716" y="420"/>
                  </a:cubicBezTo>
                  <a:cubicBezTo>
                    <a:pt x="710" y="420"/>
                    <a:pt x="629" y="408"/>
                    <a:pt x="629" y="390"/>
                  </a:cubicBezTo>
                  <a:cubicBezTo>
                    <a:pt x="626" y="390"/>
                    <a:pt x="623" y="389"/>
                    <a:pt x="619" y="389"/>
                  </a:cubicBezTo>
                  <a:cubicBezTo>
                    <a:pt x="615" y="389"/>
                    <a:pt x="611" y="390"/>
                    <a:pt x="609" y="394"/>
                  </a:cubicBezTo>
                  <a:cubicBezTo>
                    <a:pt x="608" y="394"/>
                    <a:pt x="608" y="394"/>
                    <a:pt x="608" y="394"/>
                  </a:cubicBezTo>
                  <a:cubicBezTo>
                    <a:pt x="607" y="400"/>
                    <a:pt x="587" y="436"/>
                    <a:pt x="581" y="445"/>
                  </a:cubicBezTo>
                  <a:cubicBezTo>
                    <a:pt x="542" y="464"/>
                    <a:pt x="564" y="499"/>
                    <a:pt x="553" y="510"/>
                  </a:cubicBezTo>
                  <a:cubicBezTo>
                    <a:pt x="553" y="511"/>
                    <a:pt x="553" y="512"/>
                    <a:pt x="553" y="512"/>
                  </a:cubicBezTo>
                  <a:cubicBezTo>
                    <a:pt x="522" y="512"/>
                    <a:pt x="496" y="497"/>
                    <a:pt x="465" y="497"/>
                  </a:cubicBezTo>
                  <a:cubicBezTo>
                    <a:pt x="458" y="497"/>
                    <a:pt x="450" y="498"/>
                    <a:pt x="441" y="501"/>
                  </a:cubicBezTo>
                  <a:cubicBezTo>
                    <a:pt x="431" y="501"/>
                    <a:pt x="427" y="507"/>
                    <a:pt x="433" y="516"/>
                  </a:cubicBezTo>
                  <a:cubicBezTo>
                    <a:pt x="440" y="521"/>
                    <a:pt x="439" y="533"/>
                    <a:pt x="436" y="541"/>
                  </a:cubicBezTo>
                  <a:cubicBezTo>
                    <a:pt x="436" y="541"/>
                    <a:pt x="436" y="541"/>
                    <a:pt x="436" y="541"/>
                  </a:cubicBezTo>
                  <a:cubicBezTo>
                    <a:pt x="441" y="568"/>
                    <a:pt x="440" y="595"/>
                    <a:pt x="433" y="622"/>
                  </a:cubicBezTo>
                  <a:cubicBezTo>
                    <a:pt x="433" y="623"/>
                    <a:pt x="383" y="685"/>
                    <a:pt x="381" y="686"/>
                  </a:cubicBezTo>
                  <a:cubicBezTo>
                    <a:pt x="383" y="697"/>
                    <a:pt x="381" y="705"/>
                    <a:pt x="364" y="715"/>
                  </a:cubicBezTo>
                  <a:cubicBezTo>
                    <a:pt x="364" y="718"/>
                    <a:pt x="309" y="724"/>
                    <a:pt x="304" y="725"/>
                  </a:cubicBezTo>
                  <a:cubicBezTo>
                    <a:pt x="304" y="726"/>
                    <a:pt x="304" y="726"/>
                    <a:pt x="304" y="726"/>
                  </a:cubicBezTo>
                  <a:cubicBezTo>
                    <a:pt x="248" y="726"/>
                    <a:pt x="225" y="728"/>
                    <a:pt x="181" y="765"/>
                  </a:cubicBezTo>
                  <a:cubicBezTo>
                    <a:pt x="151" y="764"/>
                    <a:pt x="169" y="736"/>
                    <a:pt x="146" y="732"/>
                  </a:cubicBezTo>
                  <a:cubicBezTo>
                    <a:pt x="143" y="731"/>
                    <a:pt x="140" y="731"/>
                    <a:pt x="136" y="731"/>
                  </a:cubicBezTo>
                  <a:cubicBezTo>
                    <a:pt x="103" y="731"/>
                    <a:pt x="56" y="770"/>
                    <a:pt x="40" y="770"/>
                  </a:cubicBezTo>
                  <a:cubicBezTo>
                    <a:pt x="37" y="783"/>
                    <a:pt x="13" y="797"/>
                    <a:pt x="15" y="803"/>
                  </a:cubicBezTo>
                  <a:cubicBezTo>
                    <a:pt x="25" y="803"/>
                    <a:pt x="30" y="828"/>
                    <a:pt x="10" y="833"/>
                  </a:cubicBezTo>
                  <a:cubicBezTo>
                    <a:pt x="0" y="855"/>
                    <a:pt x="11" y="859"/>
                    <a:pt x="20" y="866"/>
                  </a:cubicBezTo>
                  <a:cubicBezTo>
                    <a:pt x="27" y="866"/>
                    <a:pt x="39" y="861"/>
                    <a:pt x="47" y="861"/>
                  </a:cubicBezTo>
                  <a:cubicBezTo>
                    <a:pt x="53" y="861"/>
                    <a:pt x="58" y="864"/>
                    <a:pt x="58" y="874"/>
                  </a:cubicBezTo>
                  <a:cubicBezTo>
                    <a:pt x="59" y="874"/>
                    <a:pt x="59" y="874"/>
                    <a:pt x="59" y="874"/>
                  </a:cubicBezTo>
                  <a:cubicBezTo>
                    <a:pt x="59" y="895"/>
                    <a:pt x="64" y="917"/>
                    <a:pt x="54" y="937"/>
                  </a:cubicBezTo>
                  <a:cubicBezTo>
                    <a:pt x="35" y="941"/>
                    <a:pt x="20" y="958"/>
                    <a:pt x="32" y="977"/>
                  </a:cubicBezTo>
                  <a:cubicBezTo>
                    <a:pt x="33" y="977"/>
                    <a:pt x="34" y="978"/>
                    <a:pt x="34" y="978"/>
                  </a:cubicBezTo>
                  <a:cubicBezTo>
                    <a:pt x="41" y="987"/>
                    <a:pt x="72" y="1012"/>
                    <a:pt x="82" y="1017"/>
                  </a:cubicBezTo>
                  <a:cubicBezTo>
                    <a:pt x="89" y="1027"/>
                    <a:pt x="77" y="1061"/>
                    <a:pt x="77" y="1073"/>
                  </a:cubicBezTo>
                  <a:cubicBezTo>
                    <a:pt x="76" y="1074"/>
                    <a:pt x="83" y="1082"/>
                    <a:pt x="88" y="1083"/>
                  </a:cubicBezTo>
                  <a:cubicBezTo>
                    <a:pt x="89" y="1082"/>
                    <a:pt x="91" y="1081"/>
                    <a:pt x="93" y="1081"/>
                  </a:cubicBezTo>
                  <a:cubicBezTo>
                    <a:pt x="113" y="1081"/>
                    <a:pt x="168" y="1128"/>
                    <a:pt x="163" y="1147"/>
                  </a:cubicBezTo>
                  <a:cubicBezTo>
                    <a:pt x="157" y="1166"/>
                    <a:pt x="161" y="1196"/>
                    <a:pt x="185" y="1201"/>
                  </a:cubicBezTo>
                  <a:cubicBezTo>
                    <a:pt x="188" y="1204"/>
                    <a:pt x="190" y="1204"/>
                    <a:pt x="192" y="1214"/>
                  </a:cubicBezTo>
                  <a:cubicBezTo>
                    <a:pt x="192" y="1229"/>
                    <a:pt x="170" y="1240"/>
                    <a:pt x="176" y="1260"/>
                  </a:cubicBezTo>
                  <a:cubicBezTo>
                    <a:pt x="177" y="1260"/>
                    <a:pt x="177" y="1260"/>
                    <a:pt x="177" y="1260"/>
                  </a:cubicBezTo>
                  <a:cubicBezTo>
                    <a:pt x="181" y="1285"/>
                    <a:pt x="189" y="1308"/>
                    <a:pt x="189" y="1334"/>
                  </a:cubicBezTo>
                  <a:cubicBezTo>
                    <a:pt x="188" y="1334"/>
                    <a:pt x="188" y="1334"/>
                    <a:pt x="188" y="1334"/>
                  </a:cubicBezTo>
                  <a:cubicBezTo>
                    <a:pt x="188" y="1341"/>
                    <a:pt x="187" y="1338"/>
                    <a:pt x="185" y="1343"/>
                  </a:cubicBezTo>
                  <a:cubicBezTo>
                    <a:pt x="172" y="1343"/>
                    <a:pt x="163" y="1331"/>
                    <a:pt x="148" y="1331"/>
                  </a:cubicBezTo>
                  <a:cubicBezTo>
                    <a:pt x="143" y="1342"/>
                    <a:pt x="144" y="1333"/>
                    <a:pt x="144" y="1351"/>
                  </a:cubicBezTo>
                  <a:cubicBezTo>
                    <a:pt x="145" y="1351"/>
                    <a:pt x="145" y="1351"/>
                    <a:pt x="145" y="1351"/>
                  </a:cubicBezTo>
                  <a:cubicBezTo>
                    <a:pt x="145" y="1364"/>
                    <a:pt x="154" y="1406"/>
                    <a:pt x="140" y="1415"/>
                  </a:cubicBezTo>
                  <a:cubicBezTo>
                    <a:pt x="140" y="1417"/>
                    <a:pt x="140" y="1417"/>
                    <a:pt x="140" y="1417"/>
                  </a:cubicBezTo>
                  <a:cubicBezTo>
                    <a:pt x="130" y="1425"/>
                    <a:pt x="133" y="1433"/>
                    <a:pt x="131" y="1446"/>
                  </a:cubicBezTo>
                  <a:cubicBezTo>
                    <a:pt x="136" y="1450"/>
                    <a:pt x="134" y="1450"/>
                    <a:pt x="142" y="1452"/>
                  </a:cubicBezTo>
                  <a:cubicBezTo>
                    <a:pt x="180" y="1452"/>
                    <a:pt x="189" y="1480"/>
                    <a:pt x="217" y="1502"/>
                  </a:cubicBezTo>
                  <a:cubicBezTo>
                    <a:pt x="217" y="1515"/>
                    <a:pt x="219" y="1530"/>
                    <a:pt x="225" y="1537"/>
                  </a:cubicBezTo>
                  <a:cubicBezTo>
                    <a:pt x="234" y="1549"/>
                    <a:pt x="246" y="1553"/>
                    <a:pt x="258" y="1553"/>
                  </a:cubicBezTo>
                  <a:cubicBezTo>
                    <a:pt x="274" y="1553"/>
                    <a:pt x="290" y="1547"/>
                    <a:pt x="305" y="1545"/>
                  </a:cubicBezTo>
                  <a:cubicBezTo>
                    <a:pt x="306" y="1545"/>
                    <a:pt x="332" y="1577"/>
                    <a:pt x="332" y="1584"/>
                  </a:cubicBezTo>
                  <a:cubicBezTo>
                    <a:pt x="333" y="1585"/>
                    <a:pt x="333" y="1585"/>
                    <a:pt x="334" y="1585"/>
                  </a:cubicBezTo>
                  <a:cubicBezTo>
                    <a:pt x="341" y="1594"/>
                    <a:pt x="359" y="1599"/>
                    <a:pt x="369" y="1607"/>
                  </a:cubicBezTo>
                  <a:cubicBezTo>
                    <a:pt x="369" y="1610"/>
                    <a:pt x="380" y="1632"/>
                    <a:pt x="385" y="1632"/>
                  </a:cubicBezTo>
                  <a:cubicBezTo>
                    <a:pt x="389" y="1640"/>
                    <a:pt x="412" y="1634"/>
                    <a:pt x="420" y="1640"/>
                  </a:cubicBezTo>
                  <a:cubicBezTo>
                    <a:pt x="421" y="1656"/>
                    <a:pt x="428" y="1680"/>
                    <a:pt x="436" y="1690"/>
                  </a:cubicBezTo>
                  <a:cubicBezTo>
                    <a:pt x="437" y="1692"/>
                    <a:pt x="438" y="1693"/>
                    <a:pt x="440" y="1694"/>
                  </a:cubicBezTo>
                  <a:cubicBezTo>
                    <a:pt x="450" y="1708"/>
                    <a:pt x="463" y="1701"/>
                    <a:pt x="474" y="1708"/>
                  </a:cubicBezTo>
                  <a:cubicBezTo>
                    <a:pt x="486" y="1724"/>
                    <a:pt x="499" y="1747"/>
                    <a:pt x="514" y="1760"/>
                  </a:cubicBezTo>
                  <a:cubicBezTo>
                    <a:pt x="533" y="1760"/>
                    <a:pt x="549" y="1759"/>
                    <a:pt x="568" y="1763"/>
                  </a:cubicBezTo>
                  <a:cubicBezTo>
                    <a:pt x="577" y="1774"/>
                    <a:pt x="584" y="1786"/>
                    <a:pt x="598" y="1791"/>
                  </a:cubicBezTo>
                  <a:cubicBezTo>
                    <a:pt x="600" y="1791"/>
                    <a:pt x="601" y="1791"/>
                    <a:pt x="602" y="1791"/>
                  </a:cubicBezTo>
                  <a:cubicBezTo>
                    <a:pt x="613" y="1791"/>
                    <a:pt x="622" y="1779"/>
                    <a:pt x="632" y="1778"/>
                  </a:cubicBezTo>
                  <a:cubicBezTo>
                    <a:pt x="637" y="1776"/>
                    <a:pt x="643" y="1775"/>
                    <a:pt x="650" y="1775"/>
                  </a:cubicBezTo>
                  <a:cubicBezTo>
                    <a:pt x="659" y="1775"/>
                    <a:pt x="668" y="1776"/>
                    <a:pt x="673" y="1780"/>
                  </a:cubicBezTo>
                  <a:cubicBezTo>
                    <a:pt x="673" y="1799"/>
                    <a:pt x="663" y="1813"/>
                    <a:pt x="673" y="1833"/>
                  </a:cubicBezTo>
                  <a:cubicBezTo>
                    <a:pt x="680" y="1835"/>
                    <a:pt x="684" y="1837"/>
                    <a:pt x="688" y="1837"/>
                  </a:cubicBezTo>
                  <a:cubicBezTo>
                    <a:pt x="692" y="1837"/>
                    <a:pt x="696" y="1835"/>
                    <a:pt x="703" y="1831"/>
                  </a:cubicBezTo>
                  <a:cubicBezTo>
                    <a:pt x="708" y="1824"/>
                    <a:pt x="705" y="1809"/>
                    <a:pt x="705" y="1801"/>
                  </a:cubicBezTo>
                  <a:cubicBezTo>
                    <a:pt x="710" y="1792"/>
                    <a:pt x="753" y="1778"/>
                    <a:pt x="754" y="1778"/>
                  </a:cubicBezTo>
                  <a:cubicBezTo>
                    <a:pt x="754" y="1778"/>
                    <a:pt x="754" y="1778"/>
                    <a:pt x="754" y="1778"/>
                  </a:cubicBezTo>
                  <a:cubicBezTo>
                    <a:pt x="782" y="1778"/>
                    <a:pt x="797" y="1810"/>
                    <a:pt x="819" y="1815"/>
                  </a:cubicBezTo>
                  <a:cubicBezTo>
                    <a:pt x="819" y="1815"/>
                    <a:pt x="844" y="1821"/>
                    <a:pt x="849" y="1823"/>
                  </a:cubicBezTo>
                  <a:cubicBezTo>
                    <a:pt x="848" y="1839"/>
                    <a:pt x="855" y="1842"/>
                    <a:pt x="866" y="1849"/>
                  </a:cubicBezTo>
                  <a:cubicBezTo>
                    <a:pt x="865" y="1858"/>
                    <a:pt x="858" y="1882"/>
                    <a:pt x="864" y="1889"/>
                  </a:cubicBezTo>
                  <a:cubicBezTo>
                    <a:pt x="870" y="1898"/>
                    <a:pt x="886" y="1901"/>
                    <a:pt x="904" y="1901"/>
                  </a:cubicBezTo>
                  <a:cubicBezTo>
                    <a:pt x="933" y="1901"/>
                    <a:pt x="967" y="1893"/>
                    <a:pt x="975" y="1889"/>
                  </a:cubicBezTo>
                  <a:cubicBezTo>
                    <a:pt x="1005" y="1879"/>
                    <a:pt x="1033" y="1839"/>
                    <a:pt x="1066" y="1835"/>
                  </a:cubicBezTo>
                  <a:cubicBezTo>
                    <a:pt x="1073" y="1826"/>
                    <a:pt x="1090" y="1810"/>
                    <a:pt x="1101" y="1808"/>
                  </a:cubicBezTo>
                  <a:cubicBezTo>
                    <a:pt x="1101" y="1807"/>
                    <a:pt x="1101" y="1807"/>
                    <a:pt x="1101" y="1807"/>
                  </a:cubicBezTo>
                  <a:cubicBezTo>
                    <a:pt x="1113" y="1811"/>
                    <a:pt x="1136" y="1828"/>
                    <a:pt x="1147" y="1828"/>
                  </a:cubicBezTo>
                  <a:cubicBezTo>
                    <a:pt x="1157" y="1836"/>
                    <a:pt x="1170" y="1856"/>
                    <a:pt x="1182" y="1856"/>
                  </a:cubicBezTo>
                  <a:cubicBezTo>
                    <a:pt x="1182" y="1856"/>
                    <a:pt x="1183" y="1856"/>
                    <a:pt x="1184" y="1856"/>
                  </a:cubicBezTo>
                  <a:cubicBezTo>
                    <a:pt x="1203" y="1853"/>
                    <a:pt x="1190" y="1821"/>
                    <a:pt x="1203" y="1815"/>
                  </a:cubicBezTo>
                  <a:cubicBezTo>
                    <a:pt x="1205" y="1813"/>
                    <a:pt x="1208" y="1812"/>
                    <a:pt x="1211" y="1812"/>
                  </a:cubicBezTo>
                  <a:cubicBezTo>
                    <a:pt x="1215" y="1812"/>
                    <a:pt x="1219" y="1813"/>
                    <a:pt x="1223" y="1814"/>
                  </a:cubicBezTo>
                  <a:cubicBezTo>
                    <a:pt x="1234" y="1828"/>
                    <a:pt x="1241" y="1835"/>
                    <a:pt x="1241" y="1854"/>
                  </a:cubicBezTo>
                  <a:cubicBezTo>
                    <a:pt x="1242" y="1854"/>
                    <a:pt x="1244" y="1861"/>
                    <a:pt x="1246" y="1862"/>
                  </a:cubicBezTo>
                  <a:cubicBezTo>
                    <a:pt x="1246" y="1869"/>
                    <a:pt x="1271" y="1878"/>
                    <a:pt x="1271" y="1885"/>
                  </a:cubicBezTo>
                  <a:cubicBezTo>
                    <a:pt x="1283" y="1899"/>
                    <a:pt x="1261" y="1996"/>
                    <a:pt x="1256" y="1999"/>
                  </a:cubicBezTo>
                  <a:cubicBezTo>
                    <a:pt x="1254" y="2001"/>
                    <a:pt x="1253" y="2002"/>
                    <a:pt x="1250" y="2003"/>
                  </a:cubicBezTo>
                  <a:cubicBezTo>
                    <a:pt x="1242" y="2012"/>
                    <a:pt x="1207" y="2028"/>
                    <a:pt x="1207" y="2040"/>
                  </a:cubicBezTo>
                  <a:cubicBezTo>
                    <a:pt x="1207" y="2040"/>
                    <a:pt x="1206" y="2040"/>
                    <a:pt x="1206" y="2040"/>
                  </a:cubicBezTo>
                  <a:cubicBezTo>
                    <a:pt x="1201" y="2060"/>
                    <a:pt x="1190" y="2075"/>
                    <a:pt x="1196" y="2097"/>
                  </a:cubicBezTo>
                  <a:cubicBezTo>
                    <a:pt x="1200" y="2116"/>
                    <a:pt x="1192" y="2127"/>
                    <a:pt x="1212" y="2132"/>
                  </a:cubicBezTo>
                  <a:cubicBezTo>
                    <a:pt x="1212" y="2131"/>
                    <a:pt x="1212" y="2131"/>
                    <a:pt x="1212" y="2131"/>
                  </a:cubicBezTo>
                  <a:cubicBezTo>
                    <a:pt x="1223" y="2131"/>
                    <a:pt x="1231" y="2117"/>
                    <a:pt x="1243" y="2117"/>
                  </a:cubicBezTo>
                  <a:cubicBezTo>
                    <a:pt x="1246" y="2117"/>
                    <a:pt x="1249" y="2118"/>
                    <a:pt x="1253" y="2121"/>
                  </a:cubicBezTo>
                  <a:cubicBezTo>
                    <a:pt x="1264" y="2135"/>
                    <a:pt x="1268" y="2173"/>
                    <a:pt x="1278" y="2180"/>
                  </a:cubicBezTo>
                  <a:cubicBezTo>
                    <a:pt x="1284" y="2187"/>
                    <a:pt x="1290" y="2187"/>
                    <a:pt x="1298" y="2190"/>
                  </a:cubicBezTo>
                  <a:cubicBezTo>
                    <a:pt x="1303" y="2203"/>
                    <a:pt x="1297" y="2231"/>
                    <a:pt x="1300" y="2248"/>
                  </a:cubicBezTo>
                  <a:cubicBezTo>
                    <a:pt x="1300" y="2248"/>
                    <a:pt x="1300" y="2248"/>
                    <a:pt x="1300" y="2248"/>
                  </a:cubicBezTo>
                  <a:cubicBezTo>
                    <a:pt x="1302" y="2251"/>
                    <a:pt x="1307" y="2258"/>
                    <a:pt x="1311" y="2260"/>
                  </a:cubicBezTo>
                  <a:cubicBezTo>
                    <a:pt x="1312" y="2260"/>
                    <a:pt x="1313" y="2261"/>
                    <a:pt x="1315" y="2261"/>
                  </a:cubicBezTo>
                  <a:cubicBezTo>
                    <a:pt x="1317" y="2261"/>
                    <a:pt x="1319" y="2260"/>
                    <a:pt x="1322" y="2260"/>
                  </a:cubicBezTo>
                  <a:cubicBezTo>
                    <a:pt x="1324" y="2259"/>
                    <a:pt x="1327" y="2259"/>
                    <a:pt x="1329" y="2259"/>
                  </a:cubicBezTo>
                  <a:cubicBezTo>
                    <a:pt x="1330" y="2259"/>
                    <a:pt x="1331" y="2259"/>
                    <a:pt x="1331" y="2260"/>
                  </a:cubicBezTo>
                  <a:cubicBezTo>
                    <a:pt x="1331" y="2260"/>
                    <a:pt x="1362" y="2284"/>
                    <a:pt x="1365" y="2298"/>
                  </a:cubicBezTo>
                  <a:cubicBezTo>
                    <a:pt x="1373" y="2299"/>
                    <a:pt x="1374" y="2302"/>
                    <a:pt x="1383" y="2303"/>
                  </a:cubicBezTo>
                  <a:cubicBezTo>
                    <a:pt x="1383" y="2302"/>
                    <a:pt x="1383" y="2302"/>
                    <a:pt x="1383" y="2302"/>
                  </a:cubicBezTo>
                  <a:cubicBezTo>
                    <a:pt x="1394" y="2302"/>
                    <a:pt x="1394" y="2284"/>
                    <a:pt x="1412" y="2284"/>
                  </a:cubicBezTo>
                  <a:cubicBezTo>
                    <a:pt x="1418" y="2292"/>
                    <a:pt x="1419" y="2286"/>
                    <a:pt x="1419" y="2298"/>
                  </a:cubicBezTo>
                  <a:cubicBezTo>
                    <a:pt x="1419" y="2315"/>
                    <a:pt x="1429" y="2333"/>
                    <a:pt x="1446" y="2337"/>
                  </a:cubicBezTo>
                  <a:cubicBezTo>
                    <a:pt x="1446" y="2337"/>
                    <a:pt x="1446" y="2337"/>
                    <a:pt x="1446" y="2337"/>
                  </a:cubicBezTo>
                  <a:cubicBezTo>
                    <a:pt x="1450" y="2338"/>
                    <a:pt x="1454" y="2339"/>
                    <a:pt x="1457" y="2339"/>
                  </a:cubicBezTo>
                  <a:cubicBezTo>
                    <a:pt x="1461" y="2339"/>
                    <a:pt x="1465" y="2338"/>
                    <a:pt x="1466" y="2332"/>
                  </a:cubicBezTo>
                  <a:cubicBezTo>
                    <a:pt x="1467" y="2327"/>
                    <a:pt x="1468" y="2294"/>
                    <a:pt x="1461" y="2294"/>
                  </a:cubicBezTo>
                  <a:cubicBezTo>
                    <a:pt x="1462" y="2286"/>
                    <a:pt x="1460" y="2263"/>
                    <a:pt x="1453" y="2256"/>
                  </a:cubicBezTo>
                  <a:cubicBezTo>
                    <a:pt x="1452" y="2248"/>
                    <a:pt x="1451" y="2241"/>
                    <a:pt x="1458" y="2239"/>
                  </a:cubicBezTo>
                  <a:cubicBezTo>
                    <a:pt x="1459" y="2239"/>
                    <a:pt x="1460" y="2238"/>
                    <a:pt x="1462" y="2238"/>
                  </a:cubicBezTo>
                  <a:cubicBezTo>
                    <a:pt x="1465" y="2238"/>
                    <a:pt x="1470" y="2239"/>
                    <a:pt x="1474" y="2240"/>
                  </a:cubicBezTo>
                  <a:cubicBezTo>
                    <a:pt x="1479" y="2241"/>
                    <a:pt x="1484" y="2242"/>
                    <a:pt x="1487" y="2242"/>
                  </a:cubicBezTo>
                  <a:cubicBezTo>
                    <a:pt x="1489" y="2242"/>
                    <a:pt x="1491" y="2242"/>
                    <a:pt x="1492" y="2241"/>
                  </a:cubicBezTo>
                  <a:cubicBezTo>
                    <a:pt x="1494" y="2241"/>
                    <a:pt x="1505" y="2229"/>
                    <a:pt x="1508" y="2226"/>
                  </a:cubicBezTo>
                  <a:cubicBezTo>
                    <a:pt x="1520" y="2226"/>
                    <a:pt x="1531" y="2237"/>
                    <a:pt x="1544" y="2237"/>
                  </a:cubicBezTo>
                  <a:cubicBezTo>
                    <a:pt x="1546" y="2237"/>
                    <a:pt x="1548" y="2237"/>
                    <a:pt x="1550" y="2236"/>
                  </a:cubicBezTo>
                  <a:cubicBezTo>
                    <a:pt x="1550" y="2235"/>
                    <a:pt x="1572" y="2229"/>
                    <a:pt x="1575" y="2229"/>
                  </a:cubicBezTo>
                  <a:cubicBezTo>
                    <a:pt x="1577" y="2232"/>
                    <a:pt x="1583" y="2236"/>
                    <a:pt x="1586" y="2239"/>
                  </a:cubicBezTo>
                  <a:cubicBezTo>
                    <a:pt x="1590" y="2239"/>
                    <a:pt x="1596" y="2241"/>
                    <a:pt x="1602" y="2241"/>
                  </a:cubicBezTo>
                  <a:cubicBezTo>
                    <a:pt x="1610" y="2241"/>
                    <a:pt x="1617" y="2239"/>
                    <a:pt x="1617" y="2229"/>
                  </a:cubicBezTo>
                  <a:cubicBezTo>
                    <a:pt x="1624" y="2222"/>
                    <a:pt x="1632" y="2224"/>
                    <a:pt x="1641" y="2223"/>
                  </a:cubicBezTo>
                  <a:cubicBezTo>
                    <a:pt x="1641" y="2222"/>
                    <a:pt x="1641" y="2222"/>
                    <a:pt x="1641" y="2222"/>
                  </a:cubicBezTo>
                  <a:cubicBezTo>
                    <a:pt x="1652" y="2222"/>
                    <a:pt x="1672" y="2198"/>
                    <a:pt x="1676" y="2191"/>
                  </a:cubicBezTo>
                  <a:cubicBezTo>
                    <a:pt x="1678" y="2190"/>
                    <a:pt x="1684" y="2188"/>
                    <a:pt x="1689" y="2188"/>
                  </a:cubicBezTo>
                  <a:cubicBezTo>
                    <a:pt x="1691" y="2188"/>
                    <a:pt x="1692" y="2188"/>
                    <a:pt x="1693" y="2189"/>
                  </a:cubicBezTo>
                  <a:cubicBezTo>
                    <a:pt x="1699" y="2190"/>
                    <a:pt x="1697" y="2202"/>
                    <a:pt x="1706" y="2204"/>
                  </a:cubicBezTo>
                  <a:cubicBezTo>
                    <a:pt x="1706" y="2204"/>
                    <a:pt x="1765" y="2215"/>
                    <a:pt x="1771" y="2216"/>
                  </a:cubicBezTo>
                  <a:cubicBezTo>
                    <a:pt x="1773" y="2217"/>
                    <a:pt x="1774" y="2219"/>
                    <a:pt x="1776" y="2221"/>
                  </a:cubicBezTo>
                  <a:cubicBezTo>
                    <a:pt x="1776" y="2229"/>
                    <a:pt x="1769" y="2248"/>
                    <a:pt x="1771" y="2256"/>
                  </a:cubicBezTo>
                  <a:cubicBezTo>
                    <a:pt x="1772" y="2256"/>
                    <a:pt x="1772" y="2256"/>
                    <a:pt x="1772" y="2256"/>
                  </a:cubicBezTo>
                  <a:cubicBezTo>
                    <a:pt x="1766" y="2283"/>
                    <a:pt x="1828" y="2300"/>
                    <a:pt x="1844" y="2300"/>
                  </a:cubicBezTo>
                  <a:cubicBezTo>
                    <a:pt x="1847" y="2300"/>
                    <a:pt x="1876" y="2303"/>
                    <a:pt x="1890" y="2303"/>
                  </a:cubicBezTo>
                  <a:cubicBezTo>
                    <a:pt x="1895" y="2303"/>
                    <a:pt x="1898" y="2303"/>
                    <a:pt x="1898" y="2302"/>
                  </a:cubicBezTo>
                  <a:cubicBezTo>
                    <a:pt x="1907" y="2300"/>
                    <a:pt x="1905" y="2294"/>
                    <a:pt x="1898" y="2291"/>
                  </a:cubicBezTo>
                  <a:cubicBezTo>
                    <a:pt x="1898" y="2286"/>
                    <a:pt x="1900" y="2284"/>
                    <a:pt x="1902" y="2284"/>
                  </a:cubicBezTo>
                  <a:cubicBezTo>
                    <a:pt x="1910" y="2284"/>
                    <a:pt x="1928" y="2312"/>
                    <a:pt x="1930" y="2312"/>
                  </a:cubicBezTo>
                  <a:cubicBezTo>
                    <a:pt x="1930" y="2313"/>
                    <a:pt x="1930" y="2313"/>
                    <a:pt x="1930" y="2313"/>
                  </a:cubicBezTo>
                  <a:cubicBezTo>
                    <a:pt x="1943" y="2312"/>
                    <a:pt x="1953" y="2305"/>
                    <a:pt x="1966" y="2301"/>
                  </a:cubicBezTo>
                  <a:cubicBezTo>
                    <a:pt x="1966" y="2300"/>
                    <a:pt x="1966" y="2300"/>
                    <a:pt x="1966" y="2300"/>
                  </a:cubicBezTo>
                  <a:cubicBezTo>
                    <a:pt x="1966" y="2300"/>
                    <a:pt x="1966" y="2300"/>
                    <a:pt x="1966" y="2300"/>
                  </a:cubicBezTo>
                  <a:cubicBezTo>
                    <a:pt x="1968" y="2300"/>
                    <a:pt x="1969" y="2301"/>
                    <a:pt x="1970" y="2301"/>
                  </a:cubicBezTo>
                  <a:cubicBezTo>
                    <a:pt x="1969" y="2313"/>
                    <a:pt x="1948" y="2335"/>
                    <a:pt x="1969" y="2345"/>
                  </a:cubicBezTo>
                  <a:cubicBezTo>
                    <a:pt x="1974" y="2352"/>
                    <a:pt x="1986" y="2379"/>
                    <a:pt x="1992" y="2381"/>
                  </a:cubicBezTo>
                  <a:cubicBezTo>
                    <a:pt x="1992" y="2381"/>
                    <a:pt x="1992" y="2381"/>
                    <a:pt x="1992" y="2381"/>
                  </a:cubicBezTo>
                  <a:cubicBezTo>
                    <a:pt x="1996" y="2381"/>
                    <a:pt x="1999" y="2381"/>
                    <a:pt x="2002" y="2381"/>
                  </a:cubicBezTo>
                  <a:cubicBezTo>
                    <a:pt x="2010" y="2381"/>
                    <a:pt x="2015" y="2380"/>
                    <a:pt x="2025" y="2375"/>
                  </a:cubicBezTo>
                  <a:cubicBezTo>
                    <a:pt x="2025" y="2370"/>
                    <a:pt x="2026" y="2356"/>
                    <a:pt x="2023" y="2351"/>
                  </a:cubicBezTo>
                  <a:cubicBezTo>
                    <a:pt x="2019" y="2351"/>
                    <a:pt x="2016" y="2350"/>
                    <a:pt x="2011" y="2350"/>
                  </a:cubicBezTo>
                  <a:cubicBezTo>
                    <a:pt x="2010" y="2350"/>
                    <a:pt x="2010" y="2350"/>
                    <a:pt x="2010" y="2350"/>
                  </a:cubicBezTo>
                  <a:cubicBezTo>
                    <a:pt x="2007" y="2339"/>
                    <a:pt x="2002" y="2343"/>
                    <a:pt x="2010" y="2333"/>
                  </a:cubicBezTo>
                  <a:cubicBezTo>
                    <a:pt x="2020" y="2333"/>
                    <a:pt x="2026" y="2316"/>
                    <a:pt x="2026" y="2308"/>
                  </a:cubicBezTo>
                  <a:cubicBezTo>
                    <a:pt x="2026" y="2308"/>
                    <a:pt x="2026" y="2308"/>
                    <a:pt x="2026" y="2308"/>
                  </a:cubicBezTo>
                  <a:cubicBezTo>
                    <a:pt x="2030" y="2290"/>
                    <a:pt x="2121" y="2281"/>
                    <a:pt x="2140" y="2275"/>
                  </a:cubicBezTo>
                  <a:cubicBezTo>
                    <a:pt x="2168" y="2275"/>
                    <a:pt x="2213" y="2246"/>
                    <a:pt x="2220" y="2219"/>
                  </a:cubicBezTo>
                  <a:cubicBezTo>
                    <a:pt x="2221" y="2215"/>
                    <a:pt x="2222" y="2205"/>
                    <a:pt x="2229" y="2205"/>
                  </a:cubicBezTo>
                  <a:cubicBezTo>
                    <a:pt x="2230" y="2205"/>
                    <a:pt x="2233" y="2206"/>
                    <a:pt x="2235" y="2207"/>
                  </a:cubicBezTo>
                  <a:cubicBezTo>
                    <a:pt x="2235" y="2214"/>
                    <a:pt x="2252" y="2232"/>
                    <a:pt x="2262" y="2232"/>
                  </a:cubicBezTo>
                  <a:cubicBezTo>
                    <a:pt x="2264" y="2232"/>
                    <a:pt x="2266" y="2232"/>
                    <a:pt x="2267" y="2230"/>
                  </a:cubicBezTo>
                  <a:cubicBezTo>
                    <a:pt x="2282" y="2230"/>
                    <a:pt x="2285" y="2199"/>
                    <a:pt x="2299" y="2199"/>
                  </a:cubicBezTo>
                  <a:cubicBezTo>
                    <a:pt x="2300" y="2199"/>
                    <a:pt x="2301" y="2199"/>
                    <a:pt x="2302" y="2199"/>
                  </a:cubicBezTo>
                  <a:cubicBezTo>
                    <a:pt x="2307" y="2201"/>
                    <a:pt x="2313" y="2202"/>
                    <a:pt x="2318" y="2202"/>
                  </a:cubicBezTo>
                  <a:cubicBezTo>
                    <a:pt x="2354" y="2202"/>
                    <a:pt x="2388" y="2168"/>
                    <a:pt x="2416" y="2152"/>
                  </a:cubicBezTo>
                  <a:cubicBezTo>
                    <a:pt x="2415" y="2147"/>
                    <a:pt x="2413" y="2145"/>
                    <a:pt x="2414" y="2140"/>
                  </a:cubicBezTo>
                  <a:cubicBezTo>
                    <a:pt x="2414" y="2122"/>
                    <a:pt x="2447" y="2116"/>
                    <a:pt x="2462" y="2111"/>
                  </a:cubicBezTo>
                  <a:cubicBezTo>
                    <a:pt x="2462" y="2111"/>
                    <a:pt x="2463" y="2110"/>
                    <a:pt x="2463" y="2110"/>
                  </a:cubicBezTo>
                  <a:cubicBezTo>
                    <a:pt x="2476" y="2110"/>
                    <a:pt x="2507" y="2047"/>
                    <a:pt x="2514" y="2040"/>
                  </a:cubicBezTo>
                  <a:cubicBezTo>
                    <a:pt x="2516" y="2033"/>
                    <a:pt x="2547" y="2033"/>
                    <a:pt x="2554" y="2012"/>
                  </a:cubicBezTo>
                  <a:cubicBezTo>
                    <a:pt x="2578" y="2000"/>
                    <a:pt x="2556" y="1974"/>
                    <a:pt x="2587" y="1972"/>
                  </a:cubicBezTo>
                  <a:cubicBezTo>
                    <a:pt x="2591" y="1957"/>
                    <a:pt x="2587" y="1947"/>
                    <a:pt x="2586" y="1930"/>
                  </a:cubicBezTo>
                  <a:cubicBezTo>
                    <a:pt x="2580" y="1911"/>
                    <a:pt x="2601" y="1917"/>
                    <a:pt x="2603" y="1903"/>
                  </a:cubicBezTo>
                  <a:cubicBezTo>
                    <a:pt x="2596" y="1902"/>
                    <a:pt x="2580" y="1896"/>
                    <a:pt x="2580" y="1887"/>
                  </a:cubicBezTo>
                  <a:cubicBezTo>
                    <a:pt x="2582" y="1883"/>
                    <a:pt x="2589" y="1883"/>
                    <a:pt x="2596" y="1883"/>
                  </a:cubicBezTo>
                  <a:cubicBezTo>
                    <a:pt x="2598" y="1883"/>
                    <a:pt x="2601" y="1883"/>
                    <a:pt x="2603" y="1883"/>
                  </a:cubicBezTo>
                  <a:cubicBezTo>
                    <a:pt x="2616" y="1872"/>
                    <a:pt x="2614" y="1848"/>
                    <a:pt x="2629" y="1838"/>
                  </a:cubicBezTo>
                  <a:cubicBezTo>
                    <a:pt x="2630" y="1799"/>
                    <a:pt x="2634" y="1795"/>
                    <a:pt x="2651" y="1767"/>
                  </a:cubicBezTo>
                  <a:cubicBezTo>
                    <a:pt x="2707" y="1767"/>
                    <a:pt x="2668" y="1720"/>
                    <a:pt x="2668" y="1686"/>
                  </a:cubicBezTo>
                  <a:cubicBezTo>
                    <a:pt x="2669" y="1686"/>
                    <a:pt x="2669" y="1686"/>
                    <a:pt x="2669" y="1686"/>
                  </a:cubicBezTo>
                  <a:cubicBezTo>
                    <a:pt x="2671" y="1684"/>
                    <a:pt x="2674" y="1684"/>
                    <a:pt x="2677" y="1684"/>
                  </a:cubicBezTo>
                  <a:cubicBezTo>
                    <a:pt x="2677" y="1684"/>
                    <a:pt x="2678" y="1684"/>
                    <a:pt x="2678" y="1684"/>
                  </a:cubicBezTo>
                  <a:cubicBezTo>
                    <a:pt x="2678" y="1684"/>
                    <a:pt x="2679" y="1684"/>
                    <a:pt x="2679" y="1684"/>
                  </a:cubicBezTo>
                  <a:cubicBezTo>
                    <a:pt x="2683" y="1684"/>
                    <a:pt x="2686" y="1684"/>
                    <a:pt x="2690" y="1679"/>
                  </a:cubicBezTo>
                  <a:cubicBezTo>
                    <a:pt x="2695" y="1674"/>
                    <a:pt x="2689" y="1661"/>
                    <a:pt x="2689" y="1656"/>
                  </a:cubicBezTo>
                  <a:cubicBezTo>
                    <a:pt x="2688" y="1654"/>
                    <a:pt x="2687" y="1654"/>
                    <a:pt x="2685" y="1654"/>
                  </a:cubicBezTo>
                  <a:cubicBezTo>
                    <a:pt x="2678" y="1654"/>
                    <a:pt x="2668" y="1664"/>
                    <a:pt x="2664" y="1664"/>
                  </a:cubicBezTo>
                  <a:cubicBezTo>
                    <a:pt x="2664" y="1652"/>
                    <a:pt x="2691" y="1644"/>
                    <a:pt x="2696" y="1628"/>
                  </a:cubicBezTo>
                  <a:cubicBezTo>
                    <a:pt x="2696" y="1627"/>
                    <a:pt x="2696" y="1628"/>
                    <a:pt x="2696" y="1627"/>
                  </a:cubicBezTo>
                  <a:cubicBezTo>
                    <a:pt x="2683" y="1622"/>
                    <a:pt x="2660" y="1611"/>
                    <a:pt x="2641" y="1611"/>
                  </a:cubicBezTo>
                  <a:cubicBezTo>
                    <a:pt x="2630" y="1611"/>
                    <a:pt x="2620" y="1615"/>
                    <a:pt x="2615" y="1625"/>
                  </a:cubicBezTo>
                  <a:cubicBezTo>
                    <a:pt x="2612" y="1625"/>
                    <a:pt x="2609" y="1625"/>
                    <a:pt x="2605" y="1625"/>
                  </a:cubicBezTo>
                  <a:cubicBezTo>
                    <a:pt x="2600" y="1625"/>
                    <a:pt x="2596" y="1625"/>
                    <a:pt x="2593" y="1624"/>
                  </a:cubicBezTo>
                  <a:cubicBezTo>
                    <a:pt x="2593" y="1622"/>
                    <a:pt x="2593" y="1622"/>
                    <a:pt x="2593" y="1622"/>
                  </a:cubicBezTo>
                  <a:cubicBezTo>
                    <a:pt x="2593" y="1622"/>
                    <a:pt x="2593" y="1622"/>
                    <a:pt x="2593" y="1622"/>
                  </a:cubicBezTo>
                  <a:cubicBezTo>
                    <a:pt x="2607" y="1606"/>
                    <a:pt x="2669" y="1582"/>
                    <a:pt x="2669" y="1553"/>
                  </a:cubicBezTo>
                  <a:cubicBezTo>
                    <a:pt x="2670" y="1553"/>
                    <a:pt x="2670" y="1553"/>
                    <a:pt x="2670" y="1553"/>
                  </a:cubicBezTo>
                  <a:cubicBezTo>
                    <a:pt x="2661" y="1528"/>
                    <a:pt x="2644" y="1520"/>
                    <a:pt x="2629" y="1511"/>
                  </a:cubicBezTo>
                  <a:cubicBezTo>
                    <a:pt x="2630" y="1503"/>
                    <a:pt x="2680" y="1501"/>
                    <a:pt x="2655" y="1489"/>
                  </a:cubicBezTo>
                  <a:cubicBezTo>
                    <a:pt x="2655" y="1488"/>
                    <a:pt x="2655" y="1488"/>
                    <a:pt x="2655" y="1488"/>
                  </a:cubicBezTo>
                  <a:cubicBezTo>
                    <a:pt x="2634" y="1472"/>
                    <a:pt x="2612" y="1463"/>
                    <a:pt x="2594" y="1447"/>
                  </a:cubicBezTo>
                  <a:cubicBezTo>
                    <a:pt x="2593" y="1446"/>
                    <a:pt x="2593" y="1445"/>
                    <a:pt x="2593" y="1444"/>
                  </a:cubicBezTo>
                  <a:cubicBezTo>
                    <a:pt x="2567" y="1431"/>
                    <a:pt x="2564" y="1322"/>
                    <a:pt x="2492" y="1312"/>
                  </a:cubicBezTo>
                  <a:cubicBezTo>
                    <a:pt x="2492" y="1310"/>
                    <a:pt x="2485" y="1308"/>
                    <a:pt x="2485" y="1305"/>
                  </a:cubicBezTo>
                  <a:cubicBezTo>
                    <a:pt x="2484" y="1304"/>
                    <a:pt x="2484" y="1304"/>
                    <a:pt x="2483" y="1304"/>
                  </a:cubicBezTo>
                  <a:cubicBezTo>
                    <a:pt x="2482" y="1302"/>
                    <a:pt x="2483" y="1302"/>
                    <a:pt x="2482" y="1301"/>
                  </a:cubicBezTo>
                  <a:cubicBezTo>
                    <a:pt x="2482" y="1300"/>
                    <a:pt x="2488" y="1261"/>
                    <a:pt x="2490" y="1255"/>
                  </a:cubicBezTo>
                  <a:cubicBezTo>
                    <a:pt x="2491" y="1255"/>
                    <a:pt x="2491" y="1255"/>
                    <a:pt x="2491" y="1255"/>
                  </a:cubicBezTo>
                  <a:cubicBezTo>
                    <a:pt x="2491" y="1252"/>
                    <a:pt x="2495" y="1245"/>
                    <a:pt x="2498" y="1244"/>
                  </a:cubicBezTo>
                  <a:cubicBezTo>
                    <a:pt x="2498" y="1243"/>
                    <a:pt x="2514" y="1219"/>
                    <a:pt x="2516" y="1214"/>
                  </a:cubicBezTo>
                  <a:cubicBezTo>
                    <a:pt x="2516" y="1214"/>
                    <a:pt x="2517" y="1214"/>
                    <a:pt x="2517" y="1214"/>
                  </a:cubicBezTo>
                  <a:cubicBezTo>
                    <a:pt x="2527" y="1214"/>
                    <a:pt x="2571" y="1168"/>
                    <a:pt x="2567" y="1161"/>
                  </a:cubicBezTo>
                  <a:cubicBezTo>
                    <a:pt x="2567" y="1161"/>
                    <a:pt x="2567" y="1161"/>
                    <a:pt x="2567" y="1161"/>
                  </a:cubicBezTo>
                  <a:cubicBezTo>
                    <a:pt x="2569" y="1161"/>
                    <a:pt x="2619" y="1139"/>
                    <a:pt x="2622" y="1136"/>
                  </a:cubicBezTo>
                  <a:cubicBezTo>
                    <a:pt x="2632" y="1136"/>
                    <a:pt x="2629" y="1109"/>
                    <a:pt x="2629" y="1105"/>
                  </a:cubicBezTo>
                  <a:cubicBezTo>
                    <a:pt x="2621" y="1101"/>
                    <a:pt x="2614" y="1098"/>
                    <a:pt x="2606" y="1098"/>
                  </a:cubicBezTo>
                  <a:cubicBezTo>
                    <a:pt x="2602" y="1098"/>
                    <a:pt x="2599" y="1098"/>
                    <a:pt x="2595" y="1099"/>
                  </a:cubicBezTo>
                  <a:cubicBezTo>
                    <a:pt x="2592" y="1100"/>
                    <a:pt x="2589" y="1101"/>
                    <a:pt x="2586" y="1101"/>
                  </a:cubicBezTo>
                  <a:cubicBezTo>
                    <a:pt x="2577" y="1101"/>
                    <a:pt x="2570" y="1098"/>
                    <a:pt x="2562" y="1095"/>
                  </a:cubicBezTo>
                  <a:cubicBezTo>
                    <a:pt x="2555" y="1092"/>
                    <a:pt x="2547" y="1089"/>
                    <a:pt x="2540" y="1089"/>
                  </a:cubicBezTo>
                  <a:cubicBezTo>
                    <a:pt x="2538" y="1089"/>
                    <a:pt x="2535" y="1089"/>
                    <a:pt x="2533" y="1090"/>
                  </a:cubicBezTo>
                  <a:cubicBezTo>
                    <a:pt x="2485" y="1090"/>
                    <a:pt x="2485" y="1149"/>
                    <a:pt x="2460" y="1149"/>
                  </a:cubicBezTo>
                  <a:cubicBezTo>
                    <a:pt x="2459" y="1149"/>
                    <a:pt x="2461" y="1149"/>
                    <a:pt x="2460" y="1149"/>
                  </a:cubicBezTo>
                  <a:cubicBezTo>
                    <a:pt x="2460" y="1149"/>
                    <a:pt x="2460" y="1149"/>
                    <a:pt x="2460" y="1149"/>
                  </a:cubicBezTo>
                  <a:cubicBezTo>
                    <a:pt x="2453" y="1148"/>
                    <a:pt x="2436" y="1130"/>
                    <a:pt x="2433" y="1124"/>
                  </a:cubicBezTo>
                  <a:cubicBezTo>
                    <a:pt x="2432" y="1124"/>
                    <a:pt x="2432" y="1124"/>
                    <a:pt x="2432" y="1124"/>
                  </a:cubicBezTo>
                  <a:cubicBezTo>
                    <a:pt x="2432" y="1112"/>
                    <a:pt x="2428" y="1101"/>
                    <a:pt x="2424" y="1091"/>
                  </a:cubicBezTo>
                  <a:cubicBezTo>
                    <a:pt x="2421" y="1090"/>
                    <a:pt x="2418" y="1089"/>
                    <a:pt x="2415" y="1089"/>
                  </a:cubicBezTo>
                  <a:cubicBezTo>
                    <a:pt x="2407" y="1089"/>
                    <a:pt x="2397" y="1092"/>
                    <a:pt x="2389" y="1094"/>
                  </a:cubicBezTo>
                  <a:cubicBezTo>
                    <a:pt x="2381" y="1096"/>
                    <a:pt x="2374" y="1099"/>
                    <a:pt x="2371" y="1099"/>
                  </a:cubicBezTo>
                  <a:cubicBezTo>
                    <a:pt x="2371" y="1099"/>
                    <a:pt x="2370" y="1099"/>
                    <a:pt x="2370" y="1099"/>
                  </a:cubicBezTo>
                  <a:cubicBezTo>
                    <a:pt x="2370" y="1087"/>
                    <a:pt x="2364" y="1081"/>
                    <a:pt x="2361" y="1070"/>
                  </a:cubicBezTo>
                  <a:cubicBezTo>
                    <a:pt x="2341" y="1060"/>
                    <a:pt x="2349" y="1032"/>
                    <a:pt x="2362" y="1020"/>
                  </a:cubicBezTo>
                  <a:cubicBezTo>
                    <a:pt x="2372" y="1018"/>
                    <a:pt x="2413" y="1011"/>
                    <a:pt x="2418" y="1003"/>
                  </a:cubicBezTo>
                  <a:cubicBezTo>
                    <a:pt x="2418" y="1003"/>
                    <a:pt x="2526" y="872"/>
                    <a:pt x="2526" y="872"/>
                  </a:cubicBezTo>
                  <a:cubicBezTo>
                    <a:pt x="2529" y="870"/>
                    <a:pt x="2533" y="870"/>
                    <a:pt x="2537" y="870"/>
                  </a:cubicBezTo>
                  <a:cubicBezTo>
                    <a:pt x="2548" y="870"/>
                    <a:pt x="2559" y="876"/>
                    <a:pt x="2563" y="888"/>
                  </a:cubicBezTo>
                  <a:cubicBezTo>
                    <a:pt x="2570" y="917"/>
                    <a:pt x="2543" y="924"/>
                    <a:pt x="2543" y="945"/>
                  </a:cubicBezTo>
                  <a:cubicBezTo>
                    <a:pt x="2542" y="945"/>
                    <a:pt x="2542" y="945"/>
                    <a:pt x="2542" y="945"/>
                  </a:cubicBezTo>
                  <a:cubicBezTo>
                    <a:pt x="2542" y="946"/>
                    <a:pt x="2541" y="948"/>
                    <a:pt x="2541" y="950"/>
                  </a:cubicBezTo>
                  <a:cubicBezTo>
                    <a:pt x="2530" y="950"/>
                    <a:pt x="2555" y="981"/>
                    <a:pt x="2555" y="987"/>
                  </a:cubicBezTo>
                  <a:cubicBezTo>
                    <a:pt x="2540" y="987"/>
                    <a:pt x="2530" y="1009"/>
                    <a:pt x="2532" y="1022"/>
                  </a:cubicBezTo>
                  <a:cubicBezTo>
                    <a:pt x="2545" y="1022"/>
                    <a:pt x="2558" y="1020"/>
                    <a:pt x="2572" y="1020"/>
                  </a:cubicBezTo>
                  <a:cubicBezTo>
                    <a:pt x="2572" y="1020"/>
                    <a:pt x="2587" y="995"/>
                    <a:pt x="2588" y="983"/>
                  </a:cubicBezTo>
                  <a:cubicBezTo>
                    <a:pt x="2613" y="925"/>
                    <a:pt x="2657" y="940"/>
                    <a:pt x="2691" y="911"/>
                  </a:cubicBezTo>
                  <a:cubicBezTo>
                    <a:pt x="2692" y="899"/>
                    <a:pt x="2701" y="885"/>
                    <a:pt x="2701" y="874"/>
                  </a:cubicBezTo>
                  <a:cubicBezTo>
                    <a:pt x="2712" y="865"/>
                    <a:pt x="2721" y="853"/>
                    <a:pt x="2735" y="848"/>
                  </a:cubicBezTo>
                  <a:cubicBezTo>
                    <a:pt x="2735" y="848"/>
                    <a:pt x="2736" y="847"/>
                    <a:pt x="2736" y="847"/>
                  </a:cubicBezTo>
                  <a:cubicBezTo>
                    <a:pt x="2737" y="847"/>
                    <a:pt x="2737" y="847"/>
                    <a:pt x="2737" y="847"/>
                  </a:cubicBezTo>
                  <a:cubicBezTo>
                    <a:pt x="2749" y="829"/>
                    <a:pt x="2767" y="817"/>
                    <a:pt x="2773" y="796"/>
                  </a:cubicBezTo>
                  <a:cubicBezTo>
                    <a:pt x="2779" y="796"/>
                    <a:pt x="2781" y="768"/>
                    <a:pt x="2789" y="766"/>
                  </a:cubicBezTo>
                  <a:cubicBezTo>
                    <a:pt x="2789" y="765"/>
                    <a:pt x="2789" y="765"/>
                    <a:pt x="2789" y="765"/>
                  </a:cubicBezTo>
                  <a:cubicBezTo>
                    <a:pt x="2808" y="765"/>
                    <a:pt x="2824" y="776"/>
                    <a:pt x="2846" y="776"/>
                  </a:cubicBezTo>
                  <a:cubicBezTo>
                    <a:pt x="2846" y="777"/>
                    <a:pt x="2847" y="777"/>
                    <a:pt x="2848" y="777"/>
                  </a:cubicBezTo>
                  <a:cubicBezTo>
                    <a:pt x="2855" y="777"/>
                    <a:pt x="2871" y="765"/>
                    <a:pt x="2868" y="752"/>
                  </a:cubicBezTo>
                  <a:cubicBezTo>
                    <a:pt x="2869" y="744"/>
                    <a:pt x="2863" y="732"/>
                    <a:pt x="2852" y="725"/>
                  </a:cubicBezTo>
                  <a:cubicBezTo>
                    <a:pt x="2852" y="720"/>
                    <a:pt x="2852" y="721"/>
                    <a:pt x="2855" y="719"/>
                  </a:cubicBezTo>
                  <a:cubicBezTo>
                    <a:pt x="2855" y="718"/>
                    <a:pt x="2855" y="718"/>
                    <a:pt x="2855" y="718"/>
                  </a:cubicBezTo>
                  <a:cubicBezTo>
                    <a:pt x="2865" y="718"/>
                    <a:pt x="2881" y="717"/>
                    <a:pt x="2887" y="708"/>
                  </a:cubicBezTo>
                  <a:cubicBezTo>
                    <a:pt x="2899" y="702"/>
                    <a:pt x="2909" y="667"/>
                    <a:pt x="2911" y="656"/>
                  </a:cubicBezTo>
                  <a:cubicBezTo>
                    <a:pt x="2912" y="656"/>
                    <a:pt x="2917" y="645"/>
                    <a:pt x="2924" y="645"/>
                  </a:cubicBezTo>
                  <a:cubicBezTo>
                    <a:pt x="2924" y="645"/>
                    <a:pt x="2924" y="645"/>
                    <a:pt x="2925" y="645"/>
                  </a:cubicBezTo>
                  <a:cubicBezTo>
                    <a:pt x="2929" y="645"/>
                    <a:pt x="2925" y="669"/>
                    <a:pt x="2934" y="680"/>
                  </a:cubicBezTo>
                  <a:cubicBezTo>
                    <a:pt x="2938" y="681"/>
                    <a:pt x="2957" y="687"/>
                    <a:pt x="2962" y="687"/>
                  </a:cubicBezTo>
                  <a:cubicBezTo>
                    <a:pt x="2962" y="687"/>
                    <a:pt x="2963" y="686"/>
                    <a:pt x="2963" y="686"/>
                  </a:cubicBezTo>
                  <a:cubicBezTo>
                    <a:pt x="2969" y="685"/>
                    <a:pt x="2970" y="680"/>
                    <a:pt x="2972" y="674"/>
                  </a:cubicBezTo>
                  <a:cubicBezTo>
                    <a:pt x="2973" y="668"/>
                    <a:pt x="2981" y="635"/>
                    <a:pt x="2981" y="630"/>
                  </a:cubicBezTo>
                  <a:cubicBezTo>
                    <a:pt x="2982" y="630"/>
                    <a:pt x="2982" y="630"/>
                    <a:pt x="2982" y="630"/>
                  </a:cubicBezTo>
                  <a:cubicBezTo>
                    <a:pt x="2994" y="590"/>
                    <a:pt x="2929" y="528"/>
                    <a:pt x="2942" y="490"/>
                  </a:cubicBezTo>
                  <a:cubicBezTo>
                    <a:pt x="2945" y="481"/>
                    <a:pt x="2961" y="475"/>
                    <a:pt x="2966" y="467"/>
                  </a:cubicBezTo>
                  <a:cubicBezTo>
                    <a:pt x="2974" y="467"/>
                    <a:pt x="2987" y="471"/>
                    <a:pt x="2997" y="471"/>
                  </a:cubicBezTo>
                  <a:cubicBezTo>
                    <a:pt x="3005" y="471"/>
                    <a:pt x="3011" y="469"/>
                    <a:pt x="3015" y="463"/>
                  </a:cubicBezTo>
                  <a:cubicBezTo>
                    <a:pt x="3025" y="454"/>
                    <a:pt x="3024" y="446"/>
                    <a:pt x="3025" y="433"/>
                  </a:cubicBezTo>
                  <a:cubicBezTo>
                    <a:pt x="3017" y="428"/>
                    <a:pt x="3029" y="304"/>
                    <a:pt x="3036" y="285"/>
                  </a:cubicBezTo>
                  <a:cubicBezTo>
                    <a:pt x="3039" y="283"/>
                    <a:pt x="3026" y="268"/>
                    <a:pt x="3024" y="267"/>
                  </a:cubicBezTo>
                  <a:cubicBezTo>
                    <a:pt x="3008" y="254"/>
                    <a:pt x="3023" y="215"/>
                    <a:pt x="3007" y="209"/>
                  </a:cubicBezTo>
                  <a:cubicBezTo>
                    <a:pt x="2979" y="209"/>
                    <a:pt x="2938" y="249"/>
                    <a:pt x="2924" y="273"/>
                  </a:cubicBezTo>
                  <a:cubicBezTo>
                    <a:pt x="2910" y="286"/>
                    <a:pt x="2889" y="311"/>
                    <a:pt x="2865" y="311"/>
                  </a:cubicBezTo>
                  <a:cubicBezTo>
                    <a:pt x="2862" y="311"/>
                    <a:pt x="2859" y="311"/>
                    <a:pt x="2856" y="310"/>
                  </a:cubicBezTo>
                  <a:cubicBezTo>
                    <a:pt x="2856" y="309"/>
                    <a:pt x="2856" y="309"/>
                    <a:pt x="2856" y="309"/>
                  </a:cubicBezTo>
                  <a:cubicBezTo>
                    <a:pt x="2838" y="309"/>
                    <a:pt x="2817" y="266"/>
                    <a:pt x="2817" y="251"/>
                  </a:cubicBezTo>
                  <a:cubicBezTo>
                    <a:pt x="2802" y="248"/>
                    <a:pt x="2776" y="241"/>
                    <a:pt x="2775" y="228"/>
                  </a:cubicBezTo>
                  <a:cubicBezTo>
                    <a:pt x="2773" y="226"/>
                    <a:pt x="2762" y="221"/>
                    <a:pt x="2762" y="220"/>
                  </a:cubicBezTo>
                  <a:cubicBezTo>
                    <a:pt x="2760" y="219"/>
                    <a:pt x="2758" y="219"/>
                    <a:pt x="2756" y="219"/>
                  </a:cubicBezTo>
                  <a:cubicBezTo>
                    <a:pt x="2752" y="219"/>
                    <a:pt x="2749" y="220"/>
                    <a:pt x="2745" y="220"/>
                  </a:cubicBezTo>
                  <a:cubicBezTo>
                    <a:pt x="2741" y="220"/>
                    <a:pt x="2738" y="220"/>
                    <a:pt x="2734" y="220"/>
                  </a:cubicBezTo>
                  <a:cubicBezTo>
                    <a:pt x="2729" y="220"/>
                    <a:pt x="2725" y="220"/>
                    <a:pt x="2725" y="217"/>
                  </a:cubicBezTo>
                  <a:cubicBezTo>
                    <a:pt x="2721" y="215"/>
                    <a:pt x="2713" y="215"/>
                    <a:pt x="2705" y="215"/>
                  </a:cubicBezTo>
                  <a:cubicBezTo>
                    <a:pt x="2694" y="215"/>
                    <a:pt x="2681" y="216"/>
                    <a:pt x="2673" y="216"/>
                  </a:cubicBezTo>
                  <a:cubicBezTo>
                    <a:pt x="2673" y="216"/>
                    <a:pt x="2672" y="215"/>
                    <a:pt x="2672" y="215"/>
                  </a:cubicBezTo>
                  <a:cubicBezTo>
                    <a:pt x="2666" y="215"/>
                    <a:pt x="2662" y="192"/>
                    <a:pt x="2661" y="187"/>
                  </a:cubicBezTo>
                  <a:cubicBezTo>
                    <a:pt x="2659" y="186"/>
                    <a:pt x="2659" y="186"/>
                    <a:pt x="2659" y="185"/>
                  </a:cubicBezTo>
                  <a:cubicBezTo>
                    <a:pt x="2647" y="176"/>
                    <a:pt x="2637" y="166"/>
                    <a:pt x="2637" y="149"/>
                  </a:cubicBezTo>
                  <a:cubicBezTo>
                    <a:pt x="2636" y="149"/>
                    <a:pt x="2636" y="149"/>
                    <a:pt x="2636" y="149"/>
                  </a:cubicBezTo>
                  <a:cubicBezTo>
                    <a:pt x="2636" y="147"/>
                    <a:pt x="2636" y="147"/>
                    <a:pt x="2636" y="147"/>
                  </a:cubicBezTo>
                  <a:cubicBezTo>
                    <a:pt x="2626" y="139"/>
                    <a:pt x="2614" y="127"/>
                    <a:pt x="2604" y="117"/>
                  </a:cubicBezTo>
                  <a:cubicBezTo>
                    <a:pt x="2604" y="116"/>
                    <a:pt x="2604" y="116"/>
                    <a:pt x="2604" y="116"/>
                  </a:cubicBezTo>
                  <a:cubicBezTo>
                    <a:pt x="2602" y="115"/>
                    <a:pt x="2601" y="114"/>
                    <a:pt x="2600" y="113"/>
                  </a:cubicBezTo>
                  <a:cubicBezTo>
                    <a:pt x="2600" y="112"/>
                    <a:pt x="2599" y="110"/>
                    <a:pt x="2599" y="109"/>
                  </a:cubicBezTo>
                  <a:cubicBezTo>
                    <a:pt x="2598" y="109"/>
                    <a:pt x="2598" y="109"/>
                    <a:pt x="2598" y="109"/>
                  </a:cubicBezTo>
                  <a:cubicBezTo>
                    <a:pt x="2598" y="95"/>
                    <a:pt x="2526" y="20"/>
                    <a:pt x="2526" y="20"/>
                  </a:cubicBezTo>
                  <a:cubicBezTo>
                    <a:pt x="2524" y="20"/>
                    <a:pt x="2524" y="20"/>
                    <a:pt x="2524" y="20"/>
                  </a:cubicBezTo>
                  <a:cubicBezTo>
                    <a:pt x="2524" y="19"/>
                    <a:pt x="2524" y="19"/>
                    <a:pt x="2524" y="19"/>
                  </a:cubicBezTo>
                  <a:cubicBezTo>
                    <a:pt x="2524" y="19"/>
                    <a:pt x="2523" y="19"/>
                    <a:pt x="2522" y="18"/>
                  </a:cubicBezTo>
                  <a:cubicBezTo>
                    <a:pt x="2522" y="17"/>
                    <a:pt x="2522" y="17"/>
                    <a:pt x="2522" y="17"/>
                  </a:cubicBezTo>
                  <a:cubicBezTo>
                    <a:pt x="2509" y="12"/>
                    <a:pt x="2499" y="11"/>
                    <a:pt x="2488" y="11"/>
                  </a:cubicBezTo>
                  <a:cubicBezTo>
                    <a:pt x="2481" y="11"/>
                    <a:pt x="2473" y="11"/>
                    <a:pt x="2464" y="12"/>
                  </a:cubicBezTo>
                  <a:cubicBezTo>
                    <a:pt x="2464" y="11"/>
                    <a:pt x="2464" y="11"/>
                    <a:pt x="2464" y="11"/>
                  </a:cubicBezTo>
                  <a:cubicBezTo>
                    <a:pt x="2453" y="11"/>
                    <a:pt x="2440" y="0"/>
                    <a:pt x="2428" y="0"/>
                  </a:cubicBezTo>
                </a:path>
              </a:pathLst>
            </a:custGeom>
            <a:solidFill>
              <a:schemeClr val="accent1">
                <a:alpha val="66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8" name="椭圆 7"/>
            <p:cNvSpPr/>
            <p:nvPr/>
          </p:nvSpPr>
          <p:spPr>
            <a:xfrm>
              <a:off x="4672582" y="2568637"/>
              <a:ext cx="1786661" cy="1846778"/>
            </a:xfrm>
            <a:prstGeom prst="ellipse">
              <a:avLst/>
            </a:prstGeom>
            <a:solidFill>
              <a:schemeClr val="accent3">
                <a:lumMod val="7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a:solidFill>
                    <a:schemeClr val="bg1"/>
                  </a:solidFill>
                  <a:latin typeface="+mj-ea"/>
                </a:rPr>
                <a:t>烟民指数</a:t>
              </a:r>
              <a:endParaRPr lang="en-US" altLang="zh-CN" b="1">
                <a:solidFill>
                  <a:schemeClr val="bg1"/>
                </a:solidFill>
                <a:latin typeface="+mj-ea"/>
              </a:endParaRPr>
            </a:p>
            <a:p>
              <a:pPr algn="ctr"/>
              <a:r>
                <a:rPr lang="en-US" altLang="zh-CN" b="1">
                  <a:solidFill>
                    <a:schemeClr val="bg1"/>
                  </a:solidFill>
                  <a:latin typeface="+mj-ea"/>
                </a:rPr>
                <a:t>≥4.08</a:t>
              </a:r>
              <a:endParaRPr lang="zh-CN" altLang="en-US" b="1" dirty="0">
                <a:solidFill>
                  <a:schemeClr val="bg1"/>
                </a:solidFill>
                <a:latin typeface="+mj-ea"/>
              </a:endParaRPr>
            </a:p>
          </p:txBody>
        </p:sp>
        <p:sp>
          <p:nvSpPr>
            <p:cNvPr id="82" name="椭圆 81"/>
            <p:cNvSpPr/>
            <p:nvPr/>
          </p:nvSpPr>
          <p:spPr>
            <a:xfrm>
              <a:off x="7198739" y="4177167"/>
              <a:ext cx="959237" cy="991513"/>
            </a:xfrm>
            <a:prstGeom prst="ellipse">
              <a:avLst/>
            </a:prstGeom>
            <a:solidFill>
              <a:schemeClr val="accent3">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zh-CN" altLang="en-US" b="1">
                <a:solidFill>
                  <a:schemeClr val="bg1"/>
                </a:solidFill>
                <a:latin typeface="+mj-ea"/>
              </a:endParaRPr>
            </a:p>
          </p:txBody>
        </p:sp>
        <p:sp>
          <p:nvSpPr>
            <p:cNvPr id="83" name="椭圆 82"/>
            <p:cNvSpPr/>
            <p:nvPr/>
          </p:nvSpPr>
          <p:spPr>
            <a:xfrm>
              <a:off x="6339617" y="2368497"/>
              <a:ext cx="1528747" cy="1580186"/>
            </a:xfrm>
            <a:prstGeom prst="ellipse">
              <a:avLst/>
            </a:prstGeom>
            <a:solidFill>
              <a:schemeClr val="accent3">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zh-CN" altLang="en-US" b="1" dirty="0">
                  <a:solidFill>
                    <a:schemeClr val="bg1"/>
                  </a:solidFill>
                  <a:latin typeface="+mj-ea"/>
                </a:rPr>
                <a:t>烟民指数</a:t>
              </a:r>
              <a:endParaRPr lang="en-US" altLang="zh-CN" b="1" dirty="0">
                <a:solidFill>
                  <a:schemeClr val="bg1"/>
                </a:solidFill>
                <a:latin typeface="+mj-ea"/>
              </a:endParaRPr>
            </a:p>
            <a:p>
              <a:pPr algn="ctr"/>
              <a:r>
                <a:rPr lang="en-US" altLang="zh-CN" b="1" dirty="0">
                  <a:solidFill>
                    <a:schemeClr val="bg1"/>
                  </a:solidFill>
                  <a:latin typeface="+mj-ea"/>
                </a:rPr>
                <a:t>4.01-4.06</a:t>
              </a:r>
            </a:p>
          </p:txBody>
        </p:sp>
        <p:sp>
          <p:nvSpPr>
            <p:cNvPr id="85" name="椭圆 84"/>
            <p:cNvSpPr/>
            <p:nvPr/>
          </p:nvSpPr>
          <p:spPr>
            <a:xfrm>
              <a:off x="7619628" y="1295781"/>
              <a:ext cx="1371134" cy="1417270"/>
            </a:xfrm>
            <a:prstGeom prst="ellipse">
              <a:avLst/>
            </a:prstGeom>
            <a:solidFill>
              <a:schemeClr val="accent2">
                <a:alpha val="2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zh-CN" altLang="en-US" b="1">
                  <a:solidFill>
                    <a:schemeClr val="bg1"/>
                  </a:solidFill>
                  <a:latin typeface="+mj-ea"/>
                </a:rPr>
                <a:t>烟民指数</a:t>
              </a:r>
            </a:p>
            <a:p>
              <a:pPr algn="ctr"/>
              <a:r>
                <a:rPr lang="zh-CN" altLang="en-US" b="1">
                  <a:solidFill>
                    <a:schemeClr val="bg1"/>
                  </a:solidFill>
                  <a:latin typeface="+mj-ea"/>
                </a:rPr>
                <a:t>≤</a:t>
              </a:r>
              <a:r>
                <a:rPr lang="en-US" altLang="zh-CN" b="1">
                  <a:solidFill>
                    <a:schemeClr val="bg1"/>
                  </a:solidFill>
                  <a:latin typeface="+mj-ea"/>
                </a:rPr>
                <a:t>3.95</a:t>
              </a:r>
            </a:p>
          </p:txBody>
        </p:sp>
        <p:sp>
          <p:nvSpPr>
            <p:cNvPr id="80" name="椭圆 79"/>
            <p:cNvSpPr/>
            <p:nvPr/>
          </p:nvSpPr>
          <p:spPr>
            <a:xfrm>
              <a:off x="5197761" y="4248695"/>
              <a:ext cx="1249600" cy="1291646"/>
            </a:xfrm>
            <a:prstGeom prst="ellipse">
              <a:avLst/>
            </a:prstGeom>
            <a:solidFill>
              <a:schemeClr val="accent3">
                <a:lumMod val="7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solidFill>
                  <a:schemeClr val="bg1"/>
                </a:solidFill>
                <a:latin typeface="+mj-ea"/>
              </a:endParaRPr>
            </a:p>
          </p:txBody>
        </p:sp>
        <p:sp>
          <p:nvSpPr>
            <p:cNvPr id="86" name="椭圆 85"/>
            <p:cNvSpPr/>
            <p:nvPr/>
          </p:nvSpPr>
          <p:spPr>
            <a:xfrm>
              <a:off x="3331293" y="2622341"/>
              <a:ext cx="1586911" cy="1640307"/>
            </a:xfrm>
            <a:prstGeom prst="ellipse">
              <a:avLst/>
            </a:prstGeom>
            <a:solidFill>
              <a:schemeClr val="accent3">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zh-CN" altLang="en-US" b="1">
                  <a:solidFill>
                    <a:schemeClr val="bg1"/>
                  </a:solidFill>
                  <a:latin typeface="+mj-ea"/>
                </a:rPr>
                <a:t>烟民指数</a:t>
              </a:r>
            </a:p>
            <a:p>
              <a:pPr algn="ctr"/>
              <a:r>
                <a:rPr lang="en-US" altLang="zh-CN" b="1">
                  <a:solidFill>
                    <a:schemeClr val="bg1"/>
                  </a:solidFill>
                  <a:latin typeface="+mj-ea"/>
                </a:rPr>
                <a:t>3.95-4.01</a:t>
              </a:r>
            </a:p>
          </p:txBody>
        </p:sp>
        <p:sp>
          <p:nvSpPr>
            <p:cNvPr id="88" name="椭圆 87"/>
            <p:cNvSpPr/>
            <p:nvPr/>
          </p:nvSpPr>
          <p:spPr>
            <a:xfrm>
              <a:off x="6371771" y="4874536"/>
              <a:ext cx="1012761" cy="1046838"/>
            </a:xfrm>
            <a:prstGeom prst="ellipse">
              <a:avLst/>
            </a:prstGeom>
            <a:solidFill>
              <a:schemeClr val="accent3">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ltLang="zh-CN" b="1">
                <a:solidFill>
                  <a:schemeClr val="bg1"/>
                </a:solidFill>
                <a:latin typeface="+mj-ea"/>
              </a:endParaRPr>
            </a:p>
          </p:txBody>
        </p:sp>
        <p:sp>
          <p:nvSpPr>
            <p:cNvPr id="89" name="椭圆 88"/>
            <p:cNvSpPr/>
            <p:nvPr/>
          </p:nvSpPr>
          <p:spPr>
            <a:xfrm>
              <a:off x="5889725" y="4001389"/>
              <a:ext cx="1061398" cy="1097112"/>
            </a:xfrm>
            <a:prstGeom prst="ellipse">
              <a:avLst/>
            </a:prstGeom>
            <a:solidFill>
              <a:schemeClr val="accent3">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ltLang="zh-CN" b="1">
                <a:solidFill>
                  <a:schemeClr val="bg1"/>
                </a:solidFill>
                <a:latin typeface="+mj-ea"/>
              </a:endParaRPr>
            </a:p>
          </p:txBody>
        </p:sp>
        <p:sp>
          <p:nvSpPr>
            <p:cNvPr id="91" name="椭圆 90"/>
            <p:cNvSpPr/>
            <p:nvPr/>
          </p:nvSpPr>
          <p:spPr>
            <a:xfrm>
              <a:off x="6647170" y="4013468"/>
              <a:ext cx="876268" cy="905753"/>
            </a:xfrm>
            <a:prstGeom prst="ellipse">
              <a:avLst/>
            </a:prstGeom>
            <a:solidFill>
              <a:schemeClr val="accent2">
                <a:alpha val="2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ltLang="zh-CN"/>
            </a:p>
          </p:txBody>
        </p:sp>
        <p:sp>
          <p:nvSpPr>
            <p:cNvPr id="92" name="椭圆 91"/>
            <p:cNvSpPr/>
            <p:nvPr/>
          </p:nvSpPr>
          <p:spPr>
            <a:xfrm>
              <a:off x="5678646" y="4057256"/>
              <a:ext cx="634171" cy="655510"/>
            </a:xfrm>
            <a:prstGeom prst="ellipse">
              <a:avLst/>
            </a:prstGeom>
            <a:solidFill>
              <a:schemeClr val="accent2">
                <a:alpha val="2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ltLang="zh-CN"/>
            </a:p>
          </p:txBody>
        </p:sp>
        <p:sp>
          <p:nvSpPr>
            <p:cNvPr id="93" name="椭圆 92"/>
            <p:cNvSpPr/>
            <p:nvPr/>
          </p:nvSpPr>
          <p:spPr>
            <a:xfrm>
              <a:off x="7550989" y="4986170"/>
              <a:ext cx="634171" cy="655510"/>
            </a:xfrm>
            <a:prstGeom prst="ellipse">
              <a:avLst/>
            </a:prstGeom>
            <a:solidFill>
              <a:schemeClr val="accent2">
                <a:alpha val="2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ltLang="zh-CN"/>
            </a:p>
          </p:txBody>
        </p:sp>
      </p:grpSp>
    </p:spTree>
    <p:extLst>
      <p:ext uri="{BB962C8B-B14F-4D97-AF65-F5344CB8AC3E}">
        <p14:creationId xmlns:p14="http://schemas.microsoft.com/office/powerpoint/2010/main" val="2410669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Freeform 5"/>
          <p:cNvSpPr>
            <a:spLocks/>
          </p:cNvSpPr>
          <p:nvPr/>
        </p:nvSpPr>
        <p:spPr bwMode="auto">
          <a:xfrm>
            <a:off x="-46359" y="4269081"/>
            <a:ext cx="12398016" cy="2738359"/>
          </a:xfrm>
          <a:custGeom>
            <a:avLst/>
            <a:gdLst>
              <a:gd name="T0" fmla="*/ 1842 w 2009"/>
              <a:gd name="T1" fmla="*/ 542 h 552"/>
              <a:gd name="T2" fmla="*/ 1921 w 2009"/>
              <a:gd name="T3" fmla="*/ 494 h 552"/>
              <a:gd name="T4" fmla="*/ 1942 w 2009"/>
              <a:gd name="T5" fmla="*/ 456 h 552"/>
              <a:gd name="T6" fmla="*/ 1934 w 2009"/>
              <a:gd name="T7" fmla="*/ 431 h 552"/>
              <a:gd name="T8" fmla="*/ 1961 w 2009"/>
              <a:gd name="T9" fmla="*/ 402 h 552"/>
              <a:gd name="T10" fmla="*/ 1914 w 2009"/>
              <a:gd name="T11" fmla="*/ 327 h 552"/>
              <a:gd name="T12" fmla="*/ 1968 w 2009"/>
              <a:gd name="T13" fmla="*/ 293 h 552"/>
              <a:gd name="T14" fmla="*/ 1944 w 2009"/>
              <a:gd name="T15" fmla="*/ 202 h 552"/>
              <a:gd name="T16" fmla="*/ 1800 w 2009"/>
              <a:gd name="T17" fmla="*/ 182 h 552"/>
              <a:gd name="T18" fmla="*/ 1759 w 2009"/>
              <a:gd name="T19" fmla="*/ 148 h 552"/>
              <a:gd name="T20" fmla="*/ 1689 w 2009"/>
              <a:gd name="T21" fmla="*/ 129 h 552"/>
              <a:gd name="T22" fmla="*/ 1657 w 2009"/>
              <a:gd name="T23" fmla="*/ 126 h 552"/>
              <a:gd name="T24" fmla="*/ 1641 w 2009"/>
              <a:gd name="T25" fmla="*/ 107 h 552"/>
              <a:gd name="T26" fmla="*/ 1474 w 2009"/>
              <a:gd name="T27" fmla="*/ 70 h 552"/>
              <a:gd name="T28" fmla="*/ 1443 w 2009"/>
              <a:gd name="T29" fmla="*/ 49 h 552"/>
              <a:gd name="T30" fmla="*/ 1218 w 2009"/>
              <a:gd name="T31" fmla="*/ 49 h 552"/>
              <a:gd name="T32" fmla="*/ 1172 w 2009"/>
              <a:gd name="T33" fmla="*/ 70 h 552"/>
              <a:gd name="T34" fmla="*/ 1168 w 2009"/>
              <a:gd name="T35" fmla="*/ 71 h 552"/>
              <a:gd name="T36" fmla="*/ 1133 w 2009"/>
              <a:gd name="T37" fmla="*/ 46 h 552"/>
              <a:gd name="T38" fmla="*/ 1021 w 2009"/>
              <a:gd name="T39" fmla="*/ 24 h 552"/>
              <a:gd name="T40" fmla="*/ 952 w 2009"/>
              <a:gd name="T41" fmla="*/ 32 h 552"/>
              <a:gd name="T42" fmla="*/ 866 w 2009"/>
              <a:gd name="T43" fmla="*/ 4 h 552"/>
              <a:gd name="T44" fmla="*/ 744 w 2009"/>
              <a:gd name="T45" fmla="*/ 12 h 552"/>
              <a:gd name="T46" fmla="*/ 662 w 2009"/>
              <a:gd name="T47" fmla="*/ 42 h 552"/>
              <a:gd name="T48" fmla="*/ 517 w 2009"/>
              <a:gd name="T49" fmla="*/ 46 h 552"/>
              <a:gd name="T50" fmla="*/ 294 w 2009"/>
              <a:gd name="T51" fmla="*/ 153 h 552"/>
              <a:gd name="T52" fmla="*/ 199 w 2009"/>
              <a:gd name="T53" fmla="*/ 208 h 552"/>
              <a:gd name="T54" fmla="*/ 129 w 2009"/>
              <a:gd name="T55" fmla="*/ 254 h 552"/>
              <a:gd name="T56" fmla="*/ 115 w 2009"/>
              <a:gd name="T57" fmla="*/ 262 h 552"/>
              <a:gd name="T58" fmla="*/ 62 w 2009"/>
              <a:gd name="T59" fmla="*/ 287 h 552"/>
              <a:gd name="T60" fmla="*/ 62 w 2009"/>
              <a:gd name="T61" fmla="*/ 393 h 552"/>
              <a:gd name="T62" fmla="*/ 110 w 2009"/>
              <a:gd name="T63" fmla="*/ 409 h 552"/>
              <a:gd name="T64" fmla="*/ 85 w 2009"/>
              <a:gd name="T65" fmla="*/ 429 h 552"/>
              <a:gd name="T66" fmla="*/ 110 w 2009"/>
              <a:gd name="T67" fmla="*/ 520 h 552"/>
              <a:gd name="T68" fmla="*/ 222 w 2009"/>
              <a:gd name="T69" fmla="*/ 542 h 552"/>
              <a:gd name="T70" fmla="*/ 292 w 2009"/>
              <a:gd name="T71" fmla="*/ 534 h 552"/>
              <a:gd name="T72" fmla="*/ 327 w 2009"/>
              <a:gd name="T73" fmla="*/ 552 h 552"/>
              <a:gd name="T74" fmla="*/ 1823 w 2009"/>
              <a:gd name="T75" fmla="*/ 552 h 552"/>
              <a:gd name="T76" fmla="*/ 1842 w 2009"/>
              <a:gd name="T77" fmla="*/ 542 h 5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009" h="552">
                <a:moveTo>
                  <a:pt x="1842" y="542"/>
                </a:moveTo>
                <a:cubicBezTo>
                  <a:pt x="1870" y="527"/>
                  <a:pt x="1903" y="512"/>
                  <a:pt x="1921" y="494"/>
                </a:cubicBezTo>
                <a:cubicBezTo>
                  <a:pt x="1935" y="482"/>
                  <a:pt x="1942" y="469"/>
                  <a:pt x="1942" y="456"/>
                </a:cubicBezTo>
                <a:cubicBezTo>
                  <a:pt x="1942" y="447"/>
                  <a:pt x="1939" y="439"/>
                  <a:pt x="1934" y="431"/>
                </a:cubicBezTo>
                <a:cubicBezTo>
                  <a:pt x="1944" y="422"/>
                  <a:pt x="1953" y="412"/>
                  <a:pt x="1961" y="402"/>
                </a:cubicBezTo>
                <a:cubicBezTo>
                  <a:pt x="1981" y="376"/>
                  <a:pt x="1956" y="345"/>
                  <a:pt x="1914" y="327"/>
                </a:cubicBezTo>
                <a:cubicBezTo>
                  <a:pt x="1933" y="316"/>
                  <a:pt x="1951" y="305"/>
                  <a:pt x="1968" y="293"/>
                </a:cubicBezTo>
                <a:cubicBezTo>
                  <a:pt x="2009" y="266"/>
                  <a:pt x="1991" y="224"/>
                  <a:pt x="1944" y="202"/>
                </a:cubicBezTo>
                <a:cubicBezTo>
                  <a:pt x="1904" y="183"/>
                  <a:pt x="1850" y="177"/>
                  <a:pt x="1800" y="182"/>
                </a:cubicBezTo>
                <a:cubicBezTo>
                  <a:pt x="1792" y="169"/>
                  <a:pt x="1778" y="157"/>
                  <a:pt x="1759" y="148"/>
                </a:cubicBezTo>
                <a:cubicBezTo>
                  <a:pt x="1739" y="139"/>
                  <a:pt x="1716" y="132"/>
                  <a:pt x="1689" y="129"/>
                </a:cubicBezTo>
                <a:cubicBezTo>
                  <a:pt x="1679" y="127"/>
                  <a:pt x="1668" y="127"/>
                  <a:pt x="1657" y="126"/>
                </a:cubicBezTo>
                <a:cubicBezTo>
                  <a:pt x="1654" y="119"/>
                  <a:pt x="1648" y="113"/>
                  <a:pt x="1641" y="107"/>
                </a:cubicBezTo>
                <a:cubicBezTo>
                  <a:pt x="1609" y="81"/>
                  <a:pt x="1537" y="65"/>
                  <a:pt x="1474" y="70"/>
                </a:cubicBezTo>
                <a:cubicBezTo>
                  <a:pt x="1466" y="62"/>
                  <a:pt x="1456" y="55"/>
                  <a:pt x="1443" y="49"/>
                </a:cubicBezTo>
                <a:cubicBezTo>
                  <a:pt x="1384" y="21"/>
                  <a:pt x="1276" y="19"/>
                  <a:pt x="1218" y="49"/>
                </a:cubicBezTo>
                <a:cubicBezTo>
                  <a:pt x="1204" y="57"/>
                  <a:pt x="1188" y="64"/>
                  <a:pt x="1172" y="70"/>
                </a:cubicBezTo>
                <a:cubicBezTo>
                  <a:pt x="1170" y="70"/>
                  <a:pt x="1169" y="71"/>
                  <a:pt x="1168" y="71"/>
                </a:cubicBezTo>
                <a:cubicBezTo>
                  <a:pt x="1160" y="62"/>
                  <a:pt x="1148" y="53"/>
                  <a:pt x="1133" y="46"/>
                </a:cubicBezTo>
                <a:cubicBezTo>
                  <a:pt x="1103" y="32"/>
                  <a:pt x="1063" y="24"/>
                  <a:pt x="1021" y="24"/>
                </a:cubicBezTo>
                <a:cubicBezTo>
                  <a:pt x="995" y="24"/>
                  <a:pt x="972" y="27"/>
                  <a:pt x="952" y="32"/>
                </a:cubicBezTo>
                <a:cubicBezTo>
                  <a:pt x="931" y="19"/>
                  <a:pt x="900" y="9"/>
                  <a:pt x="866" y="4"/>
                </a:cubicBezTo>
                <a:cubicBezTo>
                  <a:pt x="829" y="0"/>
                  <a:pt x="776" y="1"/>
                  <a:pt x="744" y="12"/>
                </a:cubicBezTo>
                <a:cubicBezTo>
                  <a:pt x="716" y="22"/>
                  <a:pt x="689" y="32"/>
                  <a:pt x="662" y="42"/>
                </a:cubicBezTo>
                <a:cubicBezTo>
                  <a:pt x="617" y="33"/>
                  <a:pt x="562" y="33"/>
                  <a:pt x="517" y="46"/>
                </a:cubicBezTo>
                <a:cubicBezTo>
                  <a:pt x="423" y="73"/>
                  <a:pt x="360" y="113"/>
                  <a:pt x="294" y="153"/>
                </a:cubicBezTo>
                <a:cubicBezTo>
                  <a:pt x="263" y="172"/>
                  <a:pt x="230" y="190"/>
                  <a:pt x="199" y="208"/>
                </a:cubicBezTo>
                <a:cubicBezTo>
                  <a:pt x="175" y="223"/>
                  <a:pt x="153" y="239"/>
                  <a:pt x="129" y="254"/>
                </a:cubicBezTo>
                <a:cubicBezTo>
                  <a:pt x="125" y="257"/>
                  <a:pt x="120" y="260"/>
                  <a:pt x="115" y="262"/>
                </a:cubicBezTo>
                <a:cubicBezTo>
                  <a:pt x="97" y="270"/>
                  <a:pt x="79" y="278"/>
                  <a:pt x="62" y="287"/>
                </a:cubicBezTo>
                <a:cubicBezTo>
                  <a:pt x="2" y="316"/>
                  <a:pt x="0" y="364"/>
                  <a:pt x="62" y="393"/>
                </a:cubicBezTo>
                <a:cubicBezTo>
                  <a:pt x="76" y="400"/>
                  <a:pt x="92" y="405"/>
                  <a:pt x="110" y="409"/>
                </a:cubicBezTo>
                <a:cubicBezTo>
                  <a:pt x="101" y="415"/>
                  <a:pt x="93" y="422"/>
                  <a:pt x="85" y="429"/>
                </a:cubicBezTo>
                <a:cubicBezTo>
                  <a:pt x="50" y="458"/>
                  <a:pt x="59" y="496"/>
                  <a:pt x="110" y="520"/>
                </a:cubicBezTo>
                <a:cubicBezTo>
                  <a:pt x="139" y="534"/>
                  <a:pt x="180" y="542"/>
                  <a:pt x="222" y="542"/>
                </a:cubicBezTo>
                <a:cubicBezTo>
                  <a:pt x="249" y="542"/>
                  <a:pt x="271" y="539"/>
                  <a:pt x="292" y="534"/>
                </a:cubicBezTo>
                <a:cubicBezTo>
                  <a:pt x="302" y="541"/>
                  <a:pt x="314" y="547"/>
                  <a:pt x="327" y="552"/>
                </a:cubicBezTo>
                <a:cubicBezTo>
                  <a:pt x="1823" y="552"/>
                  <a:pt x="1823" y="552"/>
                  <a:pt x="1823" y="552"/>
                </a:cubicBezTo>
                <a:cubicBezTo>
                  <a:pt x="1829" y="548"/>
                  <a:pt x="1836" y="545"/>
                  <a:pt x="1842" y="542"/>
                </a:cubicBezTo>
                <a:close/>
              </a:path>
            </a:pathLst>
          </a:custGeom>
          <a:solidFill>
            <a:schemeClr val="accent2">
              <a:lumMod val="20000"/>
              <a:lumOff val="80000"/>
              <a:alpha val="21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grpSp>
        <p:nvGrpSpPr>
          <p:cNvPr id="7" name="组合 6"/>
          <p:cNvGrpSpPr/>
          <p:nvPr/>
        </p:nvGrpSpPr>
        <p:grpSpPr>
          <a:xfrm>
            <a:off x="0" y="4190483"/>
            <a:ext cx="12206514" cy="2691831"/>
            <a:chOff x="-14514" y="4175969"/>
            <a:chExt cx="12206514" cy="2691831"/>
          </a:xfrm>
        </p:grpSpPr>
        <p:sp>
          <p:nvSpPr>
            <p:cNvPr id="68" name="Freeform 5"/>
            <p:cNvSpPr>
              <a:spLocks/>
            </p:cNvSpPr>
            <p:nvPr/>
          </p:nvSpPr>
          <p:spPr bwMode="auto">
            <a:xfrm>
              <a:off x="-14514" y="4924858"/>
              <a:ext cx="12206514" cy="1942942"/>
            </a:xfrm>
            <a:custGeom>
              <a:avLst/>
              <a:gdLst>
                <a:gd name="T0" fmla="*/ 6400 w 6400"/>
                <a:gd name="T1" fmla="*/ 440 h 1009"/>
                <a:gd name="T2" fmla="*/ 5924 w 6400"/>
                <a:gd name="T3" fmla="*/ 432 h 1009"/>
                <a:gd name="T4" fmla="*/ 5047 w 6400"/>
                <a:gd name="T5" fmla="*/ 432 h 1009"/>
                <a:gd name="T6" fmla="*/ 3991 w 6400"/>
                <a:gd name="T7" fmla="*/ 381 h 1009"/>
                <a:gd name="T8" fmla="*/ 3055 w 6400"/>
                <a:gd name="T9" fmla="*/ 320 h 1009"/>
                <a:gd name="T10" fmla="*/ 2239 w 6400"/>
                <a:gd name="T11" fmla="*/ 406 h 1009"/>
                <a:gd name="T12" fmla="*/ 1411 w 6400"/>
                <a:gd name="T13" fmla="*/ 406 h 1009"/>
                <a:gd name="T14" fmla="*/ 379 w 6400"/>
                <a:gd name="T15" fmla="*/ 372 h 1009"/>
                <a:gd name="T16" fmla="*/ 0 w 6400"/>
                <a:gd name="T17" fmla="*/ 359 h 1009"/>
                <a:gd name="T18" fmla="*/ 0 w 6400"/>
                <a:gd name="T19" fmla="*/ 1009 h 1009"/>
                <a:gd name="T20" fmla="*/ 6400 w 6400"/>
                <a:gd name="T21" fmla="*/ 1009 h 1009"/>
                <a:gd name="T22" fmla="*/ 6400 w 6400"/>
                <a:gd name="T23" fmla="*/ 440 h 10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400" h="1009">
                  <a:moveTo>
                    <a:pt x="6400" y="440"/>
                  </a:moveTo>
                  <a:cubicBezTo>
                    <a:pt x="6293" y="492"/>
                    <a:pt x="6165" y="589"/>
                    <a:pt x="5924" y="432"/>
                  </a:cubicBezTo>
                  <a:cubicBezTo>
                    <a:pt x="5480" y="144"/>
                    <a:pt x="5468" y="864"/>
                    <a:pt x="5047" y="432"/>
                  </a:cubicBezTo>
                  <a:cubicBezTo>
                    <a:pt x="4627" y="0"/>
                    <a:pt x="4375" y="696"/>
                    <a:pt x="3991" y="381"/>
                  </a:cubicBezTo>
                  <a:cubicBezTo>
                    <a:pt x="3607" y="66"/>
                    <a:pt x="3451" y="516"/>
                    <a:pt x="3055" y="320"/>
                  </a:cubicBezTo>
                  <a:cubicBezTo>
                    <a:pt x="2659" y="123"/>
                    <a:pt x="2647" y="588"/>
                    <a:pt x="2239" y="406"/>
                  </a:cubicBezTo>
                  <a:cubicBezTo>
                    <a:pt x="1831" y="224"/>
                    <a:pt x="1819" y="624"/>
                    <a:pt x="1411" y="406"/>
                  </a:cubicBezTo>
                  <a:cubicBezTo>
                    <a:pt x="1003" y="188"/>
                    <a:pt x="643" y="540"/>
                    <a:pt x="379" y="372"/>
                  </a:cubicBezTo>
                  <a:cubicBezTo>
                    <a:pt x="256" y="294"/>
                    <a:pt x="116" y="315"/>
                    <a:pt x="0" y="359"/>
                  </a:cubicBezTo>
                  <a:cubicBezTo>
                    <a:pt x="0" y="1009"/>
                    <a:pt x="0" y="1009"/>
                    <a:pt x="0" y="1009"/>
                  </a:cubicBezTo>
                  <a:cubicBezTo>
                    <a:pt x="6400" y="1009"/>
                    <a:pt x="6400" y="1009"/>
                    <a:pt x="6400" y="1009"/>
                  </a:cubicBezTo>
                  <a:lnTo>
                    <a:pt x="6400" y="44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69" name="Freeform 5"/>
            <p:cNvSpPr>
              <a:spLocks/>
            </p:cNvSpPr>
            <p:nvPr/>
          </p:nvSpPr>
          <p:spPr bwMode="auto">
            <a:xfrm>
              <a:off x="-14514" y="4175969"/>
              <a:ext cx="12206514" cy="1942942"/>
            </a:xfrm>
            <a:custGeom>
              <a:avLst/>
              <a:gdLst>
                <a:gd name="T0" fmla="*/ 6400 w 6400"/>
                <a:gd name="T1" fmla="*/ 440 h 1009"/>
                <a:gd name="T2" fmla="*/ 5924 w 6400"/>
                <a:gd name="T3" fmla="*/ 432 h 1009"/>
                <a:gd name="T4" fmla="*/ 5047 w 6400"/>
                <a:gd name="T5" fmla="*/ 432 h 1009"/>
                <a:gd name="T6" fmla="*/ 3991 w 6400"/>
                <a:gd name="T7" fmla="*/ 381 h 1009"/>
                <a:gd name="T8" fmla="*/ 3055 w 6400"/>
                <a:gd name="T9" fmla="*/ 320 h 1009"/>
                <a:gd name="T10" fmla="*/ 2239 w 6400"/>
                <a:gd name="T11" fmla="*/ 406 h 1009"/>
                <a:gd name="T12" fmla="*/ 1411 w 6400"/>
                <a:gd name="T13" fmla="*/ 406 h 1009"/>
                <a:gd name="T14" fmla="*/ 379 w 6400"/>
                <a:gd name="T15" fmla="*/ 372 h 1009"/>
                <a:gd name="T16" fmla="*/ 0 w 6400"/>
                <a:gd name="T17" fmla="*/ 359 h 1009"/>
                <a:gd name="T18" fmla="*/ 0 w 6400"/>
                <a:gd name="T19" fmla="*/ 1009 h 1009"/>
                <a:gd name="T20" fmla="*/ 6400 w 6400"/>
                <a:gd name="T21" fmla="*/ 1009 h 1009"/>
                <a:gd name="T22" fmla="*/ 6400 w 6400"/>
                <a:gd name="T23" fmla="*/ 440 h 10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400" h="1009">
                  <a:moveTo>
                    <a:pt x="6400" y="440"/>
                  </a:moveTo>
                  <a:cubicBezTo>
                    <a:pt x="6293" y="492"/>
                    <a:pt x="6165" y="589"/>
                    <a:pt x="5924" y="432"/>
                  </a:cubicBezTo>
                  <a:cubicBezTo>
                    <a:pt x="5480" y="144"/>
                    <a:pt x="5468" y="864"/>
                    <a:pt x="5047" y="432"/>
                  </a:cubicBezTo>
                  <a:cubicBezTo>
                    <a:pt x="4627" y="0"/>
                    <a:pt x="4375" y="696"/>
                    <a:pt x="3991" y="381"/>
                  </a:cubicBezTo>
                  <a:cubicBezTo>
                    <a:pt x="3607" y="66"/>
                    <a:pt x="3451" y="516"/>
                    <a:pt x="3055" y="320"/>
                  </a:cubicBezTo>
                  <a:cubicBezTo>
                    <a:pt x="2659" y="123"/>
                    <a:pt x="2647" y="588"/>
                    <a:pt x="2239" y="406"/>
                  </a:cubicBezTo>
                  <a:cubicBezTo>
                    <a:pt x="1831" y="224"/>
                    <a:pt x="1819" y="624"/>
                    <a:pt x="1411" y="406"/>
                  </a:cubicBezTo>
                  <a:cubicBezTo>
                    <a:pt x="1003" y="188"/>
                    <a:pt x="643" y="540"/>
                    <a:pt x="379" y="372"/>
                  </a:cubicBezTo>
                  <a:cubicBezTo>
                    <a:pt x="256" y="294"/>
                    <a:pt x="116" y="315"/>
                    <a:pt x="0" y="359"/>
                  </a:cubicBezTo>
                  <a:cubicBezTo>
                    <a:pt x="0" y="1009"/>
                    <a:pt x="0" y="1009"/>
                    <a:pt x="0" y="1009"/>
                  </a:cubicBezTo>
                  <a:cubicBezTo>
                    <a:pt x="6400" y="1009"/>
                    <a:pt x="6400" y="1009"/>
                    <a:pt x="6400" y="1009"/>
                  </a:cubicBezTo>
                  <a:lnTo>
                    <a:pt x="6400" y="440"/>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zh-CN" altLang="en-US"/>
            </a:p>
          </p:txBody>
        </p:sp>
      </p:grpSp>
      <p:grpSp>
        <p:nvGrpSpPr>
          <p:cNvPr id="9" name="组合 8"/>
          <p:cNvGrpSpPr/>
          <p:nvPr/>
        </p:nvGrpSpPr>
        <p:grpSpPr>
          <a:xfrm>
            <a:off x="437759" y="594584"/>
            <a:ext cx="5430838" cy="785812"/>
            <a:chOff x="437759" y="594584"/>
            <a:chExt cx="5430838" cy="785812"/>
          </a:xfrm>
        </p:grpSpPr>
        <p:grpSp>
          <p:nvGrpSpPr>
            <p:cNvPr id="70" name="组合 69"/>
            <p:cNvGrpSpPr/>
            <p:nvPr/>
          </p:nvGrpSpPr>
          <p:grpSpPr>
            <a:xfrm>
              <a:off x="437759" y="594584"/>
              <a:ext cx="5430838" cy="785812"/>
              <a:chOff x="762001" y="1042988"/>
              <a:chExt cx="5430838" cy="785812"/>
            </a:xfrm>
            <a:solidFill>
              <a:schemeClr val="accent3"/>
            </a:solidFill>
          </p:grpSpPr>
          <p:sp>
            <p:nvSpPr>
              <p:cNvPr id="71" name="Freeform 5"/>
              <p:cNvSpPr>
                <a:spLocks/>
              </p:cNvSpPr>
              <p:nvPr/>
            </p:nvSpPr>
            <p:spPr bwMode="auto">
              <a:xfrm>
                <a:off x="5527676" y="1298575"/>
                <a:ext cx="665163" cy="530225"/>
              </a:xfrm>
              <a:custGeom>
                <a:avLst/>
                <a:gdLst>
                  <a:gd name="T0" fmla="*/ 333 w 419"/>
                  <a:gd name="T1" fmla="*/ 334 h 334"/>
                  <a:gd name="T2" fmla="*/ 0 w 419"/>
                  <a:gd name="T3" fmla="*/ 334 h 334"/>
                  <a:gd name="T4" fmla="*/ 163 w 419"/>
                  <a:gd name="T5" fmla="*/ 0 h 334"/>
                  <a:gd name="T6" fmla="*/ 419 w 419"/>
                  <a:gd name="T7" fmla="*/ 0 h 334"/>
                  <a:gd name="T8" fmla="*/ 254 w 419"/>
                  <a:gd name="T9" fmla="*/ 167 h 334"/>
                  <a:gd name="T10" fmla="*/ 333 w 419"/>
                  <a:gd name="T11" fmla="*/ 334 h 334"/>
                </a:gdLst>
                <a:ahLst/>
                <a:cxnLst>
                  <a:cxn ang="0">
                    <a:pos x="T0" y="T1"/>
                  </a:cxn>
                  <a:cxn ang="0">
                    <a:pos x="T2" y="T3"/>
                  </a:cxn>
                  <a:cxn ang="0">
                    <a:pos x="T4" y="T5"/>
                  </a:cxn>
                  <a:cxn ang="0">
                    <a:pos x="T6" y="T7"/>
                  </a:cxn>
                  <a:cxn ang="0">
                    <a:pos x="T8" y="T9"/>
                  </a:cxn>
                  <a:cxn ang="0">
                    <a:pos x="T10" y="T11"/>
                  </a:cxn>
                </a:cxnLst>
                <a:rect l="0" t="0" r="r" b="b"/>
                <a:pathLst>
                  <a:path w="419" h="334">
                    <a:moveTo>
                      <a:pt x="333" y="334"/>
                    </a:moveTo>
                    <a:lnTo>
                      <a:pt x="0" y="334"/>
                    </a:lnTo>
                    <a:lnTo>
                      <a:pt x="163" y="0"/>
                    </a:lnTo>
                    <a:lnTo>
                      <a:pt x="419" y="0"/>
                    </a:lnTo>
                    <a:lnTo>
                      <a:pt x="254" y="167"/>
                    </a:lnTo>
                    <a:lnTo>
                      <a:pt x="333" y="334"/>
                    </a:lnTo>
                    <a:close/>
                  </a:path>
                </a:pathLst>
              </a:custGeom>
              <a:grpFill/>
              <a:ln w="2857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72" name="Freeform 6"/>
              <p:cNvSpPr>
                <a:spLocks/>
              </p:cNvSpPr>
              <p:nvPr/>
            </p:nvSpPr>
            <p:spPr bwMode="auto">
              <a:xfrm>
                <a:off x="762001" y="1042988"/>
                <a:ext cx="665163" cy="530225"/>
              </a:xfrm>
              <a:custGeom>
                <a:avLst/>
                <a:gdLst>
                  <a:gd name="T0" fmla="*/ 87 w 419"/>
                  <a:gd name="T1" fmla="*/ 0 h 334"/>
                  <a:gd name="T2" fmla="*/ 419 w 419"/>
                  <a:gd name="T3" fmla="*/ 0 h 334"/>
                  <a:gd name="T4" fmla="*/ 257 w 419"/>
                  <a:gd name="T5" fmla="*/ 334 h 334"/>
                  <a:gd name="T6" fmla="*/ 0 w 419"/>
                  <a:gd name="T7" fmla="*/ 334 h 334"/>
                  <a:gd name="T8" fmla="*/ 165 w 419"/>
                  <a:gd name="T9" fmla="*/ 167 h 334"/>
                  <a:gd name="T10" fmla="*/ 87 w 419"/>
                  <a:gd name="T11" fmla="*/ 0 h 334"/>
                </a:gdLst>
                <a:ahLst/>
                <a:cxnLst>
                  <a:cxn ang="0">
                    <a:pos x="T0" y="T1"/>
                  </a:cxn>
                  <a:cxn ang="0">
                    <a:pos x="T2" y="T3"/>
                  </a:cxn>
                  <a:cxn ang="0">
                    <a:pos x="T4" y="T5"/>
                  </a:cxn>
                  <a:cxn ang="0">
                    <a:pos x="T6" y="T7"/>
                  </a:cxn>
                  <a:cxn ang="0">
                    <a:pos x="T8" y="T9"/>
                  </a:cxn>
                  <a:cxn ang="0">
                    <a:pos x="T10" y="T11"/>
                  </a:cxn>
                </a:cxnLst>
                <a:rect l="0" t="0" r="r" b="b"/>
                <a:pathLst>
                  <a:path w="419" h="334">
                    <a:moveTo>
                      <a:pt x="87" y="0"/>
                    </a:moveTo>
                    <a:lnTo>
                      <a:pt x="419" y="0"/>
                    </a:lnTo>
                    <a:lnTo>
                      <a:pt x="257" y="334"/>
                    </a:lnTo>
                    <a:lnTo>
                      <a:pt x="0" y="334"/>
                    </a:lnTo>
                    <a:lnTo>
                      <a:pt x="165" y="167"/>
                    </a:lnTo>
                    <a:lnTo>
                      <a:pt x="87" y="0"/>
                    </a:lnTo>
                    <a:close/>
                  </a:path>
                </a:pathLst>
              </a:custGeom>
              <a:grpFill/>
              <a:ln w="2857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73" name="Freeform 7"/>
              <p:cNvSpPr>
                <a:spLocks/>
              </p:cNvSpPr>
              <p:nvPr/>
            </p:nvSpPr>
            <p:spPr bwMode="auto">
              <a:xfrm>
                <a:off x="1135063" y="1135063"/>
                <a:ext cx="4684713" cy="600075"/>
              </a:xfrm>
              <a:custGeom>
                <a:avLst/>
                <a:gdLst>
                  <a:gd name="T0" fmla="*/ 2761 w 2951"/>
                  <a:gd name="T1" fmla="*/ 378 h 378"/>
                  <a:gd name="T2" fmla="*/ 0 w 2951"/>
                  <a:gd name="T3" fmla="*/ 378 h 378"/>
                  <a:gd name="T4" fmla="*/ 188 w 2951"/>
                  <a:gd name="T5" fmla="*/ 0 h 378"/>
                  <a:gd name="T6" fmla="*/ 2951 w 2951"/>
                  <a:gd name="T7" fmla="*/ 0 h 378"/>
                  <a:gd name="T8" fmla="*/ 2761 w 2951"/>
                  <a:gd name="T9" fmla="*/ 378 h 378"/>
                </a:gdLst>
                <a:ahLst/>
                <a:cxnLst>
                  <a:cxn ang="0">
                    <a:pos x="T0" y="T1"/>
                  </a:cxn>
                  <a:cxn ang="0">
                    <a:pos x="T2" y="T3"/>
                  </a:cxn>
                  <a:cxn ang="0">
                    <a:pos x="T4" y="T5"/>
                  </a:cxn>
                  <a:cxn ang="0">
                    <a:pos x="T6" y="T7"/>
                  </a:cxn>
                  <a:cxn ang="0">
                    <a:pos x="T8" y="T9"/>
                  </a:cxn>
                </a:cxnLst>
                <a:rect l="0" t="0" r="r" b="b"/>
                <a:pathLst>
                  <a:path w="2951" h="378">
                    <a:moveTo>
                      <a:pt x="2761" y="378"/>
                    </a:moveTo>
                    <a:lnTo>
                      <a:pt x="0" y="378"/>
                    </a:lnTo>
                    <a:lnTo>
                      <a:pt x="188" y="0"/>
                    </a:lnTo>
                    <a:lnTo>
                      <a:pt x="2951" y="0"/>
                    </a:lnTo>
                    <a:lnTo>
                      <a:pt x="2761" y="378"/>
                    </a:lnTo>
                    <a:close/>
                  </a:path>
                </a:pathLst>
              </a:custGeom>
              <a:grpFill/>
              <a:ln w="28575">
                <a:noFill/>
                <a:round/>
                <a:headEnd/>
                <a:tailEnd/>
              </a:ln>
            </p:spPr>
            <p:txBody>
              <a:bodyPr vert="horz" wrap="square" lIns="91440" tIns="45720" rIns="91440" bIns="45720" numCol="1" anchor="t" anchorCtr="0" compatLnSpc="1">
                <a:prstTxWarp prst="textNoShape">
                  <a:avLst/>
                </a:prstTxWarp>
              </a:bodyPr>
              <a:lstStyle/>
              <a:p>
                <a:endParaRPr lang="zh-CN" altLang="en-US"/>
              </a:p>
            </p:txBody>
          </p:sp>
        </p:grpSp>
        <p:sp>
          <p:nvSpPr>
            <p:cNvPr id="2" name="矩形 1"/>
            <p:cNvSpPr/>
            <p:nvPr/>
          </p:nvSpPr>
          <p:spPr>
            <a:xfrm>
              <a:off x="1207774" y="741269"/>
              <a:ext cx="3890809" cy="492443"/>
            </a:xfrm>
            <a:prstGeom prst="rect">
              <a:avLst/>
            </a:prstGeom>
          </p:spPr>
          <p:txBody>
            <a:bodyPr wrap="none">
              <a:spAutoFit/>
            </a:bodyPr>
            <a:lstStyle/>
            <a:p>
              <a:pPr algn="ctr"/>
              <a:r>
                <a:rPr lang="zh-CN" altLang="en-US" sz="2600" b="1" i="0" dirty="0">
                  <a:solidFill>
                    <a:schemeClr val="accent1"/>
                  </a:solidFill>
                  <a:effectLst/>
                  <a:latin typeface="Helvetica" panose="020B0604020202020204" pitchFamily="34" charset="0"/>
                </a:rPr>
                <a:t>多数烟民烟量在</a:t>
              </a:r>
              <a:r>
                <a:rPr lang="en-US" altLang="zh-CN" sz="2600" b="1" i="0" dirty="0">
                  <a:solidFill>
                    <a:schemeClr val="accent1"/>
                  </a:solidFill>
                  <a:effectLst/>
                  <a:latin typeface="Helvetica" panose="020B0604020202020204" pitchFamily="34" charset="0"/>
                </a:rPr>
                <a:t>10</a:t>
              </a:r>
              <a:r>
                <a:rPr lang="zh-CN" altLang="en-US" sz="2600" b="1" i="0" dirty="0">
                  <a:solidFill>
                    <a:schemeClr val="accent1"/>
                  </a:solidFill>
                  <a:effectLst/>
                  <a:latin typeface="Helvetica" panose="020B0604020202020204" pitchFamily="34" charset="0"/>
                </a:rPr>
                <a:t>根以上</a:t>
              </a:r>
            </a:p>
          </p:txBody>
        </p:sp>
      </p:grpSp>
      <p:sp>
        <p:nvSpPr>
          <p:cNvPr id="4" name="矩形 3"/>
          <p:cNvSpPr/>
          <p:nvPr/>
        </p:nvSpPr>
        <p:spPr>
          <a:xfrm>
            <a:off x="942745" y="1521389"/>
            <a:ext cx="4444507" cy="613373"/>
          </a:xfrm>
          <a:prstGeom prst="rect">
            <a:avLst/>
          </a:prstGeom>
        </p:spPr>
        <p:txBody>
          <a:bodyPr wrap="square">
            <a:spAutoFit/>
          </a:bodyPr>
          <a:lstStyle/>
          <a:p>
            <a:pPr>
              <a:lnSpc>
                <a:spcPct val="150000"/>
              </a:lnSpc>
            </a:pPr>
            <a:r>
              <a:rPr lang="zh-CN" altLang="en-US" sz="1200" b="0" i="0" dirty="0">
                <a:solidFill>
                  <a:schemeClr val="bg1"/>
                </a:solidFill>
                <a:effectLst/>
                <a:latin typeface="Helvetica Neue"/>
              </a:rPr>
              <a:t>近一半的吸烟者平均每天会抽</a:t>
            </a:r>
            <a:r>
              <a:rPr lang="en-US" altLang="zh-CN" sz="1200" b="0" i="0" dirty="0">
                <a:solidFill>
                  <a:schemeClr val="bg1"/>
                </a:solidFill>
                <a:effectLst/>
                <a:latin typeface="Helvetica Neue"/>
              </a:rPr>
              <a:t>10</a:t>
            </a:r>
            <a:r>
              <a:rPr lang="zh-CN" altLang="en-US" sz="1200" b="0" i="0" dirty="0">
                <a:solidFill>
                  <a:schemeClr val="bg1"/>
                </a:solidFill>
                <a:effectLst/>
                <a:latin typeface="Helvetica Neue"/>
              </a:rPr>
              <a:t>根到一盒的香烟，抽</a:t>
            </a:r>
            <a:r>
              <a:rPr lang="en-US" altLang="zh-CN" sz="1200" b="0" i="0" dirty="0">
                <a:solidFill>
                  <a:schemeClr val="bg1"/>
                </a:solidFill>
                <a:effectLst/>
                <a:latin typeface="Helvetica Neue"/>
              </a:rPr>
              <a:t>5</a:t>
            </a:r>
            <a:r>
              <a:rPr lang="zh-CN" altLang="en-US" sz="1200" b="0" i="0" dirty="0">
                <a:solidFill>
                  <a:schemeClr val="bg1"/>
                </a:solidFill>
                <a:effectLst/>
                <a:latin typeface="Helvetica Neue"/>
              </a:rPr>
              <a:t>根以下的烟民不到十分之一，且男性比女性抽烟数量高。</a:t>
            </a:r>
            <a:endParaRPr lang="zh-CN" altLang="en-US" sz="1200" dirty="0">
              <a:solidFill>
                <a:schemeClr val="bg1"/>
              </a:solidFill>
            </a:endParaRPr>
          </a:p>
        </p:txBody>
      </p:sp>
      <p:grpSp>
        <p:nvGrpSpPr>
          <p:cNvPr id="10" name="组合 9"/>
          <p:cNvGrpSpPr/>
          <p:nvPr/>
        </p:nvGrpSpPr>
        <p:grpSpPr>
          <a:xfrm>
            <a:off x="1511641" y="3353013"/>
            <a:ext cx="1878013" cy="3077017"/>
            <a:chOff x="1511641" y="3353013"/>
            <a:chExt cx="1878013" cy="3077017"/>
          </a:xfrm>
        </p:grpSpPr>
        <p:sp>
          <p:nvSpPr>
            <p:cNvPr id="133" name="矩形 132"/>
            <p:cNvSpPr>
              <a:spLocks/>
            </p:cNvSpPr>
            <p:nvPr/>
          </p:nvSpPr>
          <p:spPr>
            <a:xfrm>
              <a:off x="1917209" y="3353013"/>
              <a:ext cx="1066877" cy="646331"/>
            </a:xfrm>
            <a:prstGeom prst="rect">
              <a:avLst/>
            </a:prstGeom>
          </p:spPr>
          <p:txBody>
            <a:bodyPr wrap="square">
              <a:spAutoFit/>
            </a:bodyPr>
            <a:lstStyle/>
            <a:p>
              <a:r>
                <a:rPr lang="en-US" altLang="zh-CN" sz="3600" b="0" i="0" dirty="0">
                  <a:solidFill>
                    <a:schemeClr val="bg1">
                      <a:lumMod val="95000"/>
                    </a:schemeClr>
                  </a:solidFill>
                  <a:effectLst/>
                  <a:latin typeface="Impact" panose="020B0806030902050204" pitchFamily="34" charset="0"/>
                </a:rPr>
                <a:t>7.8%</a:t>
              </a:r>
              <a:endParaRPr lang="zh-CN" altLang="en-US" sz="3600" dirty="0">
                <a:solidFill>
                  <a:schemeClr val="bg1">
                    <a:lumMod val="95000"/>
                  </a:schemeClr>
                </a:solidFill>
                <a:latin typeface="Impact" panose="020B0806030902050204" pitchFamily="34" charset="0"/>
              </a:endParaRPr>
            </a:p>
          </p:txBody>
        </p:sp>
        <p:sp>
          <p:nvSpPr>
            <p:cNvPr id="134" name="矩形 133"/>
            <p:cNvSpPr/>
            <p:nvPr/>
          </p:nvSpPr>
          <p:spPr>
            <a:xfrm>
              <a:off x="1810889" y="5968365"/>
              <a:ext cx="1279517" cy="461665"/>
            </a:xfrm>
            <a:prstGeom prst="rect">
              <a:avLst/>
            </a:prstGeom>
          </p:spPr>
          <p:txBody>
            <a:bodyPr wrap="none">
              <a:spAutoFit/>
            </a:bodyPr>
            <a:lstStyle/>
            <a:p>
              <a:pPr algn="ctr"/>
              <a:r>
                <a:rPr lang="en-US" altLang="zh-CN" sz="2400" b="1" dirty="0">
                  <a:solidFill>
                    <a:schemeClr val="accent1"/>
                  </a:solidFill>
                  <a:latin typeface="Helvetica" panose="020B0604020202020204" pitchFamily="34" charset="0"/>
                </a:rPr>
                <a:t>5</a:t>
              </a:r>
              <a:r>
                <a:rPr lang="zh-CN" altLang="en-US" sz="2400" b="1" dirty="0">
                  <a:solidFill>
                    <a:schemeClr val="accent1"/>
                  </a:solidFill>
                  <a:latin typeface="Helvetica" panose="020B0604020202020204" pitchFamily="34" charset="0"/>
                </a:rPr>
                <a:t>根以下</a:t>
              </a:r>
              <a:endParaRPr lang="zh-CN" altLang="en-US" sz="2400" b="1" i="0" dirty="0">
                <a:solidFill>
                  <a:schemeClr val="accent1"/>
                </a:solidFill>
                <a:effectLst/>
                <a:latin typeface="Helvetica" panose="020B0604020202020204" pitchFamily="34" charset="0"/>
              </a:endParaRPr>
            </a:p>
          </p:txBody>
        </p:sp>
        <p:grpSp>
          <p:nvGrpSpPr>
            <p:cNvPr id="8" name="组合 7"/>
            <p:cNvGrpSpPr/>
            <p:nvPr/>
          </p:nvGrpSpPr>
          <p:grpSpPr>
            <a:xfrm>
              <a:off x="1511641" y="4074600"/>
              <a:ext cx="1878013" cy="1815026"/>
              <a:chOff x="1511641" y="4074600"/>
              <a:chExt cx="1878013" cy="1815026"/>
            </a:xfrm>
          </p:grpSpPr>
          <p:sp>
            <p:nvSpPr>
              <p:cNvPr id="93" name="Rectangle 5"/>
              <p:cNvSpPr>
                <a:spLocks noChangeArrowheads="1"/>
              </p:cNvSpPr>
              <p:nvPr/>
            </p:nvSpPr>
            <p:spPr bwMode="auto">
              <a:xfrm>
                <a:off x="1583079" y="5152211"/>
                <a:ext cx="1755775" cy="700902"/>
              </a:xfrm>
              <a:prstGeom prst="rect">
                <a:avLst/>
              </a:prstGeom>
              <a:solidFill>
                <a:schemeClr val="tx2"/>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94" name="Rectangle 6"/>
              <p:cNvSpPr>
                <a:spLocks noChangeArrowheads="1"/>
              </p:cNvSpPr>
              <p:nvPr/>
            </p:nvSpPr>
            <p:spPr bwMode="auto">
              <a:xfrm>
                <a:off x="1583079" y="5152211"/>
                <a:ext cx="877888" cy="700902"/>
              </a:xfrm>
              <a:prstGeom prst="rect">
                <a:avLst/>
              </a:prstGeom>
              <a:solidFill>
                <a:schemeClr val="tx2">
                  <a:lumMod val="60000"/>
                  <a:lumOff val="40000"/>
                  <a:alpha val="43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025" name="Freeform 7"/>
              <p:cNvSpPr>
                <a:spLocks noEditPoints="1"/>
              </p:cNvSpPr>
              <p:nvPr/>
            </p:nvSpPr>
            <p:spPr bwMode="auto">
              <a:xfrm>
                <a:off x="1600541" y="4550850"/>
                <a:ext cx="588963" cy="387350"/>
              </a:xfrm>
              <a:custGeom>
                <a:avLst/>
                <a:gdLst>
                  <a:gd name="T0" fmla="*/ 14 w 197"/>
                  <a:gd name="T1" fmla="*/ 6 h 130"/>
                  <a:gd name="T2" fmla="*/ 14 w 197"/>
                  <a:gd name="T3" fmla="*/ 44 h 130"/>
                  <a:gd name="T4" fmla="*/ 61 w 197"/>
                  <a:gd name="T5" fmla="*/ 65 h 130"/>
                  <a:gd name="T6" fmla="*/ 61 w 197"/>
                  <a:gd name="T7" fmla="*/ 127 h 130"/>
                  <a:gd name="T8" fmla="*/ 197 w 197"/>
                  <a:gd name="T9" fmla="*/ 130 h 130"/>
                  <a:gd name="T10" fmla="*/ 197 w 197"/>
                  <a:gd name="T11" fmla="*/ 31 h 130"/>
                  <a:gd name="T12" fmla="*/ 14 w 197"/>
                  <a:gd name="T13" fmla="*/ 6 h 130"/>
                  <a:gd name="T14" fmla="*/ 14 w 197"/>
                  <a:gd name="T15" fmla="*/ 6 h 130"/>
                  <a:gd name="T16" fmla="*/ 14 w 197"/>
                  <a:gd name="T17" fmla="*/ 6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7" h="130">
                    <a:moveTo>
                      <a:pt x="14" y="6"/>
                    </a:moveTo>
                    <a:cubicBezTo>
                      <a:pt x="0" y="13"/>
                      <a:pt x="2" y="38"/>
                      <a:pt x="14" y="44"/>
                    </a:cubicBezTo>
                    <a:cubicBezTo>
                      <a:pt x="25" y="51"/>
                      <a:pt x="61" y="65"/>
                      <a:pt x="61" y="65"/>
                    </a:cubicBezTo>
                    <a:cubicBezTo>
                      <a:pt x="61" y="127"/>
                      <a:pt x="61" y="127"/>
                      <a:pt x="61" y="127"/>
                    </a:cubicBezTo>
                    <a:cubicBezTo>
                      <a:pt x="197" y="130"/>
                      <a:pt x="197" y="130"/>
                      <a:pt x="197" y="130"/>
                    </a:cubicBezTo>
                    <a:cubicBezTo>
                      <a:pt x="197" y="31"/>
                      <a:pt x="197" y="31"/>
                      <a:pt x="197" y="31"/>
                    </a:cubicBezTo>
                    <a:cubicBezTo>
                      <a:pt x="197" y="31"/>
                      <a:pt x="27" y="0"/>
                      <a:pt x="14" y="6"/>
                    </a:cubicBezTo>
                    <a:close/>
                    <a:moveTo>
                      <a:pt x="14" y="6"/>
                    </a:moveTo>
                    <a:cubicBezTo>
                      <a:pt x="14" y="6"/>
                      <a:pt x="14" y="6"/>
                      <a:pt x="14" y="6"/>
                    </a:cubicBezTo>
                  </a:path>
                </a:pathLst>
              </a:custGeom>
              <a:solidFill>
                <a:srgbClr val="3F3F3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8" name="Freeform 8"/>
              <p:cNvSpPr>
                <a:spLocks noEditPoints="1"/>
              </p:cNvSpPr>
              <p:nvPr/>
            </p:nvSpPr>
            <p:spPr bwMode="auto">
              <a:xfrm>
                <a:off x="2246654" y="4112700"/>
                <a:ext cx="1055688" cy="139700"/>
              </a:xfrm>
              <a:custGeom>
                <a:avLst/>
                <a:gdLst>
                  <a:gd name="T0" fmla="*/ 266 w 354"/>
                  <a:gd name="T1" fmla="*/ 0 h 47"/>
                  <a:gd name="T2" fmla="*/ 0 w 354"/>
                  <a:gd name="T3" fmla="*/ 0 h 47"/>
                  <a:gd name="T4" fmla="*/ 0 w 354"/>
                  <a:gd name="T5" fmla="*/ 47 h 47"/>
                  <a:gd name="T6" fmla="*/ 266 w 354"/>
                  <a:gd name="T7" fmla="*/ 47 h 47"/>
                  <a:gd name="T8" fmla="*/ 347 w 354"/>
                  <a:gd name="T9" fmla="*/ 23 h 47"/>
                  <a:gd name="T10" fmla="*/ 266 w 354"/>
                  <a:gd name="T11" fmla="*/ 0 h 47"/>
                  <a:gd name="T12" fmla="*/ 266 w 354"/>
                  <a:gd name="T13" fmla="*/ 0 h 47"/>
                  <a:gd name="T14" fmla="*/ 266 w 354"/>
                  <a:gd name="T15" fmla="*/ 0 h 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54" h="47">
                    <a:moveTo>
                      <a:pt x="266" y="0"/>
                    </a:moveTo>
                    <a:cubicBezTo>
                      <a:pt x="0" y="0"/>
                      <a:pt x="0" y="0"/>
                      <a:pt x="0" y="0"/>
                    </a:cubicBezTo>
                    <a:cubicBezTo>
                      <a:pt x="0" y="47"/>
                      <a:pt x="0" y="47"/>
                      <a:pt x="0" y="47"/>
                    </a:cubicBezTo>
                    <a:cubicBezTo>
                      <a:pt x="266" y="47"/>
                      <a:pt x="266" y="47"/>
                      <a:pt x="266" y="47"/>
                    </a:cubicBezTo>
                    <a:cubicBezTo>
                      <a:pt x="354" y="47"/>
                      <a:pt x="347" y="23"/>
                      <a:pt x="347" y="23"/>
                    </a:cubicBezTo>
                    <a:cubicBezTo>
                      <a:pt x="347" y="23"/>
                      <a:pt x="354" y="0"/>
                      <a:pt x="266" y="0"/>
                    </a:cubicBezTo>
                    <a:close/>
                    <a:moveTo>
                      <a:pt x="266" y="0"/>
                    </a:moveTo>
                    <a:cubicBezTo>
                      <a:pt x="266" y="0"/>
                      <a:pt x="266" y="0"/>
                      <a:pt x="266" y="0"/>
                    </a:cubicBezTo>
                  </a:path>
                </a:pathLst>
              </a:custGeom>
              <a:solidFill>
                <a:srgbClr val="BABAB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9" name="Freeform 9"/>
              <p:cNvSpPr>
                <a:spLocks noEditPoints="1"/>
              </p:cNvSpPr>
              <p:nvPr/>
            </p:nvSpPr>
            <p:spPr bwMode="auto">
              <a:xfrm>
                <a:off x="2300629" y="4112700"/>
                <a:ext cx="231775" cy="20638"/>
              </a:xfrm>
              <a:custGeom>
                <a:avLst/>
                <a:gdLst>
                  <a:gd name="T0" fmla="*/ 144 w 146"/>
                  <a:gd name="T1" fmla="*/ 0 h 13"/>
                  <a:gd name="T2" fmla="*/ 0 w 146"/>
                  <a:gd name="T3" fmla="*/ 0 h 13"/>
                  <a:gd name="T4" fmla="*/ 146 w 146"/>
                  <a:gd name="T5" fmla="*/ 13 h 13"/>
                  <a:gd name="T6" fmla="*/ 144 w 146"/>
                  <a:gd name="T7" fmla="*/ 0 h 13"/>
                  <a:gd name="T8" fmla="*/ 144 w 146"/>
                  <a:gd name="T9" fmla="*/ 0 h 13"/>
                  <a:gd name="T10" fmla="*/ 144 w 146"/>
                  <a:gd name="T11" fmla="*/ 0 h 13"/>
                </a:gdLst>
                <a:ahLst/>
                <a:cxnLst>
                  <a:cxn ang="0">
                    <a:pos x="T0" y="T1"/>
                  </a:cxn>
                  <a:cxn ang="0">
                    <a:pos x="T2" y="T3"/>
                  </a:cxn>
                  <a:cxn ang="0">
                    <a:pos x="T4" y="T5"/>
                  </a:cxn>
                  <a:cxn ang="0">
                    <a:pos x="T6" y="T7"/>
                  </a:cxn>
                  <a:cxn ang="0">
                    <a:pos x="T8" y="T9"/>
                  </a:cxn>
                  <a:cxn ang="0">
                    <a:pos x="T10" y="T11"/>
                  </a:cxn>
                </a:cxnLst>
                <a:rect l="0" t="0" r="r" b="b"/>
                <a:pathLst>
                  <a:path w="146" h="13">
                    <a:moveTo>
                      <a:pt x="144" y="0"/>
                    </a:moveTo>
                    <a:lnTo>
                      <a:pt x="0" y="0"/>
                    </a:lnTo>
                    <a:lnTo>
                      <a:pt x="146" y="13"/>
                    </a:lnTo>
                    <a:lnTo>
                      <a:pt x="144" y="0"/>
                    </a:lnTo>
                    <a:close/>
                    <a:moveTo>
                      <a:pt x="144" y="0"/>
                    </a:moveTo>
                    <a:lnTo>
                      <a:pt x="144" y="0"/>
                    </a:lnTo>
                    <a:close/>
                  </a:path>
                </a:pathLst>
              </a:custGeom>
              <a:solidFill>
                <a:srgbClr val="D6D6D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0" name="Freeform 10"/>
              <p:cNvSpPr>
                <a:spLocks noEditPoints="1"/>
              </p:cNvSpPr>
              <p:nvPr/>
            </p:nvSpPr>
            <p:spPr bwMode="auto">
              <a:xfrm>
                <a:off x="2300629" y="4112700"/>
                <a:ext cx="231775" cy="20638"/>
              </a:xfrm>
              <a:custGeom>
                <a:avLst/>
                <a:gdLst>
                  <a:gd name="T0" fmla="*/ 144 w 146"/>
                  <a:gd name="T1" fmla="*/ 0 h 13"/>
                  <a:gd name="T2" fmla="*/ 0 w 146"/>
                  <a:gd name="T3" fmla="*/ 0 h 13"/>
                  <a:gd name="T4" fmla="*/ 146 w 146"/>
                  <a:gd name="T5" fmla="*/ 13 h 13"/>
                  <a:gd name="T6" fmla="*/ 144 w 146"/>
                  <a:gd name="T7" fmla="*/ 0 h 13"/>
                  <a:gd name="T8" fmla="*/ 144 w 146"/>
                  <a:gd name="T9" fmla="*/ 0 h 13"/>
                  <a:gd name="T10" fmla="*/ 144 w 146"/>
                  <a:gd name="T11" fmla="*/ 0 h 13"/>
                </a:gdLst>
                <a:ahLst/>
                <a:cxnLst>
                  <a:cxn ang="0">
                    <a:pos x="T0" y="T1"/>
                  </a:cxn>
                  <a:cxn ang="0">
                    <a:pos x="T2" y="T3"/>
                  </a:cxn>
                  <a:cxn ang="0">
                    <a:pos x="T4" y="T5"/>
                  </a:cxn>
                  <a:cxn ang="0">
                    <a:pos x="T6" y="T7"/>
                  </a:cxn>
                  <a:cxn ang="0">
                    <a:pos x="T8" y="T9"/>
                  </a:cxn>
                  <a:cxn ang="0">
                    <a:pos x="T10" y="T11"/>
                  </a:cxn>
                </a:cxnLst>
                <a:rect l="0" t="0" r="r" b="b"/>
                <a:pathLst>
                  <a:path w="146" h="13">
                    <a:moveTo>
                      <a:pt x="144" y="0"/>
                    </a:moveTo>
                    <a:lnTo>
                      <a:pt x="0" y="0"/>
                    </a:lnTo>
                    <a:lnTo>
                      <a:pt x="146" y="13"/>
                    </a:lnTo>
                    <a:lnTo>
                      <a:pt x="144" y="0"/>
                    </a:lnTo>
                    <a:moveTo>
                      <a:pt x="144" y="0"/>
                    </a:moveTo>
                    <a:lnTo>
                      <a:pt x="14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1" name="Freeform 11"/>
              <p:cNvSpPr>
                <a:spLocks noEditPoints="1"/>
              </p:cNvSpPr>
              <p:nvPr/>
            </p:nvSpPr>
            <p:spPr bwMode="auto">
              <a:xfrm>
                <a:off x="2067266" y="4074600"/>
                <a:ext cx="468313" cy="466725"/>
              </a:xfrm>
              <a:custGeom>
                <a:avLst/>
                <a:gdLst>
                  <a:gd name="T0" fmla="*/ 157 w 157"/>
                  <a:gd name="T1" fmla="*/ 79 h 157"/>
                  <a:gd name="T2" fmla="*/ 79 w 157"/>
                  <a:gd name="T3" fmla="*/ 157 h 157"/>
                  <a:gd name="T4" fmla="*/ 0 w 157"/>
                  <a:gd name="T5" fmla="*/ 79 h 157"/>
                  <a:gd name="T6" fmla="*/ 79 w 157"/>
                  <a:gd name="T7" fmla="*/ 0 h 157"/>
                  <a:gd name="T8" fmla="*/ 157 w 157"/>
                  <a:gd name="T9" fmla="*/ 79 h 157"/>
                  <a:gd name="T10" fmla="*/ 157 w 157"/>
                  <a:gd name="T11" fmla="*/ 79 h 157"/>
                  <a:gd name="T12" fmla="*/ 157 w 157"/>
                  <a:gd name="T13" fmla="*/ 79 h 157"/>
                </a:gdLst>
                <a:ahLst/>
                <a:cxnLst>
                  <a:cxn ang="0">
                    <a:pos x="T0" y="T1"/>
                  </a:cxn>
                  <a:cxn ang="0">
                    <a:pos x="T2" y="T3"/>
                  </a:cxn>
                  <a:cxn ang="0">
                    <a:pos x="T4" y="T5"/>
                  </a:cxn>
                  <a:cxn ang="0">
                    <a:pos x="T6" y="T7"/>
                  </a:cxn>
                  <a:cxn ang="0">
                    <a:pos x="T8" y="T9"/>
                  </a:cxn>
                  <a:cxn ang="0">
                    <a:pos x="T10" y="T11"/>
                  </a:cxn>
                  <a:cxn ang="0">
                    <a:pos x="T12" y="T13"/>
                  </a:cxn>
                </a:cxnLst>
                <a:rect l="0" t="0" r="r" b="b"/>
                <a:pathLst>
                  <a:path w="157" h="157">
                    <a:moveTo>
                      <a:pt x="157" y="79"/>
                    </a:moveTo>
                    <a:cubicBezTo>
                      <a:pt x="157" y="122"/>
                      <a:pt x="122" y="157"/>
                      <a:pt x="79" y="157"/>
                    </a:cubicBezTo>
                    <a:cubicBezTo>
                      <a:pt x="35" y="157"/>
                      <a:pt x="0" y="122"/>
                      <a:pt x="0" y="79"/>
                    </a:cubicBezTo>
                    <a:cubicBezTo>
                      <a:pt x="0" y="36"/>
                      <a:pt x="35" y="0"/>
                      <a:pt x="79" y="0"/>
                    </a:cubicBezTo>
                    <a:cubicBezTo>
                      <a:pt x="122" y="0"/>
                      <a:pt x="157" y="36"/>
                      <a:pt x="157" y="79"/>
                    </a:cubicBezTo>
                    <a:close/>
                    <a:moveTo>
                      <a:pt x="157" y="79"/>
                    </a:moveTo>
                    <a:cubicBezTo>
                      <a:pt x="157" y="79"/>
                      <a:pt x="157" y="79"/>
                      <a:pt x="157" y="79"/>
                    </a:cubicBezTo>
                  </a:path>
                </a:pathLst>
              </a:custGeom>
              <a:solidFill>
                <a:srgbClr val="DBDBD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8" name="Freeform 12"/>
              <p:cNvSpPr>
                <a:spLocks noEditPoints="1"/>
              </p:cNvSpPr>
              <p:nvPr/>
            </p:nvSpPr>
            <p:spPr bwMode="auto">
              <a:xfrm>
                <a:off x="2179979" y="4187313"/>
                <a:ext cx="246063" cy="244475"/>
              </a:xfrm>
              <a:custGeom>
                <a:avLst/>
                <a:gdLst>
                  <a:gd name="T0" fmla="*/ 82 w 82"/>
                  <a:gd name="T1" fmla="*/ 41 h 82"/>
                  <a:gd name="T2" fmla="*/ 41 w 82"/>
                  <a:gd name="T3" fmla="*/ 82 h 82"/>
                  <a:gd name="T4" fmla="*/ 0 w 82"/>
                  <a:gd name="T5" fmla="*/ 41 h 82"/>
                  <a:gd name="T6" fmla="*/ 41 w 82"/>
                  <a:gd name="T7" fmla="*/ 0 h 82"/>
                  <a:gd name="T8" fmla="*/ 82 w 82"/>
                  <a:gd name="T9" fmla="*/ 41 h 82"/>
                  <a:gd name="T10" fmla="*/ 82 w 82"/>
                  <a:gd name="T11" fmla="*/ 41 h 82"/>
                  <a:gd name="T12" fmla="*/ 82 w 82"/>
                  <a:gd name="T13" fmla="*/ 41 h 82"/>
                </a:gdLst>
                <a:ahLst/>
                <a:cxnLst>
                  <a:cxn ang="0">
                    <a:pos x="T0" y="T1"/>
                  </a:cxn>
                  <a:cxn ang="0">
                    <a:pos x="T2" y="T3"/>
                  </a:cxn>
                  <a:cxn ang="0">
                    <a:pos x="T4" y="T5"/>
                  </a:cxn>
                  <a:cxn ang="0">
                    <a:pos x="T6" y="T7"/>
                  </a:cxn>
                  <a:cxn ang="0">
                    <a:pos x="T8" y="T9"/>
                  </a:cxn>
                  <a:cxn ang="0">
                    <a:pos x="T10" y="T11"/>
                  </a:cxn>
                  <a:cxn ang="0">
                    <a:pos x="T12" y="T13"/>
                  </a:cxn>
                </a:cxnLst>
                <a:rect l="0" t="0" r="r" b="b"/>
                <a:pathLst>
                  <a:path w="82" h="82">
                    <a:moveTo>
                      <a:pt x="82" y="41"/>
                    </a:moveTo>
                    <a:cubicBezTo>
                      <a:pt x="82" y="63"/>
                      <a:pt x="63" y="82"/>
                      <a:pt x="41" y="82"/>
                    </a:cubicBezTo>
                    <a:cubicBezTo>
                      <a:pt x="18" y="82"/>
                      <a:pt x="0" y="63"/>
                      <a:pt x="0" y="41"/>
                    </a:cubicBezTo>
                    <a:cubicBezTo>
                      <a:pt x="0" y="18"/>
                      <a:pt x="18" y="0"/>
                      <a:pt x="41" y="0"/>
                    </a:cubicBezTo>
                    <a:cubicBezTo>
                      <a:pt x="63" y="0"/>
                      <a:pt x="82" y="18"/>
                      <a:pt x="82" y="41"/>
                    </a:cubicBezTo>
                    <a:close/>
                    <a:moveTo>
                      <a:pt x="82" y="41"/>
                    </a:moveTo>
                    <a:cubicBezTo>
                      <a:pt x="82" y="41"/>
                      <a:pt x="82" y="41"/>
                      <a:pt x="82" y="41"/>
                    </a:cubicBezTo>
                  </a:path>
                </a:pathLst>
              </a:custGeom>
              <a:solidFill>
                <a:srgbClr val="BFBFB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58" name="Freeform 13"/>
              <p:cNvSpPr>
                <a:spLocks noEditPoints="1"/>
              </p:cNvSpPr>
              <p:nvPr/>
            </p:nvSpPr>
            <p:spPr bwMode="auto">
              <a:xfrm>
                <a:off x="2278404" y="4112700"/>
                <a:ext cx="1023938" cy="139700"/>
              </a:xfrm>
              <a:custGeom>
                <a:avLst/>
                <a:gdLst>
                  <a:gd name="T0" fmla="*/ 255 w 343"/>
                  <a:gd name="T1" fmla="*/ 0 h 47"/>
                  <a:gd name="T2" fmla="*/ 84 w 343"/>
                  <a:gd name="T3" fmla="*/ 0 h 47"/>
                  <a:gd name="T4" fmla="*/ 85 w 343"/>
                  <a:gd name="T5" fmla="*/ 7 h 47"/>
                  <a:gd name="T6" fmla="*/ 85 w 343"/>
                  <a:gd name="T7" fmla="*/ 35 h 47"/>
                  <a:gd name="T8" fmla="*/ 0 w 343"/>
                  <a:gd name="T9" fmla="*/ 47 h 47"/>
                  <a:gd name="T10" fmla="*/ 255 w 343"/>
                  <a:gd name="T11" fmla="*/ 47 h 47"/>
                  <a:gd name="T12" fmla="*/ 336 w 343"/>
                  <a:gd name="T13" fmla="*/ 23 h 47"/>
                  <a:gd name="T14" fmla="*/ 255 w 343"/>
                  <a:gd name="T15" fmla="*/ 0 h 47"/>
                  <a:gd name="T16" fmla="*/ 255 w 343"/>
                  <a:gd name="T17" fmla="*/ 0 h 47"/>
                  <a:gd name="T18" fmla="*/ 255 w 343"/>
                  <a:gd name="T19" fmla="*/ 0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43" h="47">
                    <a:moveTo>
                      <a:pt x="255" y="0"/>
                    </a:moveTo>
                    <a:cubicBezTo>
                      <a:pt x="84" y="0"/>
                      <a:pt x="84" y="0"/>
                      <a:pt x="84" y="0"/>
                    </a:cubicBezTo>
                    <a:cubicBezTo>
                      <a:pt x="85" y="7"/>
                      <a:pt x="85" y="7"/>
                      <a:pt x="85" y="7"/>
                    </a:cubicBezTo>
                    <a:cubicBezTo>
                      <a:pt x="85" y="35"/>
                      <a:pt x="85" y="35"/>
                      <a:pt x="85" y="35"/>
                    </a:cubicBezTo>
                    <a:cubicBezTo>
                      <a:pt x="0" y="47"/>
                      <a:pt x="0" y="47"/>
                      <a:pt x="0" y="47"/>
                    </a:cubicBezTo>
                    <a:cubicBezTo>
                      <a:pt x="255" y="47"/>
                      <a:pt x="255" y="47"/>
                      <a:pt x="255" y="47"/>
                    </a:cubicBezTo>
                    <a:cubicBezTo>
                      <a:pt x="343" y="47"/>
                      <a:pt x="336" y="23"/>
                      <a:pt x="336" y="23"/>
                    </a:cubicBezTo>
                    <a:cubicBezTo>
                      <a:pt x="336" y="23"/>
                      <a:pt x="343" y="0"/>
                      <a:pt x="255" y="0"/>
                    </a:cubicBezTo>
                    <a:close/>
                    <a:moveTo>
                      <a:pt x="255" y="0"/>
                    </a:moveTo>
                    <a:cubicBezTo>
                      <a:pt x="255" y="0"/>
                      <a:pt x="255" y="0"/>
                      <a:pt x="255" y="0"/>
                    </a:cubicBezTo>
                  </a:path>
                </a:pathLst>
              </a:custGeom>
              <a:solidFill>
                <a:srgbClr val="D6D6D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59" name="Freeform 14"/>
              <p:cNvSpPr>
                <a:spLocks noEditPoints="1"/>
              </p:cNvSpPr>
              <p:nvPr/>
            </p:nvSpPr>
            <p:spPr bwMode="auto">
              <a:xfrm>
                <a:off x="2129179" y="4157150"/>
                <a:ext cx="1152525" cy="771525"/>
              </a:xfrm>
              <a:custGeom>
                <a:avLst/>
                <a:gdLst>
                  <a:gd name="T0" fmla="*/ 386 w 386"/>
                  <a:gd name="T1" fmla="*/ 0 h 259"/>
                  <a:gd name="T2" fmla="*/ 386 w 386"/>
                  <a:gd name="T3" fmla="*/ 0 h 259"/>
                  <a:gd name="T4" fmla="*/ 305 w 386"/>
                  <a:gd name="T5" fmla="*/ 32 h 259"/>
                  <a:gd name="T6" fmla="*/ 49 w 386"/>
                  <a:gd name="T7" fmla="*/ 32 h 259"/>
                  <a:gd name="T8" fmla="*/ 5 w 386"/>
                  <a:gd name="T9" fmla="*/ 105 h 259"/>
                  <a:gd name="T10" fmla="*/ 5 w 386"/>
                  <a:gd name="T11" fmla="*/ 257 h 259"/>
                  <a:gd name="T12" fmla="*/ 386 w 386"/>
                  <a:gd name="T13" fmla="*/ 259 h 259"/>
                  <a:gd name="T14" fmla="*/ 386 w 386"/>
                  <a:gd name="T15" fmla="*/ 26 h 259"/>
                  <a:gd name="T16" fmla="*/ 386 w 386"/>
                  <a:gd name="T17" fmla="*/ 0 h 259"/>
                  <a:gd name="T18" fmla="*/ 386 w 386"/>
                  <a:gd name="T19" fmla="*/ 0 h 259"/>
                  <a:gd name="T20" fmla="*/ 386 w 386"/>
                  <a:gd name="T21" fmla="*/ 0 h 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86" h="259">
                    <a:moveTo>
                      <a:pt x="386" y="0"/>
                    </a:moveTo>
                    <a:cubicBezTo>
                      <a:pt x="386" y="0"/>
                      <a:pt x="386" y="0"/>
                      <a:pt x="386" y="0"/>
                    </a:cubicBezTo>
                    <a:cubicBezTo>
                      <a:pt x="385" y="9"/>
                      <a:pt x="376" y="32"/>
                      <a:pt x="305" y="32"/>
                    </a:cubicBezTo>
                    <a:cubicBezTo>
                      <a:pt x="49" y="32"/>
                      <a:pt x="49" y="32"/>
                      <a:pt x="49" y="32"/>
                    </a:cubicBezTo>
                    <a:cubicBezTo>
                      <a:pt x="0" y="51"/>
                      <a:pt x="5" y="105"/>
                      <a:pt x="5" y="105"/>
                    </a:cubicBezTo>
                    <a:cubicBezTo>
                      <a:pt x="5" y="257"/>
                      <a:pt x="5" y="257"/>
                      <a:pt x="5" y="257"/>
                    </a:cubicBezTo>
                    <a:cubicBezTo>
                      <a:pt x="386" y="259"/>
                      <a:pt x="386" y="259"/>
                      <a:pt x="386" y="259"/>
                    </a:cubicBezTo>
                    <a:cubicBezTo>
                      <a:pt x="386" y="26"/>
                      <a:pt x="386" y="26"/>
                      <a:pt x="386" y="26"/>
                    </a:cubicBezTo>
                    <a:lnTo>
                      <a:pt x="386" y="0"/>
                    </a:lnTo>
                    <a:close/>
                    <a:moveTo>
                      <a:pt x="386" y="0"/>
                    </a:moveTo>
                    <a:cubicBezTo>
                      <a:pt x="386" y="0"/>
                      <a:pt x="386" y="0"/>
                      <a:pt x="386" y="0"/>
                    </a:cubicBezTo>
                  </a:path>
                </a:pathLst>
              </a:cu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77" name="Freeform 15"/>
              <p:cNvSpPr>
                <a:spLocks noEditPoints="1"/>
              </p:cNvSpPr>
              <p:nvPr/>
            </p:nvSpPr>
            <p:spPr bwMode="auto">
              <a:xfrm>
                <a:off x="1583079" y="4893750"/>
                <a:ext cx="1755775" cy="300038"/>
              </a:xfrm>
              <a:custGeom>
                <a:avLst/>
                <a:gdLst>
                  <a:gd name="T0" fmla="*/ 561 w 588"/>
                  <a:gd name="T1" fmla="*/ 0 h 101"/>
                  <a:gd name="T2" fmla="*/ 26 w 588"/>
                  <a:gd name="T3" fmla="*/ 0 h 101"/>
                  <a:gd name="T4" fmla="*/ 0 w 588"/>
                  <a:gd name="T5" fmla="*/ 27 h 101"/>
                  <a:gd name="T6" fmla="*/ 0 w 588"/>
                  <a:gd name="T7" fmla="*/ 101 h 101"/>
                  <a:gd name="T8" fmla="*/ 588 w 588"/>
                  <a:gd name="T9" fmla="*/ 101 h 101"/>
                  <a:gd name="T10" fmla="*/ 588 w 588"/>
                  <a:gd name="T11" fmla="*/ 27 h 101"/>
                  <a:gd name="T12" fmla="*/ 561 w 588"/>
                  <a:gd name="T13" fmla="*/ 0 h 101"/>
                  <a:gd name="T14" fmla="*/ 561 w 588"/>
                  <a:gd name="T15" fmla="*/ 0 h 101"/>
                  <a:gd name="T16" fmla="*/ 561 w 588"/>
                  <a:gd name="T17" fmla="*/ 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88" h="101">
                    <a:moveTo>
                      <a:pt x="561" y="0"/>
                    </a:moveTo>
                    <a:cubicBezTo>
                      <a:pt x="26" y="0"/>
                      <a:pt x="26" y="0"/>
                      <a:pt x="26" y="0"/>
                    </a:cubicBezTo>
                    <a:cubicBezTo>
                      <a:pt x="12" y="0"/>
                      <a:pt x="0" y="12"/>
                      <a:pt x="0" y="27"/>
                    </a:cubicBezTo>
                    <a:cubicBezTo>
                      <a:pt x="0" y="101"/>
                      <a:pt x="0" y="101"/>
                      <a:pt x="0" y="101"/>
                    </a:cubicBezTo>
                    <a:cubicBezTo>
                      <a:pt x="588" y="101"/>
                      <a:pt x="588" y="101"/>
                      <a:pt x="588" y="101"/>
                    </a:cubicBezTo>
                    <a:cubicBezTo>
                      <a:pt x="588" y="27"/>
                      <a:pt x="588" y="27"/>
                      <a:pt x="588" y="27"/>
                    </a:cubicBezTo>
                    <a:cubicBezTo>
                      <a:pt x="588" y="12"/>
                      <a:pt x="576" y="0"/>
                      <a:pt x="561" y="0"/>
                    </a:cubicBezTo>
                    <a:close/>
                    <a:moveTo>
                      <a:pt x="561" y="0"/>
                    </a:moveTo>
                    <a:cubicBezTo>
                      <a:pt x="561" y="0"/>
                      <a:pt x="561" y="0"/>
                      <a:pt x="561" y="0"/>
                    </a:cubicBezTo>
                  </a:path>
                </a:pathLst>
              </a:custGeom>
              <a:solidFill>
                <a:srgbClr val="7270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78" name="Freeform 16"/>
              <p:cNvSpPr>
                <a:spLocks noEditPoints="1"/>
              </p:cNvSpPr>
              <p:nvPr/>
            </p:nvSpPr>
            <p:spPr bwMode="auto">
              <a:xfrm>
                <a:off x="2857841" y="4128575"/>
                <a:ext cx="287338" cy="85725"/>
              </a:xfrm>
              <a:custGeom>
                <a:avLst/>
                <a:gdLst>
                  <a:gd name="T0" fmla="*/ 96 w 96"/>
                  <a:gd name="T1" fmla="*/ 15 h 29"/>
                  <a:gd name="T2" fmla="*/ 48 w 96"/>
                  <a:gd name="T3" fmla="*/ 29 h 29"/>
                  <a:gd name="T4" fmla="*/ 0 w 96"/>
                  <a:gd name="T5" fmla="*/ 15 h 29"/>
                  <a:gd name="T6" fmla="*/ 48 w 96"/>
                  <a:gd name="T7" fmla="*/ 0 h 29"/>
                  <a:gd name="T8" fmla="*/ 96 w 96"/>
                  <a:gd name="T9" fmla="*/ 15 h 29"/>
                  <a:gd name="T10" fmla="*/ 96 w 96"/>
                  <a:gd name="T11" fmla="*/ 15 h 29"/>
                  <a:gd name="T12" fmla="*/ 96 w 96"/>
                  <a:gd name="T13" fmla="*/ 15 h 29"/>
                </a:gdLst>
                <a:ahLst/>
                <a:cxnLst>
                  <a:cxn ang="0">
                    <a:pos x="T0" y="T1"/>
                  </a:cxn>
                  <a:cxn ang="0">
                    <a:pos x="T2" y="T3"/>
                  </a:cxn>
                  <a:cxn ang="0">
                    <a:pos x="T4" y="T5"/>
                  </a:cxn>
                  <a:cxn ang="0">
                    <a:pos x="T6" y="T7"/>
                  </a:cxn>
                  <a:cxn ang="0">
                    <a:pos x="T8" y="T9"/>
                  </a:cxn>
                  <a:cxn ang="0">
                    <a:pos x="T10" y="T11"/>
                  </a:cxn>
                  <a:cxn ang="0">
                    <a:pos x="T12" y="T13"/>
                  </a:cxn>
                </a:cxnLst>
                <a:rect l="0" t="0" r="r" b="b"/>
                <a:pathLst>
                  <a:path w="96" h="29">
                    <a:moveTo>
                      <a:pt x="96" y="15"/>
                    </a:moveTo>
                    <a:cubicBezTo>
                      <a:pt x="96" y="22"/>
                      <a:pt x="74" y="29"/>
                      <a:pt x="48" y="29"/>
                    </a:cubicBezTo>
                    <a:cubicBezTo>
                      <a:pt x="21" y="29"/>
                      <a:pt x="0" y="22"/>
                      <a:pt x="0" y="15"/>
                    </a:cubicBezTo>
                    <a:cubicBezTo>
                      <a:pt x="0" y="7"/>
                      <a:pt x="21" y="0"/>
                      <a:pt x="48" y="0"/>
                    </a:cubicBezTo>
                    <a:cubicBezTo>
                      <a:pt x="74" y="0"/>
                      <a:pt x="96" y="7"/>
                      <a:pt x="96" y="15"/>
                    </a:cubicBezTo>
                    <a:close/>
                    <a:moveTo>
                      <a:pt x="96" y="15"/>
                    </a:moveTo>
                    <a:cubicBezTo>
                      <a:pt x="96" y="15"/>
                      <a:pt x="96" y="15"/>
                      <a:pt x="96" y="15"/>
                    </a:cubicBezTo>
                  </a:path>
                </a:pathLst>
              </a:custGeom>
              <a:solidFill>
                <a:srgbClr val="BABAB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03" name="Rectangle 17"/>
              <p:cNvSpPr>
                <a:spLocks noChangeArrowheads="1"/>
              </p:cNvSpPr>
              <p:nvPr/>
            </p:nvSpPr>
            <p:spPr bwMode="auto">
              <a:xfrm>
                <a:off x="2230779" y="4690550"/>
                <a:ext cx="227013" cy="139700"/>
              </a:xfrm>
              <a:prstGeom prst="rect">
                <a:avLst/>
              </a:prstGeom>
              <a:solidFill>
                <a:srgbClr val="AFAFA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04" name="Freeform 18"/>
              <p:cNvSpPr>
                <a:spLocks/>
              </p:cNvSpPr>
              <p:nvPr/>
            </p:nvSpPr>
            <p:spPr bwMode="auto">
              <a:xfrm>
                <a:off x="1511641" y="5853113"/>
                <a:ext cx="1878013" cy="36513"/>
              </a:xfrm>
              <a:custGeom>
                <a:avLst/>
                <a:gdLst>
                  <a:gd name="T0" fmla="*/ 623 w 629"/>
                  <a:gd name="T1" fmla="*/ 12 h 12"/>
                  <a:gd name="T2" fmla="*/ 6 w 629"/>
                  <a:gd name="T3" fmla="*/ 12 h 12"/>
                  <a:gd name="T4" fmla="*/ 0 w 629"/>
                  <a:gd name="T5" fmla="*/ 6 h 12"/>
                  <a:gd name="T6" fmla="*/ 0 w 629"/>
                  <a:gd name="T7" fmla="*/ 6 h 12"/>
                  <a:gd name="T8" fmla="*/ 6 w 629"/>
                  <a:gd name="T9" fmla="*/ 0 h 12"/>
                  <a:gd name="T10" fmla="*/ 623 w 629"/>
                  <a:gd name="T11" fmla="*/ 0 h 12"/>
                  <a:gd name="T12" fmla="*/ 629 w 629"/>
                  <a:gd name="T13" fmla="*/ 6 h 12"/>
                  <a:gd name="T14" fmla="*/ 629 w 629"/>
                  <a:gd name="T15" fmla="*/ 6 h 12"/>
                  <a:gd name="T16" fmla="*/ 623 w 629"/>
                  <a:gd name="T17"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29" h="12">
                    <a:moveTo>
                      <a:pt x="623" y="12"/>
                    </a:moveTo>
                    <a:cubicBezTo>
                      <a:pt x="6" y="12"/>
                      <a:pt x="6" y="12"/>
                      <a:pt x="6" y="12"/>
                    </a:cubicBezTo>
                    <a:cubicBezTo>
                      <a:pt x="3" y="12"/>
                      <a:pt x="0" y="9"/>
                      <a:pt x="0" y="6"/>
                    </a:cubicBezTo>
                    <a:cubicBezTo>
                      <a:pt x="0" y="6"/>
                      <a:pt x="0" y="6"/>
                      <a:pt x="0" y="6"/>
                    </a:cubicBezTo>
                    <a:cubicBezTo>
                      <a:pt x="0" y="3"/>
                      <a:pt x="3" y="0"/>
                      <a:pt x="6" y="0"/>
                    </a:cubicBezTo>
                    <a:cubicBezTo>
                      <a:pt x="623" y="0"/>
                      <a:pt x="623" y="0"/>
                      <a:pt x="623" y="0"/>
                    </a:cubicBezTo>
                    <a:cubicBezTo>
                      <a:pt x="627" y="0"/>
                      <a:pt x="629" y="3"/>
                      <a:pt x="629" y="6"/>
                    </a:cubicBezTo>
                    <a:cubicBezTo>
                      <a:pt x="629" y="6"/>
                      <a:pt x="629" y="6"/>
                      <a:pt x="629" y="6"/>
                    </a:cubicBezTo>
                    <a:cubicBezTo>
                      <a:pt x="629" y="9"/>
                      <a:pt x="627" y="12"/>
                      <a:pt x="623" y="12"/>
                    </a:cubicBez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zh-CN" altLang="en-US"/>
              </a:p>
            </p:txBody>
          </p:sp>
        </p:grpSp>
      </p:grpSp>
      <p:grpSp>
        <p:nvGrpSpPr>
          <p:cNvPr id="11" name="组合 10"/>
          <p:cNvGrpSpPr/>
          <p:nvPr/>
        </p:nvGrpSpPr>
        <p:grpSpPr>
          <a:xfrm>
            <a:off x="3911874" y="2704590"/>
            <a:ext cx="1878013" cy="3725440"/>
            <a:chOff x="3911874" y="2704590"/>
            <a:chExt cx="1878013" cy="3725440"/>
          </a:xfrm>
        </p:grpSpPr>
        <p:sp>
          <p:nvSpPr>
            <p:cNvPr id="132" name="矩形 131"/>
            <p:cNvSpPr>
              <a:spLocks/>
            </p:cNvSpPr>
            <p:nvPr/>
          </p:nvSpPr>
          <p:spPr>
            <a:xfrm>
              <a:off x="4206170" y="2704590"/>
              <a:ext cx="1289421" cy="646331"/>
            </a:xfrm>
            <a:prstGeom prst="rect">
              <a:avLst/>
            </a:prstGeom>
          </p:spPr>
          <p:txBody>
            <a:bodyPr wrap="square">
              <a:spAutoFit/>
            </a:bodyPr>
            <a:lstStyle/>
            <a:p>
              <a:r>
                <a:rPr lang="en-US" altLang="zh-CN" sz="3600" dirty="0">
                  <a:solidFill>
                    <a:schemeClr val="accent3"/>
                  </a:solidFill>
                  <a:latin typeface="Impact" panose="020B0806030902050204" pitchFamily="34" charset="0"/>
                </a:rPr>
                <a:t>19.6</a:t>
              </a:r>
              <a:r>
                <a:rPr lang="en-US" altLang="zh-CN" sz="3600" b="0" i="0" dirty="0">
                  <a:solidFill>
                    <a:schemeClr val="accent3"/>
                  </a:solidFill>
                  <a:effectLst/>
                  <a:latin typeface="Impact" panose="020B0806030902050204" pitchFamily="34" charset="0"/>
                </a:rPr>
                <a:t>%</a:t>
              </a:r>
              <a:endParaRPr lang="zh-CN" altLang="en-US" sz="3600" dirty="0">
                <a:solidFill>
                  <a:schemeClr val="accent3"/>
                </a:solidFill>
                <a:latin typeface="Impact" panose="020B0806030902050204" pitchFamily="34" charset="0"/>
              </a:endParaRPr>
            </a:p>
          </p:txBody>
        </p:sp>
        <p:sp>
          <p:nvSpPr>
            <p:cNvPr id="135" name="矩形 134"/>
            <p:cNvSpPr/>
            <p:nvPr/>
          </p:nvSpPr>
          <p:spPr>
            <a:xfrm>
              <a:off x="4193488" y="5968365"/>
              <a:ext cx="1314784" cy="461665"/>
            </a:xfrm>
            <a:prstGeom prst="rect">
              <a:avLst/>
            </a:prstGeom>
          </p:spPr>
          <p:txBody>
            <a:bodyPr wrap="none">
              <a:spAutoFit/>
            </a:bodyPr>
            <a:lstStyle/>
            <a:p>
              <a:pPr algn="ctr"/>
              <a:r>
                <a:rPr lang="en-US" altLang="zh-CN" sz="2400" b="1" dirty="0">
                  <a:solidFill>
                    <a:schemeClr val="accent1"/>
                  </a:solidFill>
                  <a:latin typeface="Helvetica" panose="020B0604020202020204" pitchFamily="34" charset="0"/>
                </a:rPr>
                <a:t>5</a:t>
              </a:r>
              <a:r>
                <a:rPr lang="zh-CN" altLang="en-US" sz="2400" b="1" dirty="0">
                  <a:solidFill>
                    <a:schemeClr val="accent1"/>
                  </a:solidFill>
                  <a:latin typeface="Helvetica" panose="020B0604020202020204" pitchFamily="34" charset="0"/>
                </a:rPr>
                <a:t>到</a:t>
              </a:r>
              <a:r>
                <a:rPr lang="en-US" altLang="zh-CN" sz="2400" b="1" dirty="0">
                  <a:solidFill>
                    <a:schemeClr val="accent1"/>
                  </a:solidFill>
                  <a:latin typeface="Helvetica" panose="020B0604020202020204" pitchFamily="34" charset="0"/>
                </a:rPr>
                <a:t>10</a:t>
              </a:r>
              <a:r>
                <a:rPr lang="zh-CN" altLang="en-US" sz="2400" b="1" dirty="0">
                  <a:solidFill>
                    <a:schemeClr val="accent1"/>
                  </a:solidFill>
                  <a:latin typeface="Helvetica" panose="020B0604020202020204" pitchFamily="34" charset="0"/>
                </a:rPr>
                <a:t>根</a:t>
              </a:r>
              <a:endParaRPr lang="zh-CN" altLang="en-US" sz="2400" b="1" i="0" dirty="0">
                <a:solidFill>
                  <a:schemeClr val="accent1"/>
                </a:solidFill>
                <a:effectLst/>
                <a:latin typeface="Helvetica" panose="020B0604020202020204" pitchFamily="34" charset="0"/>
              </a:endParaRPr>
            </a:p>
          </p:txBody>
        </p:sp>
        <p:grpSp>
          <p:nvGrpSpPr>
            <p:cNvPr id="3" name="组合 2"/>
            <p:cNvGrpSpPr/>
            <p:nvPr/>
          </p:nvGrpSpPr>
          <p:grpSpPr>
            <a:xfrm>
              <a:off x="3911874" y="3369068"/>
              <a:ext cx="1878013" cy="2520558"/>
              <a:chOff x="3911874" y="3369068"/>
              <a:chExt cx="1878013" cy="2520558"/>
            </a:xfrm>
          </p:grpSpPr>
          <p:sp>
            <p:nvSpPr>
              <p:cNvPr id="721" name="Rectangle 5"/>
              <p:cNvSpPr>
                <a:spLocks noChangeArrowheads="1"/>
              </p:cNvSpPr>
              <p:nvPr/>
            </p:nvSpPr>
            <p:spPr bwMode="auto">
              <a:xfrm>
                <a:off x="3983312" y="4453465"/>
                <a:ext cx="1755775" cy="1399648"/>
              </a:xfrm>
              <a:prstGeom prst="rect">
                <a:avLst/>
              </a:prstGeom>
              <a:solidFill>
                <a:schemeClr val="accent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722" name="Rectangle 6"/>
              <p:cNvSpPr>
                <a:spLocks noChangeArrowheads="1"/>
              </p:cNvSpPr>
              <p:nvPr/>
            </p:nvSpPr>
            <p:spPr bwMode="auto">
              <a:xfrm>
                <a:off x="3983312" y="4453465"/>
                <a:ext cx="877888" cy="1399648"/>
              </a:xfrm>
              <a:prstGeom prst="rect">
                <a:avLst/>
              </a:prstGeom>
              <a:solidFill>
                <a:schemeClr val="accent3">
                  <a:lumMod val="20000"/>
                  <a:lumOff val="80000"/>
                  <a:alpha val="27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723" name="Freeform 7"/>
              <p:cNvSpPr>
                <a:spLocks noEditPoints="1"/>
              </p:cNvSpPr>
              <p:nvPr/>
            </p:nvSpPr>
            <p:spPr bwMode="auto">
              <a:xfrm>
                <a:off x="4000774" y="3845318"/>
                <a:ext cx="588963" cy="387350"/>
              </a:xfrm>
              <a:custGeom>
                <a:avLst/>
                <a:gdLst>
                  <a:gd name="T0" fmla="*/ 14 w 197"/>
                  <a:gd name="T1" fmla="*/ 6 h 130"/>
                  <a:gd name="T2" fmla="*/ 14 w 197"/>
                  <a:gd name="T3" fmla="*/ 44 h 130"/>
                  <a:gd name="T4" fmla="*/ 61 w 197"/>
                  <a:gd name="T5" fmla="*/ 65 h 130"/>
                  <a:gd name="T6" fmla="*/ 61 w 197"/>
                  <a:gd name="T7" fmla="*/ 127 h 130"/>
                  <a:gd name="T8" fmla="*/ 197 w 197"/>
                  <a:gd name="T9" fmla="*/ 130 h 130"/>
                  <a:gd name="T10" fmla="*/ 197 w 197"/>
                  <a:gd name="T11" fmla="*/ 31 h 130"/>
                  <a:gd name="T12" fmla="*/ 14 w 197"/>
                  <a:gd name="T13" fmla="*/ 6 h 130"/>
                  <a:gd name="T14" fmla="*/ 14 w 197"/>
                  <a:gd name="T15" fmla="*/ 6 h 130"/>
                  <a:gd name="T16" fmla="*/ 14 w 197"/>
                  <a:gd name="T17" fmla="*/ 6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7" h="130">
                    <a:moveTo>
                      <a:pt x="14" y="6"/>
                    </a:moveTo>
                    <a:cubicBezTo>
                      <a:pt x="0" y="13"/>
                      <a:pt x="2" y="38"/>
                      <a:pt x="14" y="44"/>
                    </a:cubicBezTo>
                    <a:cubicBezTo>
                      <a:pt x="25" y="51"/>
                      <a:pt x="61" y="65"/>
                      <a:pt x="61" y="65"/>
                    </a:cubicBezTo>
                    <a:cubicBezTo>
                      <a:pt x="61" y="127"/>
                      <a:pt x="61" y="127"/>
                      <a:pt x="61" y="127"/>
                    </a:cubicBezTo>
                    <a:cubicBezTo>
                      <a:pt x="197" y="130"/>
                      <a:pt x="197" y="130"/>
                      <a:pt x="197" y="130"/>
                    </a:cubicBezTo>
                    <a:cubicBezTo>
                      <a:pt x="197" y="31"/>
                      <a:pt x="197" y="31"/>
                      <a:pt x="197" y="31"/>
                    </a:cubicBezTo>
                    <a:cubicBezTo>
                      <a:pt x="197" y="31"/>
                      <a:pt x="27" y="0"/>
                      <a:pt x="14" y="6"/>
                    </a:cubicBezTo>
                    <a:close/>
                    <a:moveTo>
                      <a:pt x="14" y="6"/>
                    </a:moveTo>
                    <a:cubicBezTo>
                      <a:pt x="14" y="6"/>
                      <a:pt x="14" y="6"/>
                      <a:pt x="14" y="6"/>
                    </a:cubicBezTo>
                  </a:path>
                </a:pathLst>
              </a:custGeom>
              <a:solidFill>
                <a:srgbClr val="3F3F3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24" name="Freeform 8"/>
              <p:cNvSpPr>
                <a:spLocks noEditPoints="1"/>
              </p:cNvSpPr>
              <p:nvPr/>
            </p:nvSpPr>
            <p:spPr bwMode="auto">
              <a:xfrm>
                <a:off x="4646887" y="3407168"/>
                <a:ext cx="1055688" cy="139700"/>
              </a:xfrm>
              <a:custGeom>
                <a:avLst/>
                <a:gdLst>
                  <a:gd name="T0" fmla="*/ 266 w 354"/>
                  <a:gd name="T1" fmla="*/ 0 h 47"/>
                  <a:gd name="T2" fmla="*/ 0 w 354"/>
                  <a:gd name="T3" fmla="*/ 0 h 47"/>
                  <a:gd name="T4" fmla="*/ 0 w 354"/>
                  <a:gd name="T5" fmla="*/ 47 h 47"/>
                  <a:gd name="T6" fmla="*/ 266 w 354"/>
                  <a:gd name="T7" fmla="*/ 47 h 47"/>
                  <a:gd name="T8" fmla="*/ 347 w 354"/>
                  <a:gd name="T9" fmla="*/ 23 h 47"/>
                  <a:gd name="T10" fmla="*/ 266 w 354"/>
                  <a:gd name="T11" fmla="*/ 0 h 47"/>
                  <a:gd name="T12" fmla="*/ 266 w 354"/>
                  <a:gd name="T13" fmla="*/ 0 h 47"/>
                  <a:gd name="T14" fmla="*/ 266 w 354"/>
                  <a:gd name="T15" fmla="*/ 0 h 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54" h="47">
                    <a:moveTo>
                      <a:pt x="266" y="0"/>
                    </a:moveTo>
                    <a:cubicBezTo>
                      <a:pt x="0" y="0"/>
                      <a:pt x="0" y="0"/>
                      <a:pt x="0" y="0"/>
                    </a:cubicBezTo>
                    <a:cubicBezTo>
                      <a:pt x="0" y="47"/>
                      <a:pt x="0" y="47"/>
                      <a:pt x="0" y="47"/>
                    </a:cubicBezTo>
                    <a:cubicBezTo>
                      <a:pt x="266" y="47"/>
                      <a:pt x="266" y="47"/>
                      <a:pt x="266" y="47"/>
                    </a:cubicBezTo>
                    <a:cubicBezTo>
                      <a:pt x="354" y="47"/>
                      <a:pt x="347" y="23"/>
                      <a:pt x="347" y="23"/>
                    </a:cubicBezTo>
                    <a:cubicBezTo>
                      <a:pt x="347" y="23"/>
                      <a:pt x="354" y="0"/>
                      <a:pt x="266" y="0"/>
                    </a:cubicBezTo>
                    <a:close/>
                    <a:moveTo>
                      <a:pt x="266" y="0"/>
                    </a:moveTo>
                    <a:cubicBezTo>
                      <a:pt x="266" y="0"/>
                      <a:pt x="266" y="0"/>
                      <a:pt x="266" y="0"/>
                    </a:cubicBezTo>
                  </a:path>
                </a:pathLst>
              </a:custGeom>
              <a:solidFill>
                <a:srgbClr val="BABAB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25" name="Freeform 9"/>
              <p:cNvSpPr>
                <a:spLocks noEditPoints="1"/>
              </p:cNvSpPr>
              <p:nvPr/>
            </p:nvSpPr>
            <p:spPr bwMode="auto">
              <a:xfrm>
                <a:off x="4700862" y="3407168"/>
                <a:ext cx="231775" cy="20638"/>
              </a:xfrm>
              <a:custGeom>
                <a:avLst/>
                <a:gdLst>
                  <a:gd name="T0" fmla="*/ 144 w 146"/>
                  <a:gd name="T1" fmla="*/ 0 h 13"/>
                  <a:gd name="T2" fmla="*/ 0 w 146"/>
                  <a:gd name="T3" fmla="*/ 0 h 13"/>
                  <a:gd name="T4" fmla="*/ 146 w 146"/>
                  <a:gd name="T5" fmla="*/ 13 h 13"/>
                  <a:gd name="T6" fmla="*/ 144 w 146"/>
                  <a:gd name="T7" fmla="*/ 0 h 13"/>
                  <a:gd name="T8" fmla="*/ 144 w 146"/>
                  <a:gd name="T9" fmla="*/ 0 h 13"/>
                  <a:gd name="T10" fmla="*/ 144 w 146"/>
                  <a:gd name="T11" fmla="*/ 0 h 13"/>
                </a:gdLst>
                <a:ahLst/>
                <a:cxnLst>
                  <a:cxn ang="0">
                    <a:pos x="T0" y="T1"/>
                  </a:cxn>
                  <a:cxn ang="0">
                    <a:pos x="T2" y="T3"/>
                  </a:cxn>
                  <a:cxn ang="0">
                    <a:pos x="T4" y="T5"/>
                  </a:cxn>
                  <a:cxn ang="0">
                    <a:pos x="T6" y="T7"/>
                  </a:cxn>
                  <a:cxn ang="0">
                    <a:pos x="T8" y="T9"/>
                  </a:cxn>
                  <a:cxn ang="0">
                    <a:pos x="T10" y="T11"/>
                  </a:cxn>
                </a:cxnLst>
                <a:rect l="0" t="0" r="r" b="b"/>
                <a:pathLst>
                  <a:path w="146" h="13">
                    <a:moveTo>
                      <a:pt x="144" y="0"/>
                    </a:moveTo>
                    <a:lnTo>
                      <a:pt x="0" y="0"/>
                    </a:lnTo>
                    <a:lnTo>
                      <a:pt x="146" y="13"/>
                    </a:lnTo>
                    <a:lnTo>
                      <a:pt x="144" y="0"/>
                    </a:lnTo>
                    <a:close/>
                    <a:moveTo>
                      <a:pt x="144" y="0"/>
                    </a:moveTo>
                    <a:lnTo>
                      <a:pt x="144" y="0"/>
                    </a:lnTo>
                    <a:close/>
                  </a:path>
                </a:pathLst>
              </a:custGeom>
              <a:solidFill>
                <a:srgbClr val="D6D6D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26" name="Freeform 10"/>
              <p:cNvSpPr>
                <a:spLocks noEditPoints="1"/>
              </p:cNvSpPr>
              <p:nvPr/>
            </p:nvSpPr>
            <p:spPr bwMode="auto">
              <a:xfrm>
                <a:off x="4700862" y="3407168"/>
                <a:ext cx="231775" cy="20638"/>
              </a:xfrm>
              <a:custGeom>
                <a:avLst/>
                <a:gdLst>
                  <a:gd name="T0" fmla="*/ 144 w 146"/>
                  <a:gd name="T1" fmla="*/ 0 h 13"/>
                  <a:gd name="T2" fmla="*/ 0 w 146"/>
                  <a:gd name="T3" fmla="*/ 0 h 13"/>
                  <a:gd name="T4" fmla="*/ 146 w 146"/>
                  <a:gd name="T5" fmla="*/ 13 h 13"/>
                  <a:gd name="T6" fmla="*/ 144 w 146"/>
                  <a:gd name="T7" fmla="*/ 0 h 13"/>
                  <a:gd name="T8" fmla="*/ 144 w 146"/>
                  <a:gd name="T9" fmla="*/ 0 h 13"/>
                  <a:gd name="T10" fmla="*/ 144 w 146"/>
                  <a:gd name="T11" fmla="*/ 0 h 13"/>
                </a:gdLst>
                <a:ahLst/>
                <a:cxnLst>
                  <a:cxn ang="0">
                    <a:pos x="T0" y="T1"/>
                  </a:cxn>
                  <a:cxn ang="0">
                    <a:pos x="T2" y="T3"/>
                  </a:cxn>
                  <a:cxn ang="0">
                    <a:pos x="T4" y="T5"/>
                  </a:cxn>
                  <a:cxn ang="0">
                    <a:pos x="T6" y="T7"/>
                  </a:cxn>
                  <a:cxn ang="0">
                    <a:pos x="T8" y="T9"/>
                  </a:cxn>
                  <a:cxn ang="0">
                    <a:pos x="T10" y="T11"/>
                  </a:cxn>
                </a:cxnLst>
                <a:rect l="0" t="0" r="r" b="b"/>
                <a:pathLst>
                  <a:path w="146" h="13">
                    <a:moveTo>
                      <a:pt x="144" y="0"/>
                    </a:moveTo>
                    <a:lnTo>
                      <a:pt x="0" y="0"/>
                    </a:lnTo>
                    <a:lnTo>
                      <a:pt x="146" y="13"/>
                    </a:lnTo>
                    <a:lnTo>
                      <a:pt x="144" y="0"/>
                    </a:lnTo>
                    <a:moveTo>
                      <a:pt x="144" y="0"/>
                    </a:moveTo>
                    <a:lnTo>
                      <a:pt x="14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27" name="Freeform 11"/>
              <p:cNvSpPr>
                <a:spLocks noEditPoints="1"/>
              </p:cNvSpPr>
              <p:nvPr/>
            </p:nvSpPr>
            <p:spPr bwMode="auto">
              <a:xfrm>
                <a:off x="4467499" y="3369068"/>
                <a:ext cx="468313" cy="466725"/>
              </a:xfrm>
              <a:custGeom>
                <a:avLst/>
                <a:gdLst>
                  <a:gd name="T0" fmla="*/ 157 w 157"/>
                  <a:gd name="T1" fmla="*/ 79 h 157"/>
                  <a:gd name="T2" fmla="*/ 79 w 157"/>
                  <a:gd name="T3" fmla="*/ 157 h 157"/>
                  <a:gd name="T4" fmla="*/ 0 w 157"/>
                  <a:gd name="T5" fmla="*/ 79 h 157"/>
                  <a:gd name="T6" fmla="*/ 79 w 157"/>
                  <a:gd name="T7" fmla="*/ 0 h 157"/>
                  <a:gd name="T8" fmla="*/ 157 w 157"/>
                  <a:gd name="T9" fmla="*/ 79 h 157"/>
                  <a:gd name="T10" fmla="*/ 157 w 157"/>
                  <a:gd name="T11" fmla="*/ 79 h 157"/>
                  <a:gd name="T12" fmla="*/ 157 w 157"/>
                  <a:gd name="T13" fmla="*/ 79 h 157"/>
                </a:gdLst>
                <a:ahLst/>
                <a:cxnLst>
                  <a:cxn ang="0">
                    <a:pos x="T0" y="T1"/>
                  </a:cxn>
                  <a:cxn ang="0">
                    <a:pos x="T2" y="T3"/>
                  </a:cxn>
                  <a:cxn ang="0">
                    <a:pos x="T4" y="T5"/>
                  </a:cxn>
                  <a:cxn ang="0">
                    <a:pos x="T6" y="T7"/>
                  </a:cxn>
                  <a:cxn ang="0">
                    <a:pos x="T8" y="T9"/>
                  </a:cxn>
                  <a:cxn ang="0">
                    <a:pos x="T10" y="T11"/>
                  </a:cxn>
                  <a:cxn ang="0">
                    <a:pos x="T12" y="T13"/>
                  </a:cxn>
                </a:cxnLst>
                <a:rect l="0" t="0" r="r" b="b"/>
                <a:pathLst>
                  <a:path w="157" h="157">
                    <a:moveTo>
                      <a:pt x="157" y="79"/>
                    </a:moveTo>
                    <a:cubicBezTo>
                      <a:pt x="157" y="122"/>
                      <a:pt x="122" y="157"/>
                      <a:pt x="79" y="157"/>
                    </a:cubicBezTo>
                    <a:cubicBezTo>
                      <a:pt x="35" y="157"/>
                      <a:pt x="0" y="122"/>
                      <a:pt x="0" y="79"/>
                    </a:cubicBezTo>
                    <a:cubicBezTo>
                      <a:pt x="0" y="36"/>
                      <a:pt x="35" y="0"/>
                      <a:pt x="79" y="0"/>
                    </a:cubicBezTo>
                    <a:cubicBezTo>
                      <a:pt x="122" y="0"/>
                      <a:pt x="157" y="36"/>
                      <a:pt x="157" y="79"/>
                    </a:cubicBezTo>
                    <a:close/>
                    <a:moveTo>
                      <a:pt x="157" y="79"/>
                    </a:moveTo>
                    <a:cubicBezTo>
                      <a:pt x="157" y="79"/>
                      <a:pt x="157" y="79"/>
                      <a:pt x="157" y="79"/>
                    </a:cubicBezTo>
                  </a:path>
                </a:pathLst>
              </a:custGeom>
              <a:solidFill>
                <a:srgbClr val="DBDBD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28" name="Freeform 12"/>
              <p:cNvSpPr>
                <a:spLocks noEditPoints="1"/>
              </p:cNvSpPr>
              <p:nvPr/>
            </p:nvSpPr>
            <p:spPr bwMode="auto">
              <a:xfrm>
                <a:off x="4580212" y="3481781"/>
                <a:ext cx="246063" cy="244475"/>
              </a:xfrm>
              <a:custGeom>
                <a:avLst/>
                <a:gdLst>
                  <a:gd name="T0" fmla="*/ 82 w 82"/>
                  <a:gd name="T1" fmla="*/ 41 h 82"/>
                  <a:gd name="T2" fmla="*/ 41 w 82"/>
                  <a:gd name="T3" fmla="*/ 82 h 82"/>
                  <a:gd name="T4" fmla="*/ 0 w 82"/>
                  <a:gd name="T5" fmla="*/ 41 h 82"/>
                  <a:gd name="T6" fmla="*/ 41 w 82"/>
                  <a:gd name="T7" fmla="*/ 0 h 82"/>
                  <a:gd name="T8" fmla="*/ 82 w 82"/>
                  <a:gd name="T9" fmla="*/ 41 h 82"/>
                  <a:gd name="T10" fmla="*/ 82 w 82"/>
                  <a:gd name="T11" fmla="*/ 41 h 82"/>
                  <a:gd name="T12" fmla="*/ 82 w 82"/>
                  <a:gd name="T13" fmla="*/ 41 h 82"/>
                </a:gdLst>
                <a:ahLst/>
                <a:cxnLst>
                  <a:cxn ang="0">
                    <a:pos x="T0" y="T1"/>
                  </a:cxn>
                  <a:cxn ang="0">
                    <a:pos x="T2" y="T3"/>
                  </a:cxn>
                  <a:cxn ang="0">
                    <a:pos x="T4" y="T5"/>
                  </a:cxn>
                  <a:cxn ang="0">
                    <a:pos x="T6" y="T7"/>
                  </a:cxn>
                  <a:cxn ang="0">
                    <a:pos x="T8" y="T9"/>
                  </a:cxn>
                  <a:cxn ang="0">
                    <a:pos x="T10" y="T11"/>
                  </a:cxn>
                  <a:cxn ang="0">
                    <a:pos x="T12" y="T13"/>
                  </a:cxn>
                </a:cxnLst>
                <a:rect l="0" t="0" r="r" b="b"/>
                <a:pathLst>
                  <a:path w="82" h="82">
                    <a:moveTo>
                      <a:pt x="82" y="41"/>
                    </a:moveTo>
                    <a:cubicBezTo>
                      <a:pt x="82" y="63"/>
                      <a:pt x="63" y="82"/>
                      <a:pt x="41" y="82"/>
                    </a:cubicBezTo>
                    <a:cubicBezTo>
                      <a:pt x="18" y="82"/>
                      <a:pt x="0" y="63"/>
                      <a:pt x="0" y="41"/>
                    </a:cubicBezTo>
                    <a:cubicBezTo>
                      <a:pt x="0" y="18"/>
                      <a:pt x="18" y="0"/>
                      <a:pt x="41" y="0"/>
                    </a:cubicBezTo>
                    <a:cubicBezTo>
                      <a:pt x="63" y="0"/>
                      <a:pt x="82" y="18"/>
                      <a:pt x="82" y="41"/>
                    </a:cubicBezTo>
                    <a:close/>
                    <a:moveTo>
                      <a:pt x="82" y="41"/>
                    </a:moveTo>
                    <a:cubicBezTo>
                      <a:pt x="82" y="41"/>
                      <a:pt x="82" y="41"/>
                      <a:pt x="82" y="41"/>
                    </a:cubicBezTo>
                  </a:path>
                </a:pathLst>
              </a:custGeom>
              <a:solidFill>
                <a:srgbClr val="BFBFB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29" name="Freeform 13"/>
              <p:cNvSpPr>
                <a:spLocks noEditPoints="1"/>
              </p:cNvSpPr>
              <p:nvPr/>
            </p:nvSpPr>
            <p:spPr bwMode="auto">
              <a:xfrm>
                <a:off x="4678637" y="3407168"/>
                <a:ext cx="1023938" cy="139700"/>
              </a:xfrm>
              <a:custGeom>
                <a:avLst/>
                <a:gdLst>
                  <a:gd name="T0" fmla="*/ 255 w 343"/>
                  <a:gd name="T1" fmla="*/ 0 h 47"/>
                  <a:gd name="T2" fmla="*/ 84 w 343"/>
                  <a:gd name="T3" fmla="*/ 0 h 47"/>
                  <a:gd name="T4" fmla="*/ 85 w 343"/>
                  <a:gd name="T5" fmla="*/ 7 h 47"/>
                  <a:gd name="T6" fmla="*/ 85 w 343"/>
                  <a:gd name="T7" fmla="*/ 35 h 47"/>
                  <a:gd name="T8" fmla="*/ 0 w 343"/>
                  <a:gd name="T9" fmla="*/ 47 h 47"/>
                  <a:gd name="T10" fmla="*/ 255 w 343"/>
                  <a:gd name="T11" fmla="*/ 47 h 47"/>
                  <a:gd name="T12" fmla="*/ 336 w 343"/>
                  <a:gd name="T13" fmla="*/ 23 h 47"/>
                  <a:gd name="T14" fmla="*/ 255 w 343"/>
                  <a:gd name="T15" fmla="*/ 0 h 47"/>
                  <a:gd name="T16" fmla="*/ 255 w 343"/>
                  <a:gd name="T17" fmla="*/ 0 h 47"/>
                  <a:gd name="T18" fmla="*/ 255 w 343"/>
                  <a:gd name="T19" fmla="*/ 0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43" h="47">
                    <a:moveTo>
                      <a:pt x="255" y="0"/>
                    </a:moveTo>
                    <a:cubicBezTo>
                      <a:pt x="84" y="0"/>
                      <a:pt x="84" y="0"/>
                      <a:pt x="84" y="0"/>
                    </a:cubicBezTo>
                    <a:cubicBezTo>
                      <a:pt x="85" y="7"/>
                      <a:pt x="85" y="7"/>
                      <a:pt x="85" y="7"/>
                    </a:cubicBezTo>
                    <a:cubicBezTo>
                      <a:pt x="85" y="35"/>
                      <a:pt x="85" y="35"/>
                      <a:pt x="85" y="35"/>
                    </a:cubicBezTo>
                    <a:cubicBezTo>
                      <a:pt x="0" y="47"/>
                      <a:pt x="0" y="47"/>
                      <a:pt x="0" y="47"/>
                    </a:cubicBezTo>
                    <a:cubicBezTo>
                      <a:pt x="255" y="47"/>
                      <a:pt x="255" y="47"/>
                      <a:pt x="255" y="47"/>
                    </a:cubicBezTo>
                    <a:cubicBezTo>
                      <a:pt x="343" y="47"/>
                      <a:pt x="336" y="23"/>
                      <a:pt x="336" y="23"/>
                    </a:cubicBezTo>
                    <a:cubicBezTo>
                      <a:pt x="336" y="23"/>
                      <a:pt x="343" y="0"/>
                      <a:pt x="255" y="0"/>
                    </a:cubicBezTo>
                    <a:close/>
                    <a:moveTo>
                      <a:pt x="255" y="0"/>
                    </a:moveTo>
                    <a:cubicBezTo>
                      <a:pt x="255" y="0"/>
                      <a:pt x="255" y="0"/>
                      <a:pt x="255" y="0"/>
                    </a:cubicBezTo>
                  </a:path>
                </a:pathLst>
              </a:custGeom>
              <a:solidFill>
                <a:srgbClr val="D6D6D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30" name="Freeform 14"/>
              <p:cNvSpPr>
                <a:spLocks noEditPoints="1"/>
              </p:cNvSpPr>
              <p:nvPr/>
            </p:nvSpPr>
            <p:spPr bwMode="auto">
              <a:xfrm>
                <a:off x="4529412" y="3451618"/>
                <a:ext cx="1152525" cy="771525"/>
              </a:xfrm>
              <a:custGeom>
                <a:avLst/>
                <a:gdLst>
                  <a:gd name="T0" fmla="*/ 386 w 386"/>
                  <a:gd name="T1" fmla="*/ 0 h 259"/>
                  <a:gd name="T2" fmla="*/ 386 w 386"/>
                  <a:gd name="T3" fmla="*/ 0 h 259"/>
                  <a:gd name="T4" fmla="*/ 305 w 386"/>
                  <a:gd name="T5" fmla="*/ 32 h 259"/>
                  <a:gd name="T6" fmla="*/ 49 w 386"/>
                  <a:gd name="T7" fmla="*/ 32 h 259"/>
                  <a:gd name="T8" fmla="*/ 5 w 386"/>
                  <a:gd name="T9" fmla="*/ 105 h 259"/>
                  <a:gd name="T10" fmla="*/ 5 w 386"/>
                  <a:gd name="T11" fmla="*/ 257 h 259"/>
                  <a:gd name="T12" fmla="*/ 386 w 386"/>
                  <a:gd name="T13" fmla="*/ 259 h 259"/>
                  <a:gd name="T14" fmla="*/ 386 w 386"/>
                  <a:gd name="T15" fmla="*/ 26 h 259"/>
                  <a:gd name="T16" fmla="*/ 386 w 386"/>
                  <a:gd name="T17" fmla="*/ 0 h 259"/>
                  <a:gd name="T18" fmla="*/ 386 w 386"/>
                  <a:gd name="T19" fmla="*/ 0 h 259"/>
                  <a:gd name="T20" fmla="*/ 386 w 386"/>
                  <a:gd name="T21" fmla="*/ 0 h 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86" h="259">
                    <a:moveTo>
                      <a:pt x="386" y="0"/>
                    </a:moveTo>
                    <a:cubicBezTo>
                      <a:pt x="386" y="0"/>
                      <a:pt x="386" y="0"/>
                      <a:pt x="386" y="0"/>
                    </a:cubicBezTo>
                    <a:cubicBezTo>
                      <a:pt x="385" y="9"/>
                      <a:pt x="376" y="32"/>
                      <a:pt x="305" y="32"/>
                    </a:cubicBezTo>
                    <a:cubicBezTo>
                      <a:pt x="49" y="32"/>
                      <a:pt x="49" y="32"/>
                      <a:pt x="49" y="32"/>
                    </a:cubicBezTo>
                    <a:cubicBezTo>
                      <a:pt x="0" y="51"/>
                      <a:pt x="5" y="105"/>
                      <a:pt x="5" y="105"/>
                    </a:cubicBezTo>
                    <a:cubicBezTo>
                      <a:pt x="5" y="257"/>
                      <a:pt x="5" y="257"/>
                      <a:pt x="5" y="257"/>
                    </a:cubicBezTo>
                    <a:cubicBezTo>
                      <a:pt x="386" y="259"/>
                      <a:pt x="386" y="259"/>
                      <a:pt x="386" y="259"/>
                    </a:cubicBezTo>
                    <a:cubicBezTo>
                      <a:pt x="386" y="26"/>
                      <a:pt x="386" y="26"/>
                      <a:pt x="386" y="26"/>
                    </a:cubicBezTo>
                    <a:lnTo>
                      <a:pt x="386" y="0"/>
                    </a:lnTo>
                    <a:close/>
                    <a:moveTo>
                      <a:pt x="386" y="0"/>
                    </a:moveTo>
                    <a:cubicBezTo>
                      <a:pt x="386" y="0"/>
                      <a:pt x="386" y="0"/>
                      <a:pt x="386" y="0"/>
                    </a:cubicBezTo>
                  </a:path>
                </a:pathLst>
              </a:cu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31" name="Freeform 15"/>
              <p:cNvSpPr>
                <a:spLocks noEditPoints="1"/>
              </p:cNvSpPr>
              <p:nvPr/>
            </p:nvSpPr>
            <p:spPr bwMode="auto">
              <a:xfrm>
                <a:off x="3983312" y="4188218"/>
                <a:ext cx="1755775" cy="300038"/>
              </a:xfrm>
              <a:custGeom>
                <a:avLst/>
                <a:gdLst>
                  <a:gd name="T0" fmla="*/ 561 w 588"/>
                  <a:gd name="T1" fmla="*/ 0 h 101"/>
                  <a:gd name="T2" fmla="*/ 26 w 588"/>
                  <a:gd name="T3" fmla="*/ 0 h 101"/>
                  <a:gd name="T4" fmla="*/ 0 w 588"/>
                  <a:gd name="T5" fmla="*/ 27 h 101"/>
                  <a:gd name="T6" fmla="*/ 0 w 588"/>
                  <a:gd name="T7" fmla="*/ 101 h 101"/>
                  <a:gd name="T8" fmla="*/ 588 w 588"/>
                  <a:gd name="T9" fmla="*/ 101 h 101"/>
                  <a:gd name="T10" fmla="*/ 588 w 588"/>
                  <a:gd name="T11" fmla="*/ 27 h 101"/>
                  <a:gd name="T12" fmla="*/ 561 w 588"/>
                  <a:gd name="T13" fmla="*/ 0 h 101"/>
                  <a:gd name="T14" fmla="*/ 561 w 588"/>
                  <a:gd name="T15" fmla="*/ 0 h 101"/>
                  <a:gd name="T16" fmla="*/ 561 w 588"/>
                  <a:gd name="T17" fmla="*/ 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88" h="101">
                    <a:moveTo>
                      <a:pt x="561" y="0"/>
                    </a:moveTo>
                    <a:cubicBezTo>
                      <a:pt x="26" y="0"/>
                      <a:pt x="26" y="0"/>
                      <a:pt x="26" y="0"/>
                    </a:cubicBezTo>
                    <a:cubicBezTo>
                      <a:pt x="12" y="0"/>
                      <a:pt x="0" y="12"/>
                      <a:pt x="0" y="27"/>
                    </a:cubicBezTo>
                    <a:cubicBezTo>
                      <a:pt x="0" y="101"/>
                      <a:pt x="0" y="101"/>
                      <a:pt x="0" y="101"/>
                    </a:cubicBezTo>
                    <a:cubicBezTo>
                      <a:pt x="588" y="101"/>
                      <a:pt x="588" y="101"/>
                      <a:pt x="588" y="101"/>
                    </a:cubicBezTo>
                    <a:cubicBezTo>
                      <a:pt x="588" y="27"/>
                      <a:pt x="588" y="27"/>
                      <a:pt x="588" y="27"/>
                    </a:cubicBezTo>
                    <a:cubicBezTo>
                      <a:pt x="588" y="12"/>
                      <a:pt x="576" y="0"/>
                      <a:pt x="561" y="0"/>
                    </a:cubicBezTo>
                    <a:close/>
                    <a:moveTo>
                      <a:pt x="561" y="0"/>
                    </a:moveTo>
                    <a:cubicBezTo>
                      <a:pt x="561" y="0"/>
                      <a:pt x="561" y="0"/>
                      <a:pt x="561" y="0"/>
                    </a:cubicBezTo>
                  </a:path>
                </a:pathLst>
              </a:custGeom>
              <a:solidFill>
                <a:srgbClr val="7270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32" name="Freeform 16"/>
              <p:cNvSpPr>
                <a:spLocks noEditPoints="1"/>
              </p:cNvSpPr>
              <p:nvPr/>
            </p:nvSpPr>
            <p:spPr bwMode="auto">
              <a:xfrm>
                <a:off x="5258074" y="3423043"/>
                <a:ext cx="287338" cy="85725"/>
              </a:xfrm>
              <a:custGeom>
                <a:avLst/>
                <a:gdLst>
                  <a:gd name="T0" fmla="*/ 96 w 96"/>
                  <a:gd name="T1" fmla="*/ 15 h 29"/>
                  <a:gd name="T2" fmla="*/ 48 w 96"/>
                  <a:gd name="T3" fmla="*/ 29 h 29"/>
                  <a:gd name="T4" fmla="*/ 0 w 96"/>
                  <a:gd name="T5" fmla="*/ 15 h 29"/>
                  <a:gd name="T6" fmla="*/ 48 w 96"/>
                  <a:gd name="T7" fmla="*/ 0 h 29"/>
                  <a:gd name="T8" fmla="*/ 96 w 96"/>
                  <a:gd name="T9" fmla="*/ 15 h 29"/>
                  <a:gd name="T10" fmla="*/ 96 w 96"/>
                  <a:gd name="T11" fmla="*/ 15 h 29"/>
                  <a:gd name="T12" fmla="*/ 96 w 96"/>
                  <a:gd name="T13" fmla="*/ 15 h 29"/>
                </a:gdLst>
                <a:ahLst/>
                <a:cxnLst>
                  <a:cxn ang="0">
                    <a:pos x="T0" y="T1"/>
                  </a:cxn>
                  <a:cxn ang="0">
                    <a:pos x="T2" y="T3"/>
                  </a:cxn>
                  <a:cxn ang="0">
                    <a:pos x="T4" y="T5"/>
                  </a:cxn>
                  <a:cxn ang="0">
                    <a:pos x="T6" y="T7"/>
                  </a:cxn>
                  <a:cxn ang="0">
                    <a:pos x="T8" y="T9"/>
                  </a:cxn>
                  <a:cxn ang="0">
                    <a:pos x="T10" y="T11"/>
                  </a:cxn>
                  <a:cxn ang="0">
                    <a:pos x="T12" y="T13"/>
                  </a:cxn>
                </a:cxnLst>
                <a:rect l="0" t="0" r="r" b="b"/>
                <a:pathLst>
                  <a:path w="96" h="29">
                    <a:moveTo>
                      <a:pt x="96" y="15"/>
                    </a:moveTo>
                    <a:cubicBezTo>
                      <a:pt x="96" y="22"/>
                      <a:pt x="74" y="29"/>
                      <a:pt x="48" y="29"/>
                    </a:cubicBezTo>
                    <a:cubicBezTo>
                      <a:pt x="21" y="29"/>
                      <a:pt x="0" y="22"/>
                      <a:pt x="0" y="15"/>
                    </a:cubicBezTo>
                    <a:cubicBezTo>
                      <a:pt x="0" y="7"/>
                      <a:pt x="21" y="0"/>
                      <a:pt x="48" y="0"/>
                    </a:cubicBezTo>
                    <a:cubicBezTo>
                      <a:pt x="74" y="0"/>
                      <a:pt x="96" y="7"/>
                      <a:pt x="96" y="15"/>
                    </a:cubicBezTo>
                    <a:close/>
                    <a:moveTo>
                      <a:pt x="96" y="15"/>
                    </a:moveTo>
                    <a:cubicBezTo>
                      <a:pt x="96" y="15"/>
                      <a:pt x="96" y="15"/>
                      <a:pt x="96" y="15"/>
                    </a:cubicBezTo>
                  </a:path>
                </a:pathLst>
              </a:custGeom>
              <a:solidFill>
                <a:srgbClr val="BABAB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33" name="Rectangle 17"/>
              <p:cNvSpPr>
                <a:spLocks noChangeArrowheads="1"/>
              </p:cNvSpPr>
              <p:nvPr/>
            </p:nvSpPr>
            <p:spPr bwMode="auto">
              <a:xfrm>
                <a:off x="4631012" y="3985018"/>
                <a:ext cx="227013" cy="139700"/>
              </a:xfrm>
              <a:prstGeom prst="rect">
                <a:avLst/>
              </a:prstGeom>
              <a:solidFill>
                <a:srgbClr val="AFAFA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34" name="Freeform 18"/>
              <p:cNvSpPr>
                <a:spLocks/>
              </p:cNvSpPr>
              <p:nvPr/>
            </p:nvSpPr>
            <p:spPr bwMode="auto">
              <a:xfrm>
                <a:off x="3911874" y="5853113"/>
                <a:ext cx="1878013" cy="36513"/>
              </a:xfrm>
              <a:custGeom>
                <a:avLst/>
                <a:gdLst>
                  <a:gd name="T0" fmla="*/ 623 w 629"/>
                  <a:gd name="T1" fmla="*/ 12 h 12"/>
                  <a:gd name="T2" fmla="*/ 6 w 629"/>
                  <a:gd name="T3" fmla="*/ 12 h 12"/>
                  <a:gd name="T4" fmla="*/ 0 w 629"/>
                  <a:gd name="T5" fmla="*/ 6 h 12"/>
                  <a:gd name="T6" fmla="*/ 0 w 629"/>
                  <a:gd name="T7" fmla="*/ 6 h 12"/>
                  <a:gd name="T8" fmla="*/ 6 w 629"/>
                  <a:gd name="T9" fmla="*/ 0 h 12"/>
                  <a:gd name="T10" fmla="*/ 623 w 629"/>
                  <a:gd name="T11" fmla="*/ 0 h 12"/>
                  <a:gd name="T12" fmla="*/ 629 w 629"/>
                  <a:gd name="T13" fmla="*/ 6 h 12"/>
                  <a:gd name="T14" fmla="*/ 629 w 629"/>
                  <a:gd name="T15" fmla="*/ 6 h 12"/>
                  <a:gd name="T16" fmla="*/ 623 w 629"/>
                  <a:gd name="T17"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29" h="12">
                    <a:moveTo>
                      <a:pt x="623" y="12"/>
                    </a:moveTo>
                    <a:cubicBezTo>
                      <a:pt x="6" y="12"/>
                      <a:pt x="6" y="12"/>
                      <a:pt x="6" y="12"/>
                    </a:cubicBezTo>
                    <a:cubicBezTo>
                      <a:pt x="3" y="12"/>
                      <a:pt x="0" y="9"/>
                      <a:pt x="0" y="6"/>
                    </a:cubicBezTo>
                    <a:cubicBezTo>
                      <a:pt x="0" y="6"/>
                      <a:pt x="0" y="6"/>
                      <a:pt x="0" y="6"/>
                    </a:cubicBezTo>
                    <a:cubicBezTo>
                      <a:pt x="0" y="3"/>
                      <a:pt x="3" y="0"/>
                      <a:pt x="6" y="0"/>
                    </a:cubicBezTo>
                    <a:cubicBezTo>
                      <a:pt x="623" y="0"/>
                      <a:pt x="623" y="0"/>
                      <a:pt x="623" y="0"/>
                    </a:cubicBezTo>
                    <a:cubicBezTo>
                      <a:pt x="627" y="0"/>
                      <a:pt x="629" y="3"/>
                      <a:pt x="629" y="6"/>
                    </a:cubicBezTo>
                    <a:cubicBezTo>
                      <a:pt x="629" y="6"/>
                      <a:pt x="629" y="6"/>
                      <a:pt x="629" y="6"/>
                    </a:cubicBezTo>
                    <a:cubicBezTo>
                      <a:pt x="629" y="9"/>
                      <a:pt x="627" y="12"/>
                      <a:pt x="623" y="12"/>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zh-CN" altLang="en-US"/>
              </a:p>
            </p:txBody>
          </p:sp>
        </p:grpSp>
      </p:grpSp>
      <p:grpSp>
        <p:nvGrpSpPr>
          <p:cNvPr id="12" name="组合 11"/>
          <p:cNvGrpSpPr/>
          <p:nvPr/>
        </p:nvGrpSpPr>
        <p:grpSpPr>
          <a:xfrm>
            <a:off x="6312107" y="835070"/>
            <a:ext cx="1878013" cy="5594960"/>
            <a:chOff x="6312107" y="835070"/>
            <a:chExt cx="1878013" cy="5594960"/>
          </a:xfrm>
        </p:grpSpPr>
        <p:sp>
          <p:nvSpPr>
            <p:cNvPr id="136" name="矩形 135"/>
            <p:cNvSpPr/>
            <p:nvPr/>
          </p:nvSpPr>
          <p:spPr>
            <a:xfrm>
              <a:off x="6329226" y="5968365"/>
              <a:ext cx="1843774" cy="461665"/>
            </a:xfrm>
            <a:prstGeom prst="rect">
              <a:avLst/>
            </a:prstGeom>
          </p:spPr>
          <p:txBody>
            <a:bodyPr wrap="none">
              <a:spAutoFit/>
            </a:bodyPr>
            <a:lstStyle/>
            <a:p>
              <a:pPr algn="ctr"/>
              <a:r>
                <a:rPr lang="en-US" altLang="zh-CN" sz="2400" b="1" dirty="0">
                  <a:solidFill>
                    <a:schemeClr val="accent1"/>
                  </a:solidFill>
                  <a:latin typeface="Helvetica" panose="020B0604020202020204" pitchFamily="34" charset="0"/>
                </a:rPr>
                <a:t>10</a:t>
              </a:r>
              <a:r>
                <a:rPr lang="zh-CN" altLang="en-US" sz="2400" b="1" dirty="0">
                  <a:solidFill>
                    <a:schemeClr val="accent1"/>
                  </a:solidFill>
                  <a:latin typeface="Helvetica" panose="020B0604020202020204" pitchFamily="34" charset="0"/>
                </a:rPr>
                <a:t>根到一盒 </a:t>
              </a:r>
              <a:endParaRPr lang="zh-CN" altLang="en-US" sz="2400" b="1" i="0" dirty="0">
                <a:solidFill>
                  <a:schemeClr val="accent1"/>
                </a:solidFill>
                <a:effectLst/>
                <a:latin typeface="Helvetica" panose="020B0604020202020204" pitchFamily="34" charset="0"/>
              </a:endParaRPr>
            </a:p>
          </p:txBody>
        </p:sp>
        <p:sp>
          <p:nvSpPr>
            <p:cNvPr id="699" name="矩形 698"/>
            <p:cNvSpPr>
              <a:spLocks/>
            </p:cNvSpPr>
            <p:nvPr/>
          </p:nvSpPr>
          <p:spPr>
            <a:xfrm>
              <a:off x="6606403" y="835070"/>
              <a:ext cx="1289421" cy="646331"/>
            </a:xfrm>
            <a:prstGeom prst="rect">
              <a:avLst/>
            </a:prstGeom>
          </p:spPr>
          <p:txBody>
            <a:bodyPr wrap="square">
              <a:spAutoFit/>
            </a:bodyPr>
            <a:lstStyle/>
            <a:p>
              <a:r>
                <a:rPr lang="en-US" altLang="zh-CN" sz="3600" dirty="0">
                  <a:solidFill>
                    <a:schemeClr val="accent4"/>
                  </a:solidFill>
                  <a:latin typeface="Impact" panose="020B0806030902050204" pitchFamily="34" charset="0"/>
                </a:rPr>
                <a:t>45.7</a:t>
              </a:r>
              <a:r>
                <a:rPr lang="en-US" altLang="zh-CN" sz="3600" b="0" i="0" dirty="0">
                  <a:solidFill>
                    <a:schemeClr val="accent4"/>
                  </a:solidFill>
                  <a:effectLst/>
                  <a:latin typeface="Impact" panose="020B0806030902050204" pitchFamily="34" charset="0"/>
                </a:rPr>
                <a:t>%</a:t>
              </a:r>
              <a:endParaRPr lang="zh-CN" altLang="en-US" sz="3600" dirty="0">
                <a:solidFill>
                  <a:schemeClr val="accent4"/>
                </a:solidFill>
                <a:latin typeface="Impact" panose="020B0806030902050204" pitchFamily="34" charset="0"/>
              </a:endParaRPr>
            </a:p>
          </p:txBody>
        </p:sp>
        <p:grpSp>
          <p:nvGrpSpPr>
            <p:cNvPr id="5" name="组合 4"/>
            <p:cNvGrpSpPr/>
            <p:nvPr/>
          </p:nvGrpSpPr>
          <p:grpSpPr>
            <a:xfrm>
              <a:off x="6312107" y="1531614"/>
              <a:ext cx="1878013" cy="4358012"/>
              <a:chOff x="6312107" y="1531614"/>
              <a:chExt cx="1878013" cy="4358012"/>
            </a:xfrm>
          </p:grpSpPr>
          <p:sp>
            <p:nvSpPr>
              <p:cNvPr id="736" name="Rectangle 5"/>
              <p:cNvSpPr>
                <a:spLocks noChangeArrowheads="1"/>
              </p:cNvSpPr>
              <p:nvPr/>
            </p:nvSpPr>
            <p:spPr bwMode="auto">
              <a:xfrm>
                <a:off x="6383545" y="2419027"/>
                <a:ext cx="1755775" cy="3442796"/>
              </a:xfrm>
              <a:prstGeom prst="rect">
                <a:avLst/>
              </a:prstGeom>
              <a:solidFill>
                <a:schemeClr val="accent4"/>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737" name="Rectangle 6"/>
              <p:cNvSpPr>
                <a:spLocks noChangeArrowheads="1"/>
              </p:cNvSpPr>
              <p:nvPr/>
            </p:nvSpPr>
            <p:spPr bwMode="auto">
              <a:xfrm>
                <a:off x="6383545" y="2419027"/>
                <a:ext cx="877888" cy="3442796"/>
              </a:xfrm>
              <a:prstGeom prst="rect">
                <a:avLst/>
              </a:prstGeom>
              <a:solidFill>
                <a:schemeClr val="accent4">
                  <a:lumMod val="20000"/>
                  <a:lumOff val="80000"/>
                  <a:alpha val="28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738" name="Freeform 7"/>
              <p:cNvSpPr>
                <a:spLocks noEditPoints="1"/>
              </p:cNvSpPr>
              <p:nvPr/>
            </p:nvSpPr>
            <p:spPr bwMode="auto">
              <a:xfrm>
                <a:off x="6401007" y="2007864"/>
                <a:ext cx="588963" cy="387350"/>
              </a:xfrm>
              <a:custGeom>
                <a:avLst/>
                <a:gdLst>
                  <a:gd name="T0" fmla="*/ 14 w 197"/>
                  <a:gd name="T1" fmla="*/ 6 h 130"/>
                  <a:gd name="T2" fmla="*/ 14 w 197"/>
                  <a:gd name="T3" fmla="*/ 44 h 130"/>
                  <a:gd name="T4" fmla="*/ 61 w 197"/>
                  <a:gd name="T5" fmla="*/ 65 h 130"/>
                  <a:gd name="T6" fmla="*/ 61 w 197"/>
                  <a:gd name="T7" fmla="*/ 127 h 130"/>
                  <a:gd name="T8" fmla="*/ 197 w 197"/>
                  <a:gd name="T9" fmla="*/ 130 h 130"/>
                  <a:gd name="T10" fmla="*/ 197 w 197"/>
                  <a:gd name="T11" fmla="*/ 31 h 130"/>
                  <a:gd name="T12" fmla="*/ 14 w 197"/>
                  <a:gd name="T13" fmla="*/ 6 h 130"/>
                  <a:gd name="T14" fmla="*/ 14 w 197"/>
                  <a:gd name="T15" fmla="*/ 6 h 130"/>
                  <a:gd name="T16" fmla="*/ 14 w 197"/>
                  <a:gd name="T17" fmla="*/ 6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7" h="130">
                    <a:moveTo>
                      <a:pt x="14" y="6"/>
                    </a:moveTo>
                    <a:cubicBezTo>
                      <a:pt x="0" y="13"/>
                      <a:pt x="2" y="38"/>
                      <a:pt x="14" y="44"/>
                    </a:cubicBezTo>
                    <a:cubicBezTo>
                      <a:pt x="25" y="51"/>
                      <a:pt x="61" y="65"/>
                      <a:pt x="61" y="65"/>
                    </a:cubicBezTo>
                    <a:cubicBezTo>
                      <a:pt x="61" y="127"/>
                      <a:pt x="61" y="127"/>
                      <a:pt x="61" y="127"/>
                    </a:cubicBezTo>
                    <a:cubicBezTo>
                      <a:pt x="197" y="130"/>
                      <a:pt x="197" y="130"/>
                      <a:pt x="197" y="130"/>
                    </a:cubicBezTo>
                    <a:cubicBezTo>
                      <a:pt x="197" y="31"/>
                      <a:pt x="197" y="31"/>
                      <a:pt x="197" y="31"/>
                    </a:cubicBezTo>
                    <a:cubicBezTo>
                      <a:pt x="197" y="31"/>
                      <a:pt x="27" y="0"/>
                      <a:pt x="14" y="6"/>
                    </a:cubicBezTo>
                    <a:close/>
                    <a:moveTo>
                      <a:pt x="14" y="6"/>
                    </a:moveTo>
                    <a:cubicBezTo>
                      <a:pt x="14" y="6"/>
                      <a:pt x="14" y="6"/>
                      <a:pt x="14" y="6"/>
                    </a:cubicBezTo>
                  </a:path>
                </a:pathLst>
              </a:custGeom>
              <a:solidFill>
                <a:srgbClr val="3F3F3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39" name="Freeform 8"/>
              <p:cNvSpPr>
                <a:spLocks noEditPoints="1"/>
              </p:cNvSpPr>
              <p:nvPr/>
            </p:nvSpPr>
            <p:spPr bwMode="auto">
              <a:xfrm>
                <a:off x="7047120" y="1569714"/>
                <a:ext cx="1055688" cy="139700"/>
              </a:xfrm>
              <a:custGeom>
                <a:avLst/>
                <a:gdLst>
                  <a:gd name="T0" fmla="*/ 266 w 354"/>
                  <a:gd name="T1" fmla="*/ 0 h 47"/>
                  <a:gd name="T2" fmla="*/ 0 w 354"/>
                  <a:gd name="T3" fmla="*/ 0 h 47"/>
                  <a:gd name="T4" fmla="*/ 0 w 354"/>
                  <a:gd name="T5" fmla="*/ 47 h 47"/>
                  <a:gd name="T6" fmla="*/ 266 w 354"/>
                  <a:gd name="T7" fmla="*/ 47 h 47"/>
                  <a:gd name="T8" fmla="*/ 347 w 354"/>
                  <a:gd name="T9" fmla="*/ 23 h 47"/>
                  <a:gd name="T10" fmla="*/ 266 w 354"/>
                  <a:gd name="T11" fmla="*/ 0 h 47"/>
                  <a:gd name="T12" fmla="*/ 266 w 354"/>
                  <a:gd name="T13" fmla="*/ 0 h 47"/>
                  <a:gd name="T14" fmla="*/ 266 w 354"/>
                  <a:gd name="T15" fmla="*/ 0 h 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54" h="47">
                    <a:moveTo>
                      <a:pt x="266" y="0"/>
                    </a:moveTo>
                    <a:cubicBezTo>
                      <a:pt x="0" y="0"/>
                      <a:pt x="0" y="0"/>
                      <a:pt x="0" y="0"/>
                    </a:cubicBezTo>
                    <a:cubicBezTo>
                      <a:pt x="0" y="47"/>
                      <a:pt x="0" y="47"/>
                      <a:pt x="0" y="47"/>
                    </a:cubicBezTo>
                    <a:cubicBezTo>
                      <a:pt x="266" y="47"/>
                      <a:pt x="266" y="47"/>
                      <a:pt x="266" y="47"/>
                    </a:cubicBezTo>
                    <a:cubicBezTo>
                      <a:pt x="354" y="47"/>
                      <a:pt x="347" y="23"/>
                      <a:pt x="347" y="23"/>
                    </a:cubicBezTo>
                    <a:cubicBezTo>
                      <a:pt x="347" y="23"/>
                      <a:pt x="354" y="0"/>
                      <a:pt x="266" y="0"/>
                    </a:cubicBezTo>
                    <a:close/>
                    <a:moveTo>
                      <a:pt x="266" y="0"/>
                    </a:moveTo>
                    <a:cubicBezTo>
                      <a:pt x="266" y="0"/>
                      <a:pt x="266" y="0"/>
                      <a:pt x="266" y="0"/>
                    </a:cubicBezTo>
                  </a:path>
                </a:pathLst>
              </a:custGeom>
              <a:solidFill>
                <a:srgbClr val="BABAB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40" name="Freeform 9"/>
              <p:cNvSpPr>
                <a:spLocks noEditPoints="1"/>
              </p:cNvSpPr>
              <p:nvPr/>
            </p:nvSpPr>
            <p:spPr bwMode="auto">
              <a:xfrm>
                <a:off x="7101095" y="1569714"/>
                <a:ext cx="231775" cy="20638"/>
              </a:xfrm>
              <a:custGeom>
                <a:avLst/>
                <a:gdLst>
                  <a:gd name="T0" fmla="*/ 144 w 146"/>
                  <a:gd name="T1" fmla="*/ 0 h 13"/>
                  <a:gd name="T2" fmla="*/ 0 w 146"/>
                  <a:gd name="T3" fmla="*/ 0 h 13"/>
                  <a:gd name="T4" fmla="*/ 146 w 146"/>
                  <a:gd name="T5" fmla="*/ 13 h 13"/>
                  <a:gd name="T6" fmla="*/ 144 w 146"/>
                  <a:gd name="T7" fmla="*/ 0 h 13"/>
                  <a:gd name="T8" fmla="*/ 144 w 146"/>
                  <a:gd name="T9" fmla="*/ 0 h 13"/>
                  <a:gd name="T10" fmla="*/ 144 w 146"/>
                  <a:gd name="T11" fmla="*/ 0 h 13"/>
                </a:gdLst>
                <a:ahLst/>
                <a:cxnLst>
                  <a:cxn ang="0">
                    <a:pos x="T0" y="T1"/>
                  </a:cxn>
                  <a:cxn ang="0">
                    <a:pos x="T2" y="T3"/>
                  </a:cxn>
                  <a:cxn ang="0">
                    <a:pos x="T4" y="T5"/>
                  </a:cxn>
                  <a:cxn ang="0">
                    <a:pos x="T6" y="T7"/>
                  </a:cxn>
                  <a:cxn ang="0">
                    <a:pos x="T8" y="T9"/>
                  </a:cxn>
                  <a:cxn ang="0">
                    <a:pos x="T10" y="T11"/>
                  </a:cxn>
                </a:cxnLst>
                <a:rect l="0" t="0" r="r" b="b"/>
                <a:pathLst>
                  <a:path w="146" h="13">
                    <a:moveTo>
                      <a:pt x="144" y="0"/>
                    </a:moveTo>
                    <a:lnTo>
                      <a:pt x="0" y="0"/>
                    </a:lnTo>
                    <a:lnTo>
                      <a:pt x="146" y="13"/>
                    </a:lnTo>
                    <a:lnTo>
                      <a:pt x="144" y="0"/>
                    </a:lnTo>
                    <a:close/>
                    <a:moveTo>
                      <a:pt x="144" y="0"/>
                    </a:moveTo>
                    <a:lnTo>
                      <a:pt x="144" y="0"/>
                    </a:lnTo>
                    <a:close/>
                  </a:path>
                </a:pathLst>
              </a:custGeom>
              <a:solidFill>
                <a:srgbClr val="D6D6D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41" name="Freeform 10"/>
              <p:cNvSpPr>
                <a:spLocks noEditPoints="1"/>
              </p:cNvSpPr>
              <p:nvPr/>
            </p:nvSpPr>
            <p:spPr bwMode="auto">
              <a:xfrm>
                <a:off x="7101095" y="1569714"/>
                <a:ext cx="231775" cy="20638"/>
              </a:xfrm>
              <a:custGeom>
                <a:avLst/>
                <a:gdLst>
                  <a:gd name="T0" fmla="*/ 144 w 146"/>
                  <a:gd name="T1" fmla="*/ 0 h 13"/>
                  <a:gd name="T2" fmla="*/ 0 w 146"/>
                  <a:gd name="T3" fmla="*/ 0 h 13"/>
                  <a:gd name="T4" fmla="*/ 146 w 146"/>
                  <a:gd name="T5" fmla="*/ 13 h 13"/>
                  <a:gd name="T6" fmla="*/ 144 w 146"/>
                  <a:gd name="T7" fmla="*/ 0 h 13"/>
                  <a:gd name="T8" fmla="*/ 144 w 146"/>
                  <a:gd name="T9" fmla="*/ 0 h 13"/>
                  <a:gd name="T10" fmla="*/ 144 w 146"/>
                  <a:gd name="T11" fmla="*/ 0 h 13"/>
                </a:gdLst>
                <a:ahLst/>
                <a:cxnLst>
                  <a:cxn ang="0">
                    <a:pos x="T0" y="T1"/>
                  </a:cxn>
                  <a:cxn ang="0">
                    <a:pos x="T2" y="T3"/>
                  </a:cxn>
                  <a:cxn ang="0">
                    <a:pos x="T4" y="T5"/>
                  </a:cxn>
                  <a:cxn ang="0">
                    <a:pos x="T6" y="T7"/>
                  </a:cxn>
                  <a:cxn ang="0">
                    <a:pos x="T8" y="T9"/>
                  </a:cxn>
                  <a:cxn ang="0">
                    <a:pos x="T10" y="T11"/>
                  </a:cxn>
                </a:cxnLst>
                <a:rect l="0" t="0" r="r" b="b"/>
                <a:pathLst>
                  <a:path w="146" h="13">
                    <a:moveTo>
                      <a:pt x="144" y="0"/>
                    </a:moveTo>
                    <a:lnTo>
                      <a:pt x="0" y="0"/>
                    </a:lnTo>
                    <a:lnTo>
                      <a:pt x="146" y="13"/>
                    </a:lnTo>
                    <a:lnTo>
                      <a:pt x="144" y="0"/>
                    </a:lnTo>
                    <a:moveTo>
                      <a:pt x="144" y="0"/>
                    </a:moveTo>
                    <a:lnTo>
                      <a:pt x="14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42" name="Freeform 11"/>
              <p:cNvSpPr>
                <a:spLocks noEditPoints="1"/>
              </p:cNvSpPr>
              <p:nvPr/>
            </p:nvSpPr>
            <p:spPr bwMode="auto">
              <a:xfrm>
                <a:off x="6867732" y="1531614"/>
                <a:ext cx="468313" cy="466725"/>
              </a:xfrm>
              <a:custGeom>
                <a:avLst/>
                <a:gdLst>
                  <a:gd name="T0" fmla="*/ 157 w 157"/>
                  <a:gd name="T1" fmla="*/ 79 h 157"/>
                  <a:gd name="T2" fmla="*/ 79 w 157"/>
                  <a:gd name="T3" fmla="*/ 157 h 157"/>
                  <a:gd name="T4" fmla="*/ 0 w 157"/>
                  <a:gd name="T5" fmla="*/ 79 h 157"/>
                  <a:gd name="T6" fmla="*/ 79 w 157"/>
                  <a:gd name="T7" fmla="*/ 0 h 157"/>
                  <a:gd name="T8" fmla="*/ 157 w 157"/>
                  <a:gd name="T9" fmla="*/ 79 h 157"/>
                  <a:gd name="T10" fmla="*/ 157 w 157"/>
                  <a:gd name="T11" fmla="*/ 79 h 157"/>
                  <a:gd name="T12" fmla="*/ 157 w 157"/>
                  <a:gd name="T13" fmla="*/ 79 h 157"/>
                </a:gdLst>
                <a:ahLst/>
                <a:cxnLst>
                  <a:cxn ang="0">
                    <a:pos x="T0" y="T1"/>
                  </a:cxn>
                  <a:cxn ang="0">
                    <a:pos x="T2" y="T3"/>
                  </a:cxn>
                  <a:cxn ang="0">
                    <a:pos x="T4" y="T5"/>
                  </a:cxn>
                  <a:cxn ang="0">
                    <a:pos x="T6" y="T7"/>
                  </a:cxn>
                  <a:cxn ang="0">
                    <a:pos x="T8" y="T9"/>
                  </a:cxn>
                  <a:cxn ang="0">
                    <a:pos x="T10" y="T11"/>
                  </a:cxn>
                  <a:cxn ang="0">
                    <a:pos x="T12" y="T13"/>
                  </a:cxn>
                </a:cxnLst>
                <a:rect l="0" t="0" r="r" b="b"/>
                <a:pathLst>
                  <a:path w="157" h="157">
                    <a:moveTo>
                      <a:pt x="157" y="79"/>
                    </a:moveTo>
                    <a:cubicBezTo>
                      <a:pt x="157" y="122"/>
                      <a:pt x="122" y="157"/>
                      <a:pt x="79" y="157"/>
                    </a:cubicBezTo>
                    <a:cubicBezTo>
                      <a:pt x="35" y="157"/>
                      <a:pt x="0" y="122"/>
                      <a:pt x="0" y="79"/>
                    </a:cubicBezTo>
                    <a:cubicBezTo>
                      <a:pt x="0" y="36"/>
                      <a:pt x="35" y="0"/>
                      <a:pt x="79" y="0"/>
                    </a:cubicBezTo>
                    <a:cubicBezTo>
                      <a:pt x="122" y="0"/>
                      <a:pt x="157" y="36"/>
                      <a:pt x="157" y="79"/>
                    </a:cubicBezTo>
                    <a:close/>
                    <a:moveTo>
                      <a:pt x="157" y="79"/>
                    </a:moveTo>
                    <a:cubicBezTo>
                      <a:pt x="157" y="79"/>
                      <a:pt x="157" y="79"/>
                      <a:pt x="157" y="79"/>
                    </a:cubicBezTo>
                  </a:path>
                </a:pathLst>
              </a:custGeom>
              <a:solidFill>
                <a:srgbClr val="DBDBD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43" name="Freeform 12"/>
              <p:cNvSpPr>
                <a:spLocks noEditPoints="1"/>
              </p:cNvSpPr>
              <p:nvPr/>
            </p:nvSpPr>
            <p:spPr bwMode="auto">
              <a:xfrm>
                <a:off x="6980445" y="1644327"/>
                <a:ext cx="246063" cy="244475"/>
              </a:xfrm>
              <a:custGeom>
                <a:avLst/>
                <a:gdLst>
                  <a:gd name="T0" fmla="*/ 82 w 82"/>
                  <a:gd name="T1" fmla="*/ 41 h 82"/>
                  <a:gd name="T2" fmla="*/ 41 w 82"/>
                  <a:gd name="T3" fmla="*/ 82 h 82"/>
                  <a:gd name="T4" fmla="*/ 0 w 82"/>
                  <a:gd name="T5" fmla="*/ 41 h 82"/>
                  <a:gd name="T6" fmla="*/ 41 w 82"/>
                  <a:gd name="T7" fmla="*/ 0 h 82"/>
                  <a:gd name="T8" fmla="*/ 82 w 82"/>
                  <a:gd name="T9" fmla="*/ 41 h 82"/>
                  <a:gd name="T10" fmla="*/ 82 w 82"/>
                  <a:gd name="T11" fmla="*/ 41 h 82"/>
                  <a:gd name="T12" fmla="*/ 82 w 82"/>
                  <a:gd name="T13" fmla="*/ 41 h 82"/>
                </a:gdLst>
                <a:ahLst/>
                <a:cxnLst>
                  <a:cxn ang="0">
                    <a:pos x="T0" y="T1"/>
                  </a:cxn>
                  <a:cxn ang="0">
                    <a:pos x="T2" y="T3"/>
                  </a:cxn>
                  <a:cxn ang="0">
                    <a:pos x="T4" y="T5"/>
                  </a:cxn>
                  <a:cxn ang="0">
                    <a:pos x="T6" y="T7"/>
                  </a:cxn>
                  <a:cxn ang="0">
                    <a:pos x="T8" y="T9"/>
                  </a:cxn>
                  <a:cxn ang="0">
                    <a:pos x="T10" y="T11"/>
                  </a:cxn>
                  <a:cxn ang="0">
                    <a:pos x="T12" y="T13"/>
                  </a:cxn>
                </a:cxnLst>
                <a:rect l="0" t="0" r="r" b="b"/>
                <a:pathLst>
                  <a:path w="82" h="82">
                    <a:moveTo>
                      <a:pt x="82" y="41"/>
                    </a:moveTo>
                    <a:cubicBezTo>
                      <a:pt x="82" y="63"/>
                      <a:pt x="63" y="82"/>
                      <a:pt x="41" y="82"/>
                    </a:cubicBezTo>
                    <a:cubicBezTo>
                      <a:pt x="18" y="82"/>
                      <a:pt x="0" y="63"/>
                      <a:pt x="0" y="41"/>
                    </a:cubicBezTo>
                    <a:cubicBezTo>
                      <a:pt x="0" y="18"/>
                      <a:pt x="18" y="0"/>
                      <a:pt x="41" y="0"/>
                    </a:cubicBezTo>
                    <a:cubicBezTo>
                      <a:pt x="63" y="0"/>
                      <a:pt x="82" y="18"/>
                      <a:pt x="82" y="41"/>
                    </a:cubicBezTo>
                    <a:close/>
                    <a:moveTo>
                      <a:pt x="82" y="41"/>
                    </a:moveTo>
                    <a:cubicBezTo>
                      <a:pt x="82" y="41"/>
                      <a:pt x="82" y="41"/>
                      <a:pt x="82" y="41"/>
                    </a:cubicBezTo>
                  </a:path>
                </a:pathLst>
              </a:custGeom>
              <a:solidFill>
                <a:srgbClr val="BFBFB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44" name="Freeform 13"/>
              <p:cNvSpPr>
                <a:spLocks noEditPoints="1"/>
              </p:cNvSpPr>
              <p:nvPr/>
            </p:nvSpPr>
            <p:spPr bwMode="auto">
              <a:xfrm>
                <a:off x="7078870" y="1569714"/>
                <a:ext cx="1023938" cy="139700"/>
              </a:xfrm>
              <a:custGeom>
                <a:avLst/>
                <a:gdLst>
                  <a:gd name="T0" fmla="*/ 255 w 343"/>
                  <a:gd name="T1" fmla="*/ 0 h 47"/>
                  <a:gd name="T2" fmla="*/ 84 w 343"/>
                  <a:gd name="T3" fmla="*/ 0 h 47"/>
                  <a:gd name="T4" fmla="*/ 85 w 343"/>
                  <a:gd name="T5" fmla="*/ 7 h 47"/>
                  <a:gd name="T6" fmla="*/ 85 w 343"/>
                  <a:gd name="T7" fmla="*/ 35 h 47"/>
                  <a:gd name="T8" fmla="*/ 0 w 343"/>
                  <a:gd name="T9" fmla="*/ 47 h 47"/>
                  <a:gd name="T10" fmla="*/ 255 w 343"/>
                  <a:gd name="T11" fmla="*/ 47 h 47"/>
                  <a:gd name="T12" fmla="*/ 336 w 343"/>
                  <a:gd name="T13" fmla="*/ 23 h 47"/>
                  <a:gd name="T14" fmla="*/ 255 w 343"/>
                  <a:gd name="T15" fmla="*/ 0 h 47"/>
                  <a:gd name="T16" fmla="*/ 255 w 343"/>
                  <a:gd name="T17" fmla="*/ 0 h 47"/>
                  <a:gd name="T18" fmla="*/ 255 w 343"/>
                  <a:gd name="T19" fmla="*/ 0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43" h="47">
                    <a:moveTo>
                      <a:pt x="255" y="0"/>
                    </a:moveTo>
                    <a:cubicBezTo>
                      <a:pt x="84" y="0"/>
                      <a:pt x="84" y="0"/>
                      <a:pt x="84" y="0"/>
                    </a:cubicBezTo>
                    <a:cubicBezTo>
                      <a:pt x="85" y="7"/>
                      <a:pt x="85" y="7"/>
                      <a:pt x="85" y="7"/>
                    </a:cubicBezTo>
                    <a:cubicBezTo>
                      <a:pt x="85" y="35"/>
                      <a:pt x="85" y="35"/>
                      <a:pt x="85" y="35"/>
                    </a:cubicBezTo>
                    <a:cubicBezTo>
                      <a:pt x="0" y="47"/>
                      <a:pt x="0" y="47"/>
                      <a:pt x="0" y="47"/>
                    </a:cubicBezTo>
                    <a:cubicBezTo>
                      <a:pt x="255" y="47"/>
                      <a:pt x="255" y="47"/>
                      <a:pt x="255" y="47"/>
                    </a:cubicBezTo>
                    <a:cubicBezTo>
                      <a:pt x="343" y="47"/>
                      <a:pt x="336" y="23"/>
                      <a:pt x="336" y="23"/>
                    </a:cubicBezTo>
                    <a:cubicBezTo>
                      <a:pt x="336" y="23"/>
                      <a:pt x="343" y="0"/>
                      <a:pt x="255" y="0"/>
                    </a:cubicBezTo>
                    <a:close/>
                    <a:moveTo>
                      <a:pt x="255" y="0"/>
                    </a:moveTo>
                    <a:cubicBezTo>
                      <a:pt x="255" y="0"/>
                      <a:pt x="255" y="0"/>
                      <a:pt x="255" y="0"/>
                    </a:cubicBezTo>
                  </a:path>
                </a:pathLst>
              </a:custGeom>
              <a:solidFill>
                <a:srgbClr val="D6D6D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45" name="Freeform 14"/>
              <p:cNvSpPr>
                <a:spLocks noEditPoints="1"/>
              </p:cNvSpPr>
              <p:nvPr/>
            </p:nvSpPr>
            <p:spPr bwMode="auto">
              <a:xfrm>
                <a:off x="6929645" y="1614164"/>
                <a:ext cx="1152525" cy="771525"/>
              </a:xfrm>
              <a:custGeom>
                <a:avLst/>
                <a:gdLst>
                  <a:gd name="T0" fmla="*/ 386 w 386"/>
                  <a:gd name="T1" fmla="*/ 0 h 259"/>
                  <a:gd name="T2" fmla="*/ 386 w 386"/>
                  <a:gd name="T3" fmla="*/ 0 h 259"/>
                  <a:gd name="T4" fmla="*/ 305 w 386"/>
                  <a:gd name="T5" fmla="*/ 32 h 259"/>
                  <a:gd name="T6" fmla="*/ 49 w 386"/>
                  <a:gd name="T7" fmla="*/ 32 h 259"/>
                  <a:gd name="T8" fmla="*/ 5 w 386"/>
                  <a:gd name="T9" fmla="*/ 105 h 259"/>
                  <a:gd name="T10" fmla="*/ 5 w 386"/>
                  <a:gd name="T11" fmla="*/ 257 h 259"/>
                  <a:gd name="T12" fmla="*/ 386 w 386"/>
                  <a:gd name="T13" fmla="*/ 259 h 259"/>
                  <a:gd name="T14" fmla="*/ 386 w 386"/>
                  <a:gd name="T15" fmla="*/ 26 h 259"/>
                  <a:gd name="T16" fmla="*/ 386 w 386"/>
                  <a:gd name="T17" fmla="*/ 0 h 259"/>
                  <a:gd name="T18" fmla="*/ 386 w 386"/>
                  <a:gd name="T19" fmla="*/ 0 h 259"/>
                  <a:gd name="T20" fmla="*/ 386 w 386"/>
                  <a:gd name="T21" fmla="*/ 0 h 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86" h="259">
                    <a:moveTo>
                      <a:pt x="386" y="0"/>
                    </a:moveTo>
                    <a:cubicBezTo>
                      <a:pt x="386" y="0"/>
                      <a:pt x="386" y="0"/>
                      <a:pt x="386" y="0"/>
                    </a:cubicBezTo>
                    <a:cubicBezTo>
                      <a:pt x="385" y="9"/>
                      <a:pt x="376" y="32"/>
                      <a:pt x="305" y="32"/>
                    </a:cubicBezTo>
                    <a:cubicBezTo>
                      <a:pt x="49" y="32"/>
                      <a:pt x="49" y="32"/>
                      <a:pt x="49" y="32"/>
                    </a:cubicBezTo>
                    <a:cubicBezTo>
                      <a:pt x="0" y="51"/>
                      <a:pt x="5" y="105"/>
                      <a:pt x="5" y="105"/>
                    </a:cubicBezTo>
                    <a:cubicBezTo>
                      <a:pt x="5" y="257"/>
                      <a:pt x="5" y="257"/>
                      <a:pt x="5" y="257"/>
                    </a:cubicBezTo>
                    <a:cubicBezTo>
                      <a:pt x="386" y="259"/>
                      <a:pt x="386" y="259"/>
                      <a:pt x="386" y="259"/>
                    </a:cubicBezTo>
                    <a:cubicBezTo>
                      <a:pt x="386" y="26"/>
                      <a:pt x="386" y="26"/>
                      <a:pt x="386" y="26"/>
                    </a:cubicBezTo>
                    <a:lnTo>
                      <a:pt x="386" y="0"/>
                    </a:lnTo>
                    <a:close/>
                    <a:moveTo>
                      <a:pt x="386" y="0"/>
                    </a:moveTo>
                    <a:cubicBezTo>
                      <a:pt x="386" y="0"/>
                      <a:pt x="386" y="0"/>
                      <a:pt x="386" y="0"/>
                    </a:cubicBezTo>
                  </a:path>
                </a:pathLst>
              </a:cu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46" name="Freeform 15"/>
              <p:cNvSpPr>
                <a:spLocks noEditPoints="1"/>
              </p:cNvSpPr>
              <p:nvPr/>
            </p:nvSpPr>
            <p:spPr bwMode="auto">
              <a:xfrm>
                <a:off x="6383545" y="2350764"/>
                <a:ext cx="1755775" cy="300038"/>
              </a:xfrm>
              <a:custGeom>
                <a:avLst/>
                <a:gdLst>
                  <a:gd name="T0" fmla="*/ 561 w 588"/>
                  <a:gd name="T1" fmla="*/ 0 h 101"/>
                  <a:gd name="T2" fmla="*/ 26 w 588"/>
                  <a:gd name="T3" fmla="*/ 0 h 101"/>
                  <a:gd name="T4" fmla="*/ 0 w 588"/>
                  <a:gd name="T5" fmla="*/ 27 h 101"/>
                  <a:gd name="T6" fmla="*/ 0 w 588"/>
                  <a:gd name="T7" fmla="*/ 101 h 101"/>
                  <a:gd name="T8" fmla="*/ 588 w 588"/>
                  <a:gd name="T9" fmla="*/ 101 h 101"/>
                  <a:gd name="T10" fmla="*/ 588 w 588"/>
                  <a:gd name="T11" fmla="*/ 27 h 101"/>
                  <a:gd name="T12" fmla="*/ 561 w 588"/>
                  <a:gd name="T13" fmla="*/ 0 h 101"/>
                  <a:gd name="T14" fmla="*/ 561 w 588"/>
                  <a:gd name="T15" fmla="*/ 0 h 101"/>
                  <a:gd name="T16" fmla="*/ 561 w 588"/>
                  <a:gd name="T17" fmla="*/ 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88" h="101">
                    <a:moveTo>
                      <a:pt x="561" y="0"/>
                    </a:moveTo>
                    <a:cubicBezTo>
                      <a:pt x="26" y="0"/>
                      <a:pt x="26" y="0"/>
                      <a:pt x="26" y="0"/>
                    </a:cubicBezTo>
                    <a:cubicBezTo>
                      <a:pt x="12" y="0"/>
                      <a:pt x="0" y="12"/>
                      <a:pt x="0" y="27"/>
                    </a:cubicBezTo>
                    <a:cubicBezTo>
                      <a:pt x="0" y="101"/>
                      <a:pt x="0" y="101"/>
                      <a:pt x="0" y="101"/>
                    </a:cubicBezTo>
                    <a:cubicBezTo>
                      <a:pt x="588" y="101"/>
                      <a:pt x="588" y="101"/>
                      <a:pt x="588" y="101"/>
                    </a:cubicBezTo>
                    <a:cubicBezTo>
                      <a:pt x="588" y="27"/>
                      <a:pt x="588" y="27"/>
                      <a:pt x="588" y="27"/>
                    </a:cubicBezTo>
                    <a:cubicBezTo>
                      <a:pt x="588" y="12"/>
                      <a:pt x="576" y="0"/>
                      <a:pt x="561" y="0"/>
                    </a:cubicBezTo>
                    <a:close/>
                    <a:moveTo>
                      <a:pt x="561" y="0"/>
                    </a:moveTo>
                    <a:cubicBezTo>
                      <a:pt x="561" y="0"/>
                      <a:pt x="561" y="0"/>
                      <a:pt x="561" y="0"/>
                    </a:cubicBezTo>
                  </a:path>
                </a:pathLst>
              </a:custGeom>
              <a:solidFill>
                <a:srgbClr val="7270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47" name="Freeform 16"/>
              <p:cNvSpPr>
                <a:spLocks noEditPoints="1"/>
              </p:cNvSpPr>
              <p:nvPr/>
            </p:nvSpPr>
            <p:spPr bwMode="auto">
              <a:xfrm>
                <a:off x="7658307" y="1585589"/>
                <a:ext cx="287338" cy="85725"/>
              </a:xfrm>
              <a:custGeom>
                <a:avLst/>
                <a:gdLst>
                  <a:gd name="T0" fmla="*/ 96 w 96"/>
                  <a:gd name="T1" fmla="*/ 15 h 29"/>
                  <a:gd name="T2" fmla="*/ 48 w 96"/>
                  <a:gd name="T3" fmla="*/ 29 h 29"/>
                  <a:gd name="T4" fmla="*/ 0 w 96"/>
                  <a:gd name="T5" fmla="*/ 15 h 29"/>
                  <a:gd name="T6" fmla="*/ 48 w 96"/>
                  <a:gd name="T7" fmla="*/ 0 h 29"/>
                  <a:gd name="T8" fmla="*/ 96 w 96"/>
                  <a:gd name="T9" fmla="*/ 15 h 29"/>
                  <a:gd name="T10" fmla="*/ 96 w 96"/>
                  <a:gd name="T11" fmla="*/ 15 h 29"/>
                  <a:gd name="T12" fmla="*/ 96 w 96"/>
                  <a:gd name="T13" fmla="*/ 15 h 29"/>
                </a:gdLst>
                <a:ahLst/>
                <a:cxnLst>
                  <a:cxn ang="0">
                    <a:pos x="T0" y="T1"/>
                  </a:cxn>
                  <a:cxn ang="0">
                    <a:pos x="T2" y="T3"/>
                  </a:cxn>
                  <a:cxn ang="0">
                    <a:pos x="T4" y="T5"/>
                  </a:cxn>
                  <a:cxn ang="0">
                    <a:pos x="T6" y="T7"/>
                  </a:cxn>
                  <a:cxn ang="0">
                    <a:pos x="T8" y="T9"/>
                  </a:cxn>
                  <a:cxn ang="0">
                    <a:pos x="T10" y="T11"/>
                  </a:cxn>
                  <a:cxn ang="0">
                    <a:pos x="T12" y="T13"/>
                  </a:cxn>
                </a:cxnLst>
                <a:rect l="0" t="0" r="r" b="b"/>
                <a:pathLst>
                  <a:path w="96" h="29">
                    <a:moveTo>
                      <a:pt x="96" y="15"/>
                    </a:moveTo>
                    <a:cubicBezTo>
                      <a:pt x="96" y="22"/>
                      <a:pt x="74" y="29"/>
                      <a:pt x="48" y="29"/>
                    </a:cubicBezTo>
                    <a:cubicBezTo>
                      <a:pt x="21" y="29"/>
                      <a:pt x="0" y="22"/>
                      <a:pt x="0" y="15"/>
                    </a:cubicBezTo>
                    <a:cubicBezTo>
                      <a:pt x="0" y="7"/>
                      <a:pt x="21" y="0"/>
                      <a:pt x="48" y="0"/>
                    </a:cubicBezTo>
                    <a:cubicBezTo>
                      <a:pt x="74" y="0"/>
                      <a:pt x="96" y="7"/>
                      <a:pt x="96" y="15"/>
                    </a:cubicBezTo>
                    <a:close/>
                    <a:moveTo>
                      <a:pt x="96" y="15"/>
                    </a:moveTo>
                    <a:cubicBezTo>
                      <a:pt x="96" y="15"/>
                      <a:pt x="96" y="15"/>
                      <a:pt x="96" y="15"/>
                    </a:cubicBezTo>
                  </a:path>
                </a:pathLst>
              </a:custGeom>
              <a:solidFill>
                <a:srgbClr val="BABAB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48" name="Rectangle 17"/>
              <p:cNvSpPr>
                <a:spLocks noChangeArrowheads="1"/>
              </p:cNvSpPr>
              <p:nvPr/>
            </p:nvSpPr>
            <p:spPr bwMode="auto">
              <a:xfrm>
                <a:off x="7031245" y="2147564"/>
                <a:ext cx="227013" cy="139700"/>
              </a:xfrm>
              <a:prstGeom prst="rect">
                <a:avLst/>
              </a:prstGeom>
              <a:solidFill>
                <a:srgbClr val="AFAFA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49" name="Freeform 18"/>
              <p:cNvSpPr>
                <a:spLocks/>
              </p:cNvSpPr>
              <p:nvPr/>
            </p:nvSpPr>
            <p:spPr bwMode="auto">
              <a:xfrm>
                <a:off x="6312107" y="5853113"/>
                <a:ext cx="1878013" cy="36513"/>
              </a:xfrm>
              <a:custGeom>
                <a:avLst/>
                <a:gdLst>
                  <a:gd name="T0" fmla="*/ 623 w 629"/>
                  <a:gd name="T1" fmla="*/ 12 h 12"/>
                  <a:gd name="T2" fmla="*/ 6 w 629"/>
                  <a:gd name="T3" fmla="*/ 12 h 12"/>
                  <a:gd name="T4" fmla="*/ 0 w 629"/>
                  <a:gd name="T5" fmla="*/ 6 h 12"/>
                  <a:gd name="T6" fmla="*/ 0 w 629"/>
                  <a:gd name="T7" fmla="*/ 6 h 12"/>
                  <a:gd name="T8" fmla="*/ 6 w 629"/>
                  <a:gd name="T9" fmla="*/ 0 h 12"/>
                  <a:gd name="T10" fmla="*/ 623 w 629"/>
                  <a:gd name="T11" fmla="*/ 0 h 12"/>
                  <a:gd name="T12" fmla="*/ 629 w 629"/>
                  <a:gd name="T13" fmla="*/ 6 h 12"/>
                  <a:gd name="T14" fmla="*/ 629 w 629"/>
                  <a:gd name="T15" fmla="*/ 6 h 12"/>
                  <a:gd name="T16" fmla="*/ 623 w 629"/>
                  <a:gd name="T17"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29" h="12">
                    <a:moveTo>
                      <a:pt x="623" y="12"/>
                    </a:moveTo>
                    <a:cubicBezTo>
                      <a:pt x="6" y="12"/>
                      <a:pt x="6" y="12"/>
                      <a:pt x="6" y="12"/>
                    </a:cubicBezTo>
                    <a:cubicBezTo>
                      <a:pt x="3" y="12"/>
                      <a:pt x="0" y="9"/>
                      <a:pt x="0" y="6"/>
                    </a:cubicBezTo>
                    <a:cubicBezTo>
                      <a:pt x="0" y="6"/>
                      <a:pt x="0" y="6"/>
                      <a:pt x="0" y="6"/>
                    </a:cubicBezTo>
                    <a:cubicBezTo>
                      <a:pt x="0" y="3"/>
                      <a:pt x="3" y="0"/>
                      <a:pt x="6" y="0"/>
                    </a:cubicBezTo>
                    <a:cubicBezTo>
                      <a:pt x="623" y="0"/>
                      <a:pt x="623" y="0"/>
                      <a:pt x="623" y="0"/>
                    </a:cubicBezTo>
                    <a:cubicBezTo>
                      <a:pt x="627" y="0"/>
                      <a:pt x="629" y="3"/>
                      <a:pt x="629" y="6"/>
                    </a:cubicBezTo>
                    <a:cubicBezTo>
                      <a:pt x="629" y="6"/>
                      <a:pt x="629" y="6"/>
                      <a:pt x="629" y="6"/>
                    </a:cubicBezTo>
                    <a:cubicBezTo>
                      <a:pt x="629" y="9"/>
                      <a:pt x="627" y="12"/>
                      <a:pt x="623" y="12"/>
                    </a:cubicBez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zh-CN" altLang="en-US"/>
              </a:p>
            </p:txBody>
          </p:sp>
        </p:grpSp>
      </p:grpSp>
      <p:grpSp>
        <p:nvGrpSpPr>
          <p:cNvPr id="13" name="组合 12"/>
          <p:cNvGrpSpPr/>
          <p:nvPr/>
        </p:nvGrpSpPr>
        <p:grpSpPr>
          <a:xfrm>
            <a:off x="8712340" y="2313172"/>
            <a:ext cx="1878013" cy="4116858"/>
            <a:chOff x="8712340" y="2313172"/>
            <a:chExt cx="1878013" cy="4116858"/>
          </a:xfrm>
        </p:grpSpPr>
        <p:sp>
          <p:nvSpPr>
            <p:cNvPr id="137" name="矩形 136"/>
            <p:cNvSpPr/>
            <p:nvPr/>
          </p:nvSpPr>
          <p:spPr>
            <a:xfrm>
              <a:off x="8900980" y="5968365"/>
              <a:ext cx="1500732" cy="461665"/>
            </a:xfrm>
            <a:prstGeom prst="rect">
              <a:avLst/>
            </a:prstGeom>
          </p:spPr>
          <p:txBody>
            <a:bodyPr wrap="none">
              <a:spAutoFit/>
            </a:bodyPr>
            <a:lstStyle/>
            <a:p>
              <a:pPr algn="ctr"/>
              <a:r>
                <a:rPr lang="zh-CN" altLang="en-US" sz="2400" b="1" dirty="0">
                  <a:solidFill>
                    <a:schemeClr val="accent1"/>
                  </a:solidFill>
                  <a:latin typeface="Helvetica" panose="020B0604020202020204" pitchFamily="34" charset="0"/>
                </a:rPr>
                <a:t>一盒以上 </a:t>
              </a:r>
              <a:endParaRPr lang="zh-CN" altLang="en-US" sz="2400" b="1" i="0" dirty="0">
                <a:solidFill>
                  <a:schemeClr val="accent1"/>
                </a:solidFill>
                <a:effectLst/>
                <a:latin typeface="Helvetica" panose="020B0604020202020204" pitchFamily="34" charset="0"/>
              </a:endParaRPr>
            </a:p>
          </p:txBody>
        </p:sp>
        <p:sp>
          <p:nvSpPr>
            <p:cNvPr id="700" name="矩形 699"/>
            <p:cNvSpPr>
              <a:spLocks/>
            </p:cNvSpPr>
            <p:nvPr/>
          </p:nvSpPr>
          <p:spPr>
            <a:xfrm>
              <a:off x="8906188" y="2313172"/>
              <a:ext cx="1490317" cy="646331"/>
            </a:xfrm>
            <a:prstGeom prst="rect">
              <a:avLst/>
            </a:prstGeom>
          </p:spPr>
          <p:txBody>
            <a:bodyPr wrap="square">
              <a:spAutoFit/>
            </a:bodyPr>
            <a:lstStyle/>
            <a:p>
              <a:r>
                <a:rPr lang="en-US" altLang="zh-CN" sz="3600" dirty="0">
                  <a:solidFill>
                    <a:srgbClr val="EDC92F"/>
                  </a:solidFill>
                  <a:latin typeface="Impact" panose="020B0806030902050204" pitchFamily="34" charset="0"/>
                </a:rPr>
                <a:t>26.9</a:t>
              </a:r>
              <a:r>
                <a:rPr lang="en-US" altLang="zh-CN" sz="3600" b="0" i="0" dirty="0">
                  <a:solidFill>
                    <a:srgbClr val="EDC92F"/>
                  </a:solidFill>
                  <a:effectLst/>
                  <a:latin typeface="Impact" panose="020B0806030902050204" pitchFamily="34" charset="0"/>
                </a:rPr>
                <a:t>%</a:t>
              </a:r>
              <a:endParaRPr lang="zh-CN" altLang="en-US" sz="3600" dirty="0">
                <a:solidFill>
                  <a:srgbClr val="EDC92F"/>
                </a:solidFill>
                <a:latin typeface="Impact" panose="020B0806030902050204" pitchFamily="34" charset="0"/>
              </a:endParaRPr>
            </a:p>
          </p:txBody>
        </p:sp>
        <p:grpSp>
          <p:nvGrpSpPr>
            <p:cNvPr id="6" name="组合 5"/>
            <p:cNvGrpSpPr/>
            <p:nvPr/>
          </p:nvGrpSpPr>
          <p:grpSpPr>
            <a:xfrm>
              <a:off x="8712340" y="2973781"/>
              <a:ext cx="1878013" cy="2915845"/>
              <a:chOff x="8712340" y="2973781"/>
              <a:chExt cx="1878013" cy="2915845"/>
            </a:xfrm>
          </p:grpSpPr>
          <p:sp>
            <p:nvSpPr>
              <p:cNvPr id="751" name="Rectangle 5"/>
              <p:cNvSpPr>
                <a:spLocks noChangeArrowheads="1"/>
              </p:cNvSpPr>
              <p:nvPr/>
            </p:nvSpPr>
            <p:spPr bwMode="auto">
              <a:xfrm>
                <a:off x="8783778" y="4036088"/>
                <a:ext cx="1755775" cy="1817025"/>
              </a:xfrm>
              <a:prstGeom prst="rect">
                <a:avLst/>
              </a:prstGeom>
              <a:solidFill>
                <a:srgbClr val="EDC92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52" name="Rectangle 6"/>
              <p:cNvSpPr>
                <a:spLocks noChangeArrowheads="1"/>
              </p:cNvSpPr>
              <p:nvPr/>
            </p:nvSpPr>
            <p:spPr bwMode="auto">
              <a:xfrm>
                <a:off x="8783778" y="4036088"/>
                <a:ext cx="877888" cy="1817025"/>
              </a:xfrm>
              <a:prstGeom prst="rect">
                <a:avLst/>
              </a:prstGeom>
              <a:solidFill>
                <a:srgbClr val="F4D44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53" name="Freeform 7"/>
              <p:cNvSpPr>
                <a:spLocks noEditPoints="1"/>
              </p:cNvSpPr>
              <p:nvPr/>
            </p:nvSpPr>
            <p:spPr bwMode="auto">
              <a:xfrm>
                <a:off x="8801240" y="3450031"/>
                <a:ext cx="588963" cy="387350"/>
              </a:xfrm>
              <a:custGeom>
                <a:avLst/>
                <a:gdLst>
                  <a:gd name="T0" fmla="*/ 14 w 197"/>
                  <a:gd name="T1" fmla="*/ 6 h 130"/>
                  <a:gd name="T2" fmla="*/ 14 w 197"/>
                  <a:gd name="T3" fmla="*/ 44 h 130"/>
                  <a:gd name="T4" fmla="*/ 61 w 197"/>
                  <a:gd name="T5" fmla="*/ 65 h 130"/>
                  <a:gd name="T6" fmla="*/ 61 w 197"/>
                  <a:gd name="T7" fmla="*/ 127 h 130"/>
                  <a:gd name="T8" fmla="*/ 197 w 197"/>
                  <a:gd name="T9" fmla="*/ 130 h 130"/>
                  <a:gd name="T10" fmla="*/ 197 w 197"/>
                  <a:gd name="T11" fmla="*/ 31 h 130"/>
                  <a:gd name="T12" fmla="*/ 14 w 197"/>
                  <a:gd name="T13" fmla="*/ 6 h 130"/>
                  <a:gd name="T14" fmla="*/ 14 w 197"/>
                  <a:gd name="T15" fmla="*/ 6 h 130"/>
                  <a:gd name="T16" fmla="*/ 14 w 197"/>
                  <a:gd name="T17" fmla="*/ 6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7" h="130">
                    <a:moveTo>
                      <a:pt x="14" y="6"/>
                    </a:moveTo>
                    <a:cubicBezTo>
                      <a:pt x="0" y="13"/>
                      <a:pt x="2" y="38"/>
                      <a:pt x="14" y="44"/>
                    </a:cubicBezTo>
                    <a:cubicBezTo>
                      <a:pt x="25" y="51"/>
                      <a:pt x="61" y="65"/>
                      <a:pt x="61" y="65"/>
                    </a:cubicBezTo>
                    <a:cubicBezTo>
                      <a:pt x="61" y="127"/>
                      <a:pt x="61" y="127"/>
                      <a:pt x="61" y="127"/>
                    </a:cubicBezTo>
                    <a:cubicBezTo>
                      <a:pt x="197" y="130"/>
                      <a:pt x="197" y="130"/>
                      <a:pt x="197" y="130"/>
                    </a:cubicBezTo>
                    <a:cubicBezTo>
                      <a:pt x="197" y="31"/>
                      <a:pt x="197" y="31"/>
                      <a:pt x="197" y="31"/>
                    </a:cubicBezTo>
                    <a:cubicBezTo>
                      <a:pt x="197" y="31"/>
                      <a:pt x="27" y="0"/>
                      <a:pt x="14" y="6"/>
                    </a:cubicBezTo>
                    <a:close/>
                    <a:moveTo>
                      <a:pt x="14" y="6"/>
                    </a:moveTo>
                    <a:cubicBezTo>
                      <a:pt x="14" y="6"/>
                      <a:pt x="14" y="6"/>
                      <a:pt x="14" y="6"/>
                    </a:cubicBezTo>
                  </a:path>
                </a:pathLst>
              </a:custGeom>
              <a:solidFill>
                <a:srgbClr val="3F3F3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54" name="Freeform 8"/>
              <p:cNvSpPr>
                <a:spLocks noEditPoints="1"/>
              </p:cNvSpPr>
              <p:nvPr/>
            </p:nvSpPr>
            <p:spPr bwMode="auto">
              <a:xfrm>
                <a:off x="9447353" y="3011881"/>
                <a:ext cx="1055688" cy="139700"/>
              </a:xfrm>
              <a:custGeom>
                <a:avLst/>
                <a:gdLst>
                  <a:gd name="T0" fmla="*/ 266 w 354"/>
                  <a:gd name="T1" fmla="*/ 0 h 47"/>
                  <a:gd name="T2" fmla="*/ 0 w 354"/>
                  <a:gd name="T3" fmla="*/ 0 h 47"/>
                  <a:gd name="T4" fmla="*/ 0 w 354"/>
                  <a:gd name="T5" fmla="*/ 47 h 47"/>
                  <a:gd name="T6" fmla="*/ 266 w 354"/>
                  <a:gd name="T7" fmla="*/ 47 h 47"/>
                  <a:gd name="T8" fmla="*/ 347 w 354"/>
                  <a:gd name="T9" fmla="*/ 23 h 47"/>
                  <a:gd name="T10" fmla="*/ 266 w 354"/>
                  <a:gd name="T11" fmla="*/ 0 h 47"/>
                  <a:gd name="T12" fmla="*/ 266 w 354"/>
                  <a:gd name="T13" fmla="*/ 0 h 47"/>
                  <a:gd name="T14" fmla="*/ 266 w 354"/>
                  <a:gd name="T15" fmla="*/ 0 h 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54" h="47">
                    <a:moveTo>
                      <a:pt x="266" y="0"/>
                    </a:moveTo>
                    <a:cubicBezTo>
                      <a:pt x="0" y="0"/>
                      <a:pt x="0" y="0"/>
                      <a:pt x="0" y="0"/>
                    </a:cubicBezTo>
                    <a:cubicBezTo>
                      <a:pt x="0" y="47"/>
                      <a:pt x="0" y="47"/>
                      <a:pt x="0" y="47"/>
                    </a:cubicBezTo>
                    <a:cubicBezTo>
                      <a:pt x="266" y="47"/>
                      <a:pt x="266" y="47"/>
                      <a:pt x="266" y="47"/>
                    </a:cubicBezTo>
                    <a:cubicBezTo>
                      <a:pt x="354" y="47"/>
                      <a:pt x="347" y="23"/>
                      <a:pt x="347" y="23"/>
                    </a:cubicBezTo>
                    <a:cubicBezTo>
                      <a:pt x="347" y="23"/>
                      <a:pt x="354" y="0"/>
                      <a:pt x="266" y="0"/>
                    </a:cubicBezTo>
                    <a:close/>
                    <a:moveTo>
                      <a:pt x="266" y="0"/>
                    </a:moveTo>
                    <a:cubicBezTo>
                      <a:pt x="266" y="0"/>
                      <a:pt x="266" y="0"/>
                      <a:pt x="266" y="0"/>
                    </a:cubicBezTo>
                  </a:path>
                </a:pathLst>
              </a:custGeom>
              <a:solidFill>
                <a:srgbClr val="BABAB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55" name="Freeform 9"/>
              <p:cNvSpPr>
                <a:spLocks noEditPoints="1"/>
              </p:cNvSpPr>
              <p:nvPr/>
            </p:nvSpPr>
            <p:spPr bwMode="auto">
              <a:xfrm>
                <a:off x="9501328" y="3011881"/>
                <a:ext cx="231775" cy="20638"/>
              </a:xfrm>
              <a:custGeom>
                <a:avLst/>
                <a:gdLst>
                  <a:gd name="T0" fmla="*/ 144 w 146"/>
                  <a:gd name="T1" fmla="*/ 0 h 13"/>
                  <a:gd name="T2" fmla="*/ 0 w 146"/>
                  <a:gd name="T3" fmla="*/ 0 h 13"/>
                  <a:gd name="T4" fmla="*/ 146 w 146"/>
                  <a:gd name="T5" fmla="*/ 13 h 13"/>
                  <a:gd name="T6" fmla="*/ 144 w 146"/>
                  <a:gd name="T7" fmla="*/ 0 h 13"/>
                  <a:gd name="T8" fmla="*/ 144 w 146"/>
                  <a:gd name="T9" fmla="*/ 0 h 13"/>
                  <a:gd name="T10" fmla="*/ 144 w 146"/>
                  <a:gd name="T11" fmla="*/ 0 h 13"/>
                </a:gdLst>
                <a:ahLst/>
                <a:cxnLst>
                  <a:cxn ang="0">
                    <a:pos x="T0" y="T1"/>
                  </a:cxn>
                  <a:cxn ang="0">
                    <a:pos x="T2" y="T3"/>
                  </a:cxn>
                  <a:cxn ang="0">
                    <a:pos x="T4" y="T5"/>
                  </a:cxn>
                  <a:cxn ang="0">
                    <a:pos x="T6" y="T7"/>
                  </a:cxn>
                  <a:cxn ang="0">
                    <a:pos x="T8" y="T9"/>
                  </a:cxn>
                  <a:cxn ang="0">
                    <a:pos x="T10" y="T11"/>
                  </a:cxn>
                </a:cxnLst>
                <a:rect l="0" t="0" r="r" b="b"/>
                <a:pathLst>
                  <a:path w="146" h="13">
                    <a:moveTo>
                      <a:pt x="144" y="0"/>
                    </a:moveTo>
                    <a:lnTo>
                      <a:pt x="0" y="0"/>
                    </a:lnTo>
                    <a:lnTo>
                      <a:pt x="146" y="13"/>
                    </a:lnTo>
                    <a:lnTo>
                      <a:pt x="144" y="0"/>
                    </a:lnTo>
                    <a:close/>
                    <a:moveTo>
                      <a:pt x="144" y="0"/>
                    </a:moveTo>
                    <a:lnTo>
                      <a:pt x="144" y="0"/>
                    </a:lnTo>
                    <a:close/>
                  </a:path>
                </a:pathLst>
              </a:custGeom>
              <a:solidFill>
                <a:srgbClr val="D6D6D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56" name="Freeform 10"/>
              <p:cNvSpPr>
                <a:spLocks noEditPoints="1"/>
              </p:cNvSpPr>
              <p:nvPr/>
            </p:nvSpPr>
            <p:spPr bwMode="auto">
              <a:xfrm>
                <a:off x="9501328" y="3011881"/>
                <a:ext cx="231775" cy="20638"/>
              </a:xfrm>
              <a:custGeom>
                <a:avLst/>
                <a:gdLst>
                  <a:gd name="T0" fmla="*/ 144 w 146"/>
                  <a:gd name="T1" fmla="*/ 0 h 13"/>
                  <a:gd name="T2" fmla="*/ 0 w 146"/>
                  <a:gd name="T3" fmla="*/ 0 h 13"/>
                  <a:gd name="T4" fmla="*/ 146 w 146"/>
                  <a:gd name="T5" fmla="*/ 13 h 13"/>
                  <a:gd name="T6" fmla="*/ 144 w 146"/>
                  <a:gd name="T7" fmla="*/ 0 h 13"/>
                  <a:gd name="T8" fmla="*/ 144 w 146"/>
                  <a:gd name="T9" fmla="*/ 0 h 13"/>
                  <a:gd name="T10" fmla="*/ 144 w 146"/>
                  <a:gd name="T11" fmla="*/ 0 h 13"/>
                </a:gdLst>
                <a:ahLst/>
                <a:cxnLst>
                  <a:cxn ang="0">
                    <a:pos x="T0" y="T1"/>
                  </a:cxn>
                  <a:cxn ang="0">
                    <a:pos x="T2" y="T3"/>
                  </a:cxn>
                  <a:cxn ang="0">
                    <a:pos x="T4" y="T5"/>
                  </a:cxn>
                  <a:cxn ang="0">
                    <a:pos x="T6" y="T7"/>
                  </a:cxn>
                  <a:cxn ang="0">
                    <a:pos x="T8" y="T9"/>
                  </a:cxn>
                  <a:cxn ang="0">
                    <a:pos x="T10" y="T11"/>
                  </a:cxn>
                </a:cxnLst>
                <a:rect l="0" t="0" r="r" b="b"/>
                <a:pathLst>
                  <a:path w="146" h="13">
                    <a:moveTo>
                      <a:pt x="144" y="0"/>
                    </a:moveTo>
                    <a:lnTo>
                      <a:pt x="0" y="0"/>
                    </a:lnTo>
                    <a:lnTo>
                      <a:pt x="146" y="13"/>
                    </a:lnTo>
                    <a:lnTo>
                      <a:pt x="144" y="0"/>
                    </a:lnTo>
                    <a:moveTo>
                      <a:pt x="144" y="0"/>
                    </a:moveTo>
                    <a:lnTo>
                      <a:pt x="14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57" name="Freeform 11"/>
              <p:cNvSpPr>
                <a:spLocks noEditPoints="1"/>
              </p:cNvSpPr>
              <p:nvPr/>
            </p:nvSpPr>
            <p:spPr bwMode="auto">
              <a:xfrm>
                <a:off x="9267965" y="2973781"/>
                <a:ext cx="468313" cy="466725"/>
              </a:xfrm>
              <a:custGeom>
                <a:avLst/>
                <a:gdLst>
                  <a:gd name="T0" fmla="*/ 157 w 157"/>
                  <a:gd name="T1" fmla="*/ 79 h 157"/>
                  <a:gd name="T2" fmla="*/ 79 w 157"/>
                  <a:gd name="T3" fmla="*/ 157 h 157"/>
                  <a:gd name="T4" fmla="*/ 0 w 157"/>
                  <a:gd name="T5" fmla="*/ 79 h 157"/>
                  <a:gd name="T6" fmla="*/ 79 w 157"/>
                  <a:gd name="T7" fmla="*/ 0 h 157"/>
                  <a:gd name="T8" fmla="*/ 157 w 157"/>
                  <a:gd name="T9" fmla="*/ 79 h 157"/>
                  <a:gd name="T10" fmla="*/ 157 w 157"/>
                  <a:gd name="T11" fmla="*/ 79 h 157"/>
                  <a:gd name="T12" fmla="*/ 157 w 157"/>
                  <a:gd name="T13" fmla="*/ 79 h 157"/>
                </a:gdLst>
                <a:ahLst/>
                <a:cxnLst>
                  <a:cxn ang="0">
                    <a:pos x="T0" y="T1"/>
                  </a:cxn>
                  <a:cxn ang="0">
                    <a:pos x="T2" y="T3"/>
                  </a:cxn>
                  <a:cxn ang="0">
                    <a:pos x="T4" y="T5"/>
                  </a:cxn>
                  <a:cxn ang="0">
                    <a:pos x="T6" y="T7"/>
                  </a:cxn>
                  <a:cxn ang="0">
                    <a:pos x="T8" y="T9"/>
                  </a:cxn>
                  <a:cxn ang="0">
                    <a:pos x="T10" y="T11"/>
                  </a:cxn>
                  <a:cxn ang="0">
                    <a:pos x="T12" y="T13"/>
                  </a:cxn>
                </a:cxnLst>
                <a:rect l="0" t="0" r="r" b="b"/>
                <a:pathLst>
                  <a:path w="157" h="157">
                    <a:moveTo>
                      <a:pt x="157" y="79"/>
                    </a:moveTo>
                    <a:cubicBezTo>
                      <a:pt x="157" y="122"/>
                      <a:pt x="122" y="157"/>
                      <a:pt x="79" y="157"/>
                    </a:cubicBezTo>
                    <a:cubicBezTo>
                      <a:pt x="35" y="157"/>
                      <a:pt x="0" y="122"/>
                      <a:pt x="0" y="79"/>
                    </a:cubicBezTo>
                    <a:cubicBezTo>
                      <a:pt x="0" y="36"/>
                      <a:pt x="35" y="0"/>
                      <a:pt x="79" y="0"/>
                    </a:cubicBezTo>
                    <a:cubicBezTo>
                      <a:pt x="122" y="0"/>
                      <a:pt x="157" y="36"/>
                      <a:pt x="157" y="79"/>
                    </a:cubicBezTo>
                    <a:close/>
                    <a:moveTo>
                      <a:pt x="157" y="79"/>
                    </a:moveTo>
                    <a:cubicBezTo>
                      <a:pt x="157" y="79"/>
                      <a:pt x="157" y="79"/>
                      <a:pt x="157" y="79"/>
                    </a:cubicBezTo>
                  </a:path>
                </a:pathLst>
              </a:custGeom>
              <a:solidFill>
                <a:srgbClr val="DBDBD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58" name="Freeform 12"/>
              <p:cNvSpPr>
                <a:spLocks noEditPoints="1"/>
              </p:cNvSpPr>
              <p:nvPr/>
            </p:nvSpPr>
            <p:spPr bwMode="auto">
              <a:xfrm>
                <a:off x="9380678" y="3086494"/>
                <a:ext cx="246063" cy="244475"/>
              </a:xfrm>
              <a:custGeom>
                <a:avLst/>
                <a:gdLst>
                  <a:gd name="T0" fmla="*/ 82 w 82"/>
                  <a:gd name="T1" fmla="*/ 41 h 82"/>
                  <a:gd name="T2" fmla="*/ 41 w 82"/>
                  <a:gd name="T3" fmla="*/ 82 h 82"/>
                  <a:gd name="T4" fmla="*/ 0 w 82"/>
                  <a:gd name="T5" fmla="*/ 41 h 82"/>
                  <a:gd name="T6" fmla="*/ 41 w 82"/>
                  <a:gd name="T7" fmla="*/ 0 h 82"/>
                  <a:gd name="T8" fmla="*/ 82 w 82"/>
                  <a:gd name="T9" fmla="*/ 41 h 82"/>
                  <a:gd name="T10" fmla="*/ 82 w 82"/>
                  <a:gd name="T11" fmla="*/ 41 h 82"/>
                  <a:gd name="T12" fmla="*/ 82 w 82"/>
                  <a:gd name="T13" fmla="*/ 41 h 82"/>
                </a:gdLst>
                <a:ahLst/>
                <a:cxnLst>
                  <a:cxn ang="0">
                    <a:pos x="T0" y="T1"/>
                  </a:cxn>
                  <a:cxn ang="0">
                    <a:pos x="T2" y="T3"/>
                  </a:cxn>
                  <a:cxn ang="0">
                    <a:pos x="T4" y="T5"/>
                  </a:cxn>
                  <a:cxn ang="0">
                    <a:pos x="T6" y="T7"/>
                  </a:cxn>
                  <a:cxn ang="0">
                    <a:pos x="T8" y="T9"/>
                  </a:cxn>
                  <a:cxn ang="0">
                    <a:pos x="T10" y="T11"/>
                  </a:cxn>
                  <a:cxn ang="0">
                    <a:pos x="T12" y="T13"/>
                  </a:cxn>
                </a:cxnLst>
                <a:rect l="0" t="0" r="r" b="b"/>
                <a:pathLst>
                  <a:path w="82" h="82">
                    <a:moveTo>
                      <a:pt x="82" y="41"/>
                    </a:moveTo>
                    <a:cubicBezTo>
                      <a:pt x="82" y="63"/>
                      <a:pt x="63" y="82"/>
                      <a:pt x="41" y="82"/>
                    </a:cubicBezTo>
                    <a:cubicBezTo>
                      <a:pt x="18" y="82"/>
                      <a:pt x="0" y="63"/>
                      <a:pt x="0" y="41"/>
                    </a:cubicBezTo>
                    <a:cubicBezTo>
                      <a:pt x="0" y="18"/>
                      <a:pt x="18" y="0"/>
                      <a:pt x="41" y="0"/>
                    </a:cubicBezTo>
                    <a:cubicBezTo>
                      <a:pt x="63" y="0"/>
                      <a:pt x="82" y="18"/>
                      <a:pt x="82" y="41"/>
                    </a:cubicBezTo>
                    <a:close/>
                    <a:moveTo>
                      <a:pt x="82" y="41"/>
                    </a:moveTo>
                    <a:cubicBezTo>
                      <a:pt x="82" y="41"/>
                      <a:pt x="82" y="41"/>
                      <a:pt x="82" y="41"/>
                    </a:cubicBezTo>
                  </a:path>
                </a:pathLst>
              </a:custGeom>
              <a:solidFill>
                <a:srgbClr val="BFBFB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59" name="Freeform 13"/>
              <p:cNvSpPr>
                <a:spLocks noEditPoints="1"/>
              </p:cNvSpPr>
              <p:nvPr/>
            </p:nvSpPr>
            <p:spPr bwMode="auto">
              <a:xfrm>
                <a:off x="9479103" y="3011881"/>
                <a:ext cx="1023938" cy="139700"/>
              </a:xfrm>
              <a:custGeom>
                <a:avLst/>
                <a:gdLst>
                  <a:gd name="T0" fmla="*/ 255 w 343"/>
                  <a:gd name="T1" fmla="*/ 0 h 47"/>
                  <a:gd name="T2" fmla="*/ 84 w 343"/>
                  <a:gd name="T3" fmla="*/ 0 h 47"/>
                  <a:gd name="T4" fmla="*/ 85 w 343"/>
                  <a:gd name="T5" fmla="*/ 7 h 47"/>
                  <a:gd name="T6" fmla="*/ 85 w 343"/>
                  <a:gd name="T7" fmla="*/ 35 h 47"/>
                  <a:gd name="T8" fmla="*/ 0 w 343"/>
                  <a:gd name="T9" fmla="*/ 47 h 47"/>
                  <a:gd name="T10" fmla="*/ 255 w 343"/>
                  <a:gd name="T11" fmla="*/ 47 h 47"/>
                  <a:gd name="T12" fmla="*/ 336 w 343"/>
                  <a:gd name="T13" fmla="*/ 23 h 47"/>
                  <a:gd name="T14" fmla="*/ 255 w 343"/>
                  <a:gd name="T15" fmla="*/ 0 h 47"/>
                  <a:gd name="T16" fmla="*/ 255 w 343"/>
                  <a:gd name="T17" fmla="*/ 0 h 47"/>
                  <a:gd name="T18" fmla="*/ 255 w 343"/>
                  <a:gd name="T19" fmla="*/ 0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43" h="47">
                    <a:moveTo>
                      <a:pt x="255" y="0"/>
                    </a:moveTo>
                    <a:cubicBezTo>
                      <a:pt x="84" y="0"/>
                      <a:pt x="84" y="0"/>
                      <a:pt x="84" y="0"/>
                    </a:cubicBezTo>
                    <a:cubicBezTo>
                      <a:pt x="85" y="7"/>
                      <a:pt x="85" y="7"/>
                      <a:pt x="85" y="7"/>
                    </a:cubicBezTo>
                    <a:cubicBezTo>
                      <a:pt x="85" y="35"/>
                      <a:pt x="85" y="35"/>
                      <a:pt x="85" y="35"/>
                    </a:cubicBezTo>
                    <a:cubicBezTo>
                      <a:pt x="0" y="47"/>
                      <a:pt x="0" y="47"/>
                      <a:pt x="0" y="47"/>
                    </a:cubicBezTo>
                    <a:cubicBezTo>
                      <a:pt x="255" y="47"/>
                      <a:pt x="255" y="47"/>
                      <a:pt x="255" y="47"/>
                    </a:cubicBezTo>
                    <a:cubicBezTo>
                      <a:pt x="343" y="47"/>
                      <a:pt x="336" y="23"/>
                      <a:pt x="336" y="23"/>
                    </a:cubicBezTo>
                    <a:cubicBezTo>
                      <a:pt x="336" y="23"/>
                      <a:pt x="343" y="0"/>
                      <a:pt x="255" y="0"/>
                    </a:cubicBezTo>
                    <a:close/>
                    <a:moveTo>
                      <a:pt x="255" y="0"/>
                    </a:moveTo>
                    <a:cubicBezTo>
                      <a:pt x="255" y="0"/>
                      <a:pt x="255" y="0"/>
                      <a:pt x="255" y="0"/>
                    </a:cubicBezTo>
                  </a:path>
                </a:pathLst>
              </a:custGeom>
              <a:solidFill>
                <a:srgbClr val="D6D6D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60" name="Freeform 14"/>
              <p:cNvSpPr>
                <a:spLocks noEditPoints="1"/>
              </p:cNvSpPr>
              <p:nvPr/>
            </p:nvSpPr>
            <p:spPr bwMode="auto">
              <a:xfrm>
                <a:off x="9329878" y="3056331"/>
                <a:ext cx="1152525" cy="771525"/>
              </a:xfrm>
              <a:custGeom>
                <a:avLst/>
                <a:gdLst>
                  <a:gd name="T0" fmla="*/ 386 w 386"/>
                  <a:gd name="T1" fmla="*/ 0 h 259"/>
                  <a:gd name="T2" fmla="*/ 386 w 386"/>
                  <a:gd name="T3" fmla="*/ 0 h 259"/>
                  <a:gd name="T4" fmla="*/ 305 w 386"/>
                  <a:gd name="T5" fmla="*/ 32 h 259"/>
                  <a:gd name="T6" fmla="*/ 49 w 386"/>
                  <a:gd name="T7" fmla="*/ 32 h 259"/>
                  <a:gd name="T8" fmla="*/ 5 w 386"/>
                  <a:gd name="T9" fmla="*/ 105 h 259"/>
                  <a:gd name="T10" fmla="*/ 5 w 386"/>
                  <a:gd name="T11" fmla="*/ 257 h 259"/>
                  <a:gd name="T12" fmla="*/ 386 w 386"/>
                  <a:gd name="T13" fmla="*/ 259 h 259"/>
                  <a:gd name="T14" fmla="*/ 386 w 386"/>
                  <a:gd name="T15" fmla="*/ 26 h 259"/>
                  <a:gd name="T16" fmla="*/ 386 w 386"/>
                  <a:gd name="T17" fmla="*/ 0 h 259"/>
                  <a:gd name="T18" fmla="*/ 386 w 386"/>
                  <a:gd name="T19" fmla="*/ 0 h 259"/>
                  <a:gd name="T20" fmla="*/ 386 w 386"/>
                  <a:gd name="T21" fmla="*/ 0 h 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86" h="259">
                    <a:moveTo>
                      <a:pt x="386" y="0"/>
                    </a:moveTo>
                    <a:cubicBezTo>
                      <a:pt x="386" y="0"/>
                      <a:pt x="386" y="0"/>
                      <a:pt x="386" y="0"/>
                    </a:cubicBezTo>
                    <a:cubicBezTo>
                      <a:pt x="385" y="9"/>
                      <a:pt x="376" y="32"/>
                      <a:pt x="305" y="32"/>
                    </a:cubicBezTo>
                    <a:cubicBezTo>
                      <a:pt x="49" y="32"/>
                      <a:pt x="49" y="32"/>
                      <a:pt x="49" y="32"/>
                    </a:cubicBezTo>
                    <a:cubicBezTo>
                      <a:pt x="0" y="51"/>
                      <a:pt x="5" y="105"/>
                      <a:pt x="5" y="105"/>
                    </a:cubicBezTo>
                    <a:cubicBezTo>
                      <a:pt x="5" y="257"/>
                      <a:pt x="5" y="257"/>
                      <a:pt x="5" y="257"/>
                    </a:cubicBezTo>
                    <a:cubicBezTo>
                      <a:pt x="386" y="259"/>
                      <a:pt x="386" y="259"/>
                      <a:pt x="386" y="259"/>
                    </a:cubicBezTo>
                    <a:cubicBezTo>
                      <a:pt x="386" y="26"/>
                      <a:pt x="386" y="26"/>
                      <a:pt x="386" y="26"/>
                    </a:cubicBezTo>
                    <a:lnTo>
                      <a:pt x="386" y="0"/>
                    </a:lnTo>
                    <a:close/>
                    <a:moveTo>
                      <a:pt x="386" y="0"/>
                    </a:moveTo>
                    <a:cubicBezTo>
                      <a:pt x="386" y="0"/>
                      <a:pt x="386" y="0"/>
                      <a:pt x="386" y="0"/>
                    </a:cubicBezTo>
                  </a:path>
                </a:pathLst>
              </a:cu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61" name="Freeform 15"/>
              <p:cNvSpPr>
                <a:spLocks noEditPoints="1"/>
              </p:cNvSpPr>
              <p:nvPr/>
            </p:nvSpPr>
            <p:spPr bwMode="auto">
              <a:xfrm>
                <a:off x="8783778" y="3792931"/>
                <a:ext cx="1755775" cy="300038"/>
              </a:xfrm>
              <a:custGeom>
                <a:avLst/>
                <a:gdLst>
                  <a:gd name="T0" fmla="*/ 561 w 588"/>
                  <a:gd name="T1" fmla="*/ 0 h 101"/>
                  <a:gd name="T2" fmla="*/ 26 w 588"/>
                  <a:gd name="T3" fmla="*/ 0 h 101"/>
                  <a:gd name="T4" fmla="*/ 0 w 588"/>
                  <a:gd name="T5" fmla="*/ 27 h 101"/>
                  <a:gd name="T6" fmla="*/ 0 w 588"/>
                  <a:gd name="T7" fmla="*/ 101 h 101"/>
                  <a:gd name="T8" fmla="*/ 588 w 588"/>
                  <a:gd name="T9" fmla="*/ 101 h 101"/>
                  <a:gd name="T10" fmla="*/ 588 w 588"/>
                  <a:gd name="T11" fmla="*/ 27 h 101"/>
                  <a:gd name="T12" fmla="*/ 561 w 588"/>
                  <a:gd name="T13" fmla="*/ 0 h 101"/>
                  <a:gd name="T14" fmla="*/ 561 w 588"/>
                  <a:gd name="T15" fmla="*/ 0 h 101"/>
                  <a:gd name="T16" fmla="*/ 561 w 588"/>
                  <a:gd name="T17" fmla="*/ 0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88" h="101">
                    <a:moveTo>
                      <a:pt x="561" y="0"/>
                    </a:moveTo>
                    <a:cubicBezTo>
                      <a:pt x="26" y="0"/>
                      <a:pt x="26" y="0"/>
                      <a:pt x="26" y="0"/>
                    </a:cubicBezTo>
                    <a:cubicBezTo>
                      <a:pt x="12" y="0"/>
                      <a:pt x="0" y="12"/>
                      <a:pt x="0" y="27"/>
                    </a:cubicBezTo>
                    <a:cubicBezTo>
                      <a:pt x="0" y="101"/>
                      <a:pt x="0" y="101"/>
                      <a:pt x="0" y="101"/>
                    </a:cubicBezTo>
                    <a:cubicBezTo>
                      <a:pt x="588" y="101"/>
                      <a:pt x="588" y="101"/>
                      <a:pt x="588" y="101"/>
                    </a:cubicBezTo>
                    <a:cubicBezTo>
                      <a:pt x="588" y="27"/>
                      <a:pt x="588" y="27"/>
                      <a:pt x="588" y="27"/>
                    </a:cubicBezTo>
                    <a:cubicBezTo>
                      <a:pt x="588" y="12"/>
                      <a:pt x="576" y="0"/>
                      <a:pt x="561" y="0"/>
                    </a:cubicBezTo>
                    <a:close/>
                    <a:moveTo>
                      <a:pt x="561" y="0"/>
                    </a:moveTo>
                    <a:cubicBezTo>
                      <a:pt x="561" y="0"/>
                      <a:pt x="561" y="0"/>
                      <a:pt x="561" y="0"/>
                    </a:cubicBezTo>
                  </a:path>
                </a:pathLst>
              </a:custGeom>
              <a:solidFill>
                <a:srgbClr val="72706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62" name="Freeform 16"/>
              <p:cNvSpPr>
                <a:spLocks noEditPoints="1"/>
              </p:cNvSpPr>
              <p:nvPr/>
            </p:nvSpPr>
            <p:spPr bwMode="auto">
              <a:xfrm>
                <a:off x="10058540" y="3027756"/>
                <a:ext cx="287338" cy="85725"/>
              </a:xfrm>
              <a:custGeom>
                <a:avLst/>
                <a:gdLst>
                  <a:gd name="T0" fmla="*/ 96 w 96"/>
                  <a:gd name="T1" fmla="*/ 15 h 29"/>
                  <a:gd name="T2" fmla="*/ 48 w 96"/>
                  <a:gd name="T3" fmla="*/ 29 h 29"/>
                  <a:gd name="T4" fmla="*/ 0 w 96"/>
                  <a:gd name="T5" fmla="*/ 15 h 29"/>
                  <a:gd name="T6" fmla="*/ 48 w 96"/>
                  <a:gd name="T7" fmla="*/ 0 h 29"/>
                  <a:gd name="T8" fmla="*/ 96 w 96"/>
                  <a:gd name="T9" fmla="*/ 15 h 29"/>
                  <a:gd name="T10" fmla="*/ 96 w 96"/>
                  <a:gd name="T11" fmla="*/ 15 h 29"/>
                  <a:gd name="T12" fmla="*/ 96 w 96"/>
                  <a:gd name="T13" fmla="*/ 15 h 29"/>
                </a:gdLst>
                <a:ahLst/>
                <a:cxnLst>
                  <a:cxn ang="0">
                    <a:pos x="T0" y="T1"/>
                  </a:cxn>
                  <a:cxn ang="0">
                    <a:pos x="T2" y="T3"/>
                  </a:cxn>
                  <a:cxn ang="0">
                    <a:pos x="T4" y="T5"/>
                  </a:cxn>
                  <a:cxn ang="0">
                    <a:pos x="T6" y="T7"/>
                  </a:cxn>
                  <a:cxn ang="0">
                    <a:pos x="T8" y="T9"/>
                  </a:cxn>
                  <a:cxn ang="0">
                    <a:pos x="T10" y="T11"/>
                  </a:cxn>
                  <a:cxn ang="0">
                    <a:pos x="T12" y="T13"/>
                  </a:cxn>
                </a:cxnLst>
                <a:rect l="0" t="0" r="r" b="b"/>
                <a:pathLst>
                  <a:path w="96" h="29">
                    <a:moveTo>
                      <a:pt x="96" y="15"/>
                    </a:moveTo>
                    <a:cubicBezTo>
                      <a:pt x="96" y="22"/>
                      <a:pt x="74" y="29"/>
                      <a:pt x="48" y="29"/>
                    </a:cubicBezTo>
                    <a:cubicBezTo>
                      <a:pt x="21" y="29"/>
                      <a:pt x="0" y="22"/>
                      <a:pt x="0" y="15"/>
                    </a:cubicBezTo>
                    <a:cubicBezTo>
                      <a:pt x="0" y="7"/>
                      <a:pt x="21" y="0"/>
                      <a:pt x="48" y="0"/>
                    </a:cubicBezTo>
                    <a:cubicBezTo>
                      <a:pt x="74" y="0"/>
                      <a:pt x="96" y="7"/>
                      <a:pt x="96" y="15"/>
                    </a:cubicBezTo>
                    <a:close/>
                    <a:moveTo>
                      <a:pt x="96" y="15"/>
                    </a:moveTo>
                    <a:cubicBezTo>
                      <a:pt x="96" y="15"/>
                      <a:pt x="96" y="15"/>
                      <a:pt x="96" y="15"/>
                    </a:cubicBezTo>
                  </a:path>
                </a:pathLst>
              </a:custGeom>
              <a:solidFill>
                <a:srgbClr val="BABAB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63" name="Rectangle 17"/>
              <p:cNvSpPr>
                <a:spLocks noChangeArrowheads="1"/>
              </p:cNvSpPr>
              <p:nvPr/>
            </p:nvSpPr>
            <p:spPr bwMode="auto">
              <a:xfrm>
                <a:off x="9431478" y="3589731"/>
                <a:ext cx="227013" cy="139700"/>
              </a:xfrm>
              <a:prstGeom prst="rect">
                <a:avLst/>
              </a:prstGeom>
              <a:solidFill>
                <a:srgbClr val="AFAFA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64" name="Freeform 18"/>
              <p:cNvSpPr>
                <a:spLocks/>
              </p:cNvSpPr>
              <p:nvPr/>
            </p:nvSpPr>
            <p:spPr bwMode="auto">
              <a:xfrm>
                <a:off x="8712340" y="5853113"/>
                <a:ext cx="1878013" cy="36513"/>
              </a:xfrm>
              <a:custGeom>
                <a:avLst/>
                <a:gdLst>
                  <a:gd name="T0" fmla="*/ 623 w 629"/>
                  <a:gd name="T1" fmla="*/ 12 h 12"/>
                  <a:gd name="T2" fmla="*/ 6 w 629"/>
                  <a:gd name="T3" fmla="*/ 12 h 12"/>
                  <a:gd name="T4" fmla="*/ 0 w 629"/>
                  <a:gd name="T5" fmla="*/ 6 h 12"/>
                  <a:gd name="T6" fmla="*/ 0 w 629"/>
                  <a:gd name="T7" fmla="*/ 6 h 12"/>
                  <a:gd name="T8" fmla="*/ 6 w 629"/>
                  <a:gd name="T9" fmla="*/ 0 h 12"/>
                  <a:gd name="T10" fmla="*/ 623 w 629"/>
                  <a:gd name="T11" fmla="*/ 0 h 12"/>
                  <a:gd name="T12" fmla="*/ 629 w 629"/>
                  <a:gd name="T13" fmla="*/ 6 h 12"/>
                  <a:gd name="T14" fmla="*/ 629 w 629"/>
                  <a:gd name="T15" fmla="*/ 6 h 12"/>
                  <a:gd name="T16" fmla="*/ 623 w 629"/>
                  <a:gd name="T17"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29" h="12">
                    <a:moveTo>
                      <a:pt x="623" y="12"/>
                    </a:moveTo>
                    <a:cubicBezTo>
                      <a:pt x="6" y="12"/>
                      <a:pt x="6" y="12"/>
                      <a:pt x="6" y="12"/>
                    </a:cubicBezTo>
                    <a:cubicBezTo>
                      <a:pt x="3" y="12"/>
                      <a:pt x="0" y="9"/>
                      <a:pt x="0" y="6"/>
                    </a:cubicBezTo>
                    <a:cubicBezTo>
                      <a:pt x="0" y="6"/>
                      <a:pt x="0" y="6"/>
                      <a:pt x="0" y="6"/>
                    </a:cubicBezTo>
                    <a:cubicBezTo>
                      <a:pt x="0" y="3"/>
                      <a:pt x="3" y="0"/>
                      <a:pt x="6" y="0"/>
                    </a:cubicBezTo>
                    <a:cubicBezTo>
                      <a:pt x="623" y="0"/>
                      <a:pt x="623" y="0"/>
                      <a:pt x="623" y="0"/>
                    </a:cubicBezTo>
                    <a:cubicBezTo>
                      <a:pt x="627" y="0"/>
                      <a:pt x="629" y="3"/>
                      <a:pt x="629" y="6"/>
                    </a:cubicBezTo>
                    <a:cubicBezTo>
                      <a:pt x="629" y="6"/>
                      <a:pt x="629" y="6"/>
                      <a:pt x="629" y="6"/>
                    </a:cubicBezTo>
                    <a:cubicBezTo>
                      <a:pt x="629" y="9"/>
                      <a:pt x="627" y="12"/>
                      <a:pt x="623" y="12"/>
                    </a:cubicBezTo>
                    <a:close/>
                  </a:path>
                </a:pathLst>
              </a:custGeom>
              <a:solidFill>
                <a:srgbClr val="F4D4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spTree>
    <p:extLst>
      <p:ext uri="{BB962C8B-B14F-4D97-AF65-F5344CB8AC3E}">
        <p14:creationId xmlns:p14="http://schemas.microsoft.com/office/powerpoint/2010/main" val="38286676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4919269" y="5213286"/>
            <a:ext cx="5772039" cy="613694"/>
          </a:xfrm>
          <a:prstGeom prst="rect">
            <a:avLst/>
          </a:prstGeom>
        </p:spPr>
        <p:txBody>
          <a:bodyPr wrap="square">
            <a:spAutoFit/>
          </a:bodyPr>
          <a:lstStyle/>
          <a:p>
            <a:pPr>
              <a:lnSpc>
                <a:spcPct val="150000"/>
              </a:lnSpc>
            </a:pPr>
            <a:r>
              <a:rPr lang="zh-CN" altLang="en-US" sz="1200" dirty="0">
                <a:solidFill>
                  <a:schemeClr val="accent1"/>
                </a:solidFill>
                <a:latin typeface="微软雅黑" panose="020B0503020204020204" pitchFamily="34" charset="-122"/>
                <a:ea typeface="微软雅黑" panose="020B0503020204020204" pitchFamily="34" charset="-122"/>
              </a:rPr>
              <a:t>收入在</a:t>
            </a:r>
            <a:r>
              <a:rPr lang="en-US" altLang="zh-CN" sz="1200" dirty="0">
                <a:solidFill>
                  <a:schemeClr val="accent1"/>
                </a:solidFill>
                <a:latin typeface="微软雅黑" panose="020B0503020204020204" pitchFamily="34" charset="-122"/>
                <a:ea typeface="微软雅黑" panose="020B0503020204020204" pitchFamily="34" charset="-122"/>
              </a:rPr>
              <a:t>5000</a:t>
            </a:r>
            <a:r>
              <a:rPr lang="zh-CN" altLang="en-US" sz="1200" dirty="0">
                <a:solidFill>
                  <a:schemeClr val="accent1"/>
                </a:solidFill>
                <a:latin typeface="微软雅黑" panose="020B0503020204020204" pitchFamily="34" charset="-122"/>
                <a:ea typeface="微软雅黑" panose="020B0503020204020204" pitchFamily="34" charset="-122"/>
              </a:rPr>
              <a:t>元以下人中近七成会根据价格来选择香烟，而收入偏高的人更多考虑香烟的风味和有害物质的含量，收入更高的人更会在意香烟所象征的身份地位。</a:t>
            </a:r>
          </a:p>
        </p:txBody>
      </p:sp>
      <p:grpSp>
        <p:nvGrpSpPr>
          <p:cNvPr id="19" name="组合 18"/>
          <p:cNvGrpSpPr/>
          <p:nvPr/>
        </p:nvGrpSpPr>
        <p:grpSpPr>
          <a:xfrm>
            <a:off x="594922" y="434266"/>
            <a:ext cx="5430838" cy="785812"/>
            <a:chOff x="762001" y="1042988"/>
            <a:chExt cx="5430838" cy="785812"/>
          </a:xfrm>
          <a:solidFill>
            <a:schemeClr val="accent1"/>
          </a:solidFill>
        </p:grpSpPr>
        <p:sp>
          <p:nvSpPr>
            <p:cNvPr id="16" name="Freeform 5"/>
            <p:cNvSpPr>
              <a:spLocks/>
            </p:cNvSpPr>
            <p:nvPr/>
          </p:nvSpPr>
          <p:spPr bwMode="auto">
            <a:xfrm>
              <a:off x="5527676" y="1298575"/>
              <a:ext cx="665163" cy="530225"/>
            </a:xfrm>
            <a:custGeom>
              <a:avLst/>
              <a:gdLst>
                <a:gd name="T0" fmla="*/ 333 w 419"/>
                <a:gd name="T1" fmla="*/ 334 h 334"/>
                <a:gd name="T2" fmla="*/ 0 w 419"/>
                <a:gd name="T3" fmla="*/ 334 h 334"/>
                <a:gd name="T4" fmla="*/ 163 w 419"/>
                <a:gd name="T5" fmla="*/ 0 h 334"/>
                <a:gd name="T6" fmla="*/ 419 w 419"/>
                <a:gd name="T7" fmla="*/ 0 h 334"/>
                <a:gd name="T8" fmla="*/ 254 w 419"/>
                <a:gd name="T9" fmla="*/ 167 h 334"/>
                <a:gd name="T10" fmla="*/ 333 w 419"/>
                <a:gd name="T11" fmla="*/ 334 h 334"/>
              </a:gdLst>
              <a:ahLst/>
              <a:cxnLst>
                <a:cxn ang="0">
                  <a:pos x="T0" y="T1"/>
                </a:cxn>
                <a:cxn ang="0">
                  <a:pos x="T2" y="T3"/>
                </a:cxn>
                <a:cxn ang="0">
                  <a:pos x="T4" y="T5"/>
                </a:cxn>
                <a:cxn ang="0">
                  <a:pos x="T6" y="T7"/>
                </a:cxn>
                <a:cxn ang="0">
                  <a:pos x="T8" y="T9"/>
                </a:cxn>
                <a:cxn ang="0">
                  <a:pos x="T10" y="T11"/>
                </a:cxn>
              </a:cxnLst>
              <a:rect l="0" t="0" r="r" b="b"/>
              <a:pathLst>
                <a:path w="419" h="334">
                  <a:moveTo>
                    <a:pt x="333" y="334"/>
                  </a:moveTo>
                  <a:lnTo>
                    <a:pt x="0" y="334"/>
                  </a:lnTo>
                  <a:lnTo>
                    <a:pt x="163" y="0"/>
                  </a:lnTo>
                  <a:lnTo>
                    <a:pt x="419" y="0"/>
                  </a:lnTo>
                  <a:lnTo>
                    <a:pt x="254" y="167"/>
                  </a:lnTo>
                  <a:lnTo>
                    <a:pt x="333" y="334"/>
                  </a:lnTo>
                  <a:close/>
                </a:path>
              </a:pathLst>
            </a:custGeom>
            <a:grpFill/>
            <a:ln w="2857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7" name="Freeform 6"/>
            <p:cNvSpPr>
              <a:spLocks/>
            </p:cNvSpPr>
            <p:nvPr/>
          </p:nvSpPr>
          <p:spPr bwMode="auto">
            <a:xfrm>
              <a:off x="762001" y="1042988"/>
              <a:ext cx="665163" cy="530225"/>
            </a:xfrm>
            <a:custGeom>
              <a:avLst/>
              <a:gdLst>
                <a:gd name="T0" fmla="*/ 87 w 419"/>
                <a:gd name="T1" fmla="*/ 0 h 334"/>
                <a:gd name="T2" fmla="*/ 419 w 419"/>
                <a:gd name="T3" fmla="*/ 0 h 334"/>
                <a:gd name="T4" fmla="*/ 257 w 419"/>
                <a:gd name="T5" fmla="*/ 334 h 334"/>
                <a:gd name="T6" fmla="*/ 0 w 419"/>
                <a:gd name="T7" fmla="*/ 334 h 334"/>
                <a:gd name="T8" fmla="*/ 165 w 419"/>
                <a:gd name="T9" fmla="*/ 167 h 334"/>
                <a:gd name="T10" fmla="*/ 87 w 419"/>
                <a:gd name="T11" fmla="*/ 0 h 334"/>
              </a:gdLst>
              <a:ahLst/>
              <a:cxnLst>
                <a:cxn ang="0">
                  <a:pos x="T0" y="T1"/>
                </a:cxn>
                <a:cxn ang="0">
                  <a:pos x="T2" y="T3"/>
                </a:cxn>
                <a:cxn ang="0">
                  <a:pos x="T4" y="T5"/>
                </a:cxn>
                <a:cxn ang="0">
                  <a:pos x="T6" y="T7"/>
                </a:cxn>
                <a:cxn ang="0">
                  <a:pos x="T8" y="T9"/>
                </a:cxn>
                <a:cxn ang="0">
                  <a:pos x="T10" y="T11"/>
                </a:cxn>
              </a:cxnLst>
              <a:rect l="0" t="0" r="r" b="b"/>
              <a:pathLst>
                <a:path w="419" h="334">
                  <a:moveTo>
                    <a:pt x="87" y="0"/>
                  </a:moveTo>
                  <a:lnTo>
                    <a:pt x="419" y="0"/>
                  </a:lnTo>
                  <a:lnTo>
                    <a:pt x="257" y="334"/>
                  </a:lnTo>
                  <a:lnTo>
                    <a:pt x="0" y="334"/>
                  </a:lnTo>
                  <a:lnTo>
                    <a:pt x="165" y="167"/>
                  </a:lnTo>
                  <a:lnTo>
                    <a:pt x="87" y="0"/>
                  </a:lnTo>
                  <a:close/>
                </a:path>
              </a:pathLst>
            </a:custGeom>
            <a:grpFill/>
            <a:ln w="2857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8" name="Freeform 7"/>
            <p:cNvSpPr>
              <a:spLocks/>
            </p:cNvSpPr>
            <p:nvPr/>
          </p:nvSpPr>
          <p:spPr bwMode="auto">
            <a:xfrm>
              <a:off x="1135063" y="1135063"/>
              <a:ext cx="4684713" cy="600075"/>
            </a:xfrm>
            <a:custGeom>
              <a:avLst/>
              <a:gdLst>
                <a:gd name="T0" fmla="*/ 2761 w 2951"/>
                <a:gd name="T1" fmla="*/ 378 h 378"/>
                <a:gd name="T2" fmla="*/ 0 w 2951"/>
                <a:gd name="T3" fmla="*/ 378 h 378"/>
                <a:gd name="T4" fmla="*/ 188 w 2951"/>
                <a:gd name="T5" fmla="*/ 0 h 378"/>
                <a:gd name="T6" fmla="*/ 2951 w 2951"/>
                <a:gd name="T7" fmla="*/ 0 h 378"/>
                <a:gd name="T8" fmla="*/ 2761 w 2951"/>
                <a:gd name="T9" fmla="*/ 378 h 378"/>
              </a:gdLst>
              <a:ahLst/>
              <a:cxnLst>
                <a:cxn ang="0">
                  <a:pos x="T0" y="T1"/>
                </a:cxn>
                <a:cxn ang="0">
                  <a:pos x="T2" y="T3"/>
                </a:cxn>
                <a:cxn ang="0">
                  <a:pos x="T4" y="T5"/>
                </a:cxn>
                <a:cxn ang="0">
                  <a:pos x="T6" y="T7"/>
                </a:cxn>
                <a:cxn ang="0">
                  <a:pos x="T8" y="T9"/>
                </a:cxn>
              </a:cxnLst>
              <a:rect l="0" t="0" r="r" b="b"/>
              <a:pathLst>
                <a:path w="2951" h="378">
                  <a:moveTo>
                    <a:pt x="2761" y="378"/>
                  </a:moveTo>
                  <a:lnTo>
                    <a:pt x="0" y="378"/>
                  </a:lnTo>
                  <a:lnTo>
                    <a:pt x="188" y="0"/>
                  </a:lnTo>
                  <a:lnTo>
                    <a:pt x="2951" y="0"/>
                  </a:lnTo>
                  <a:lnTo>
                    <a:pt x="2761" y="378"/>
                  </a:lnTo>
                  <a:close/>
                </a:path>
              </a:pathLst>
            </a:custGeom>
            <a:grpFill/>
            <a:ln w="28575">
              <a:noFill/>
              <a:round/>
              <a:headEnd/>
              <a:tailEnd/>
            </a:ln>
          </p:spPr>
          <p:txBody>
            <a:bodyPr vert="horz" wrap="square" lIns="91440" tIns="45720" rIns="91440" bIns="45720" numCol="1" anchor="t" anchorCtr="0" compatLnSpc="1">
              <a:prstTxWarp prst="textNoShape">
                <a:avLst/>
              </a:prstTxWarp>
            </a:bodyPr>
            <a:lstStyle/>
            <a:p>
              <a:endParaRPr lang="zh-CN" altLang="en-US"/>
            </a:p>
          </p:txBody>
        </p:sp>
      </p:grpSp>
      <p:sp>
        <p:nvSpPr>
          <p:cNvPr id="5" name="矩形 4"/>
          <p:cNvSpPr/>
          <p:nvPr/>
        </p:nvSpPr>
        <p:spPr>
          <a:xfrm>
            <a:off x="1366390" y="592524"/>
            <a:ext cx="3871253" cy="400110"/>
          </a:xfrm>
          <a:prstGeom prst="rect">
            <a:avLst/>
          </a:prstGeom>
        </p:spPr>
        <p:txBody>
          <a:bodyPr wrap="none" lIns="0" tIns="0" rIns="0" bIns="0">
            <a:spAutoFit/>
          </a:bodyPr>
          <a:lstStyle/>
          <a:p>
            <a:pPr algn="just"/>
            <a:r>
              <a:rPr lang="zh-CN" altLang="en-US" sz="2600" b="1" i="0" dirty="0">
                <a:solidFill>
                  <a:schemeClr val="bg1"/>
                </a:solidFill>
                <a:effectLst/>
                <a:latin typeface="Helvetica" panose="020B0604020202020204" pitchFamily="34" charset="0"/>
              </a:rPr>
              <a:t>你选择香烟的主要依据是</a:t>
            </a:r>
            <a:r>
              <a:rPr lang="en-US" altLang="zh-CN" sz="2600" b="1" i="0" dirty="0">
                <a:solidFill>
                  <a:schemeClr val="bg1"/>
                </a:solidFill>
                <a:effectLst/>
                <a:latin typeface="Helvetica" panose="020B0604020202020204" pitchFamily="34" charset="0"/>
              </a:rPr>
              <a:t>?</a:t>
            </a:r>
            <a:endParaRPr lang="zh-CN" altLang="en-US" sz="2600" b="1" i="0" dirty="0">
              <a:solidFill>
                <a:schemeClr val="bg1"/>
              </a:solidFill>
              <a:effectLst/>
              <a:latin typeface="Helvetica" panose="020B0604020202020204" pitchFamily="34" charset="0"/>
            </a:endParaRPr>
          </a:p>
        </p:txBody>
      </p:sp>
      <p:sp>
        <p:nvSpPr>
          <p:cNvPr id="6" name="矩形 5"/>
          <p:cNvSpPr/>
          <p:nvPr/>
        </p:nvSpPr>
        <p:spPr>
          <a:xfrm>
            <a:off x="941782" y="5129700"/>
            <a:ext cx="1304594" cy="584775"/>
          </a:xfrm>
          <a:prstGeom prst="rect">
            <a:avLst/>
          </a:prstGeom>
        </p:spPr>
        <p:txBody>
          <a:bodyPr wrap="square">
            <a:spAutoFit/>
          </a:bodyPr>
          <a:lstStyle/>
          <a:p>
            <a:pPr algn="just"/>
            <a:r>
              <a:rPr lang="zh-CN" altLang="en-US" sz="3200" b="1" i="0" dirty="0">
                <a:solidFill>
                  <a:schemeClr val="accent1"/>
                </a:solidFill>
                <a:effectLst/>
                <a:latin typeface="Helvetica" panose="020B0604020202020204" pitchFamily="34" charset="0"/>
              </a:rPr>
              <a:t>价格</a:t>
            </a:r>
          </a:p>
        </p:txBody>
      </p:sp>
      <p:sp>
        <p:nvSpPr>
          <p:cNvPr id="7" name="矩形 6"/>
          <p:cNvSpPr/>
          <p:nvPr/>
        </p:nvSpPr>
        <p:spPr>
          <a:xfrm>
            <a:off x="5432769" y="3997417"/>
            <a:ext cx="1005403" cy="338554"/>
          </a:xfrm>
          <a:prstGeom prst="rect">
            <a:avLst/>
          </a:prstGeom>
        </p:spPr>
        <p:txBody>
          <a:bodyPr wrap="none">
            <a:spAutoFit/>
          </a:bodyPr>
          <a:lstStyle/>
          <a:p>
            <a:pPr algn="ctr"/>
            <a:r>
              <a:rPr lang="zh-CN" altLang="en-US" sz="1600" b="1" i="0" dirty="0">
                <a:solidFill>
                  <a:schemeClr val="accent1"/>
                </a:solidFill>
                <a:effectLst/>
                <a:latin typeface="Helvetica" panose="020B0604020202020204" pitchFamily="34" charset="0"/>
              </a:rPr>
              <a:t>有害物质</a:t>
            </a:r>
          </a:p>
        </p:txBody>
      </p:sp>
      <p:sp>
        <p:nvSpPr>
          <p:cNvPr id="3" name="矩形 2"/>
          <p:cNvSpPr/>
          <p:nvPr/>
        </p:nvSpPr>
        <p:spPr>
          <a:xfrm>
            <a:off x="4912780" y="4752526"/>
            <a:ext cx="3647152" cy="369332"/>
          </a:xfrm>
          <a:prstGeom prst="rect">
            <a:avLst/>
          </a:prstGeom>
        </p:spPr>
        <p:txBody>
          <a:bodyPr wrap="none">
            <a:spAutoFit/>
          </a:bodyPr>
          <a:lstStyle/>
          <a:p>
            <a:pPr algn="just"/>
            <a:r>
              <a:rPr lang="zh-CN" altLang="en-US" b="1" i="0" dirty="0">
                <a:solidFill>
                  <a:schemeClr val="accent3">
                    <a:lumMod val="75000"/>
                  </a:schemeClr>
                </a:solidFill>
                <a:effectLst/>
                <a:latin typeface="Helvetica" panose="020B0604020202020204" pitchFamily="34" charset="0"/>
              </a:rPr>
              <a:t>高收入群体更注重香烟的身份象征</a:t>
            </a:r>
          </a:p>
        </p:txBody>
      </p:sp>
      <p:grpSp>
        <p:nvGrpSpPr>
          <p:cNvPr id="81" name="组合 80" descr="ExEAAB+LCAAAAAAABADdVkFvmzAY/S/ueqMIzAItN9opVQ5rJyXaDlMODNzgCkwEpsoU8d9nAwacOJSeOlAuyef3+Xvv4+WJI/hC/+4RcME68TP6Dfu7zE9WFCVAA6sQuKSIYw3cYxJisnvM0mKfA/f3sW3rn/zCNPrpxwXivQRT7Mf1T/cML2DfMcFJkTQwQzdYyT/0SqZRF3EYxqgPWxGKsrd2gslr1fc1zdiAZZolPmUDj0Z5DZoj4FqG7pS8OUQHdpEGNjUtwaehxxeg1MkPuEwvfC1ymiBCu6YfPlsdYqwUes/7OnRLB57u4+ZOtZFbVizbqevI36MndhXn22yAl0ywbdVJbNlg9kXSXWoXCW/Q4YMSeUdfnOp5DNLnF/TZNxRUvLcK5q0VH9I4zd63ooCdnT+/vOAAbSKUIIHZYEI9EjLSofDhfYZ3ESUoz5vC859XFNBem7vgqCKP2J1Xy+VX6NieB4Q8o1T5UQwc68cT/JjnVLX0HxTTmyPqBQFbc8O8FlTVz3QK+h9youApPcy6OGDCT1MHRxhVAw/sz5Ump7Ydkjro2/88Qhe3utVZ1pxxhMJJRyicZITeGPpClaG2lKHQdqADlRlqzjJD4ZwzFEoZOlbqlDPUdnRY9kNrthlqTTpDrUlm6IXXUEd+DTU8+85SRiicZYRac45QS4rQsVIHfbsKUvK+bStUZx2rndu0j3WODB+zWt7R4S5tiKOqSm8lzSxpI7WOLfv8Ay1cKZUTEQAA"/>
          <p:cNvGrpSpPr/>
          <p:nvPr/>
        </p:nvGrpSpPr>
        <p:grpSpPr>
          <a:xfrm>
            <a:off x="422017" y="2022937"/>
            <a:ext cx="4320000" cy="4320000"/>
            <a:chOff x="4093655" y="1426655"/>
            <a:chExt cx="4320000" cy="4320000"/>
          </a:xfrm>
        </p:grpSpPr>
        <p:sp>
          <p:nvSpPr>
            <p:cNvPr id="82" name="ValueShape1"/>
            <p:cNvSpPr/>
            <p:nvPr/>
          </p:nvSpPr>
          <p:spPr>
            <a:xfrm>
              <a:off x="4093655" y="1426655"/>
              <a:ext cx="4320000" cy="4320000"/>
            </a:xfrm>
            <a:prstGeom prst="pie">
              <a:avLst>
                <a:gd name="adj1" fmla="val 16200000"/>
                <a:gd name="adj2" fmla="val 21173400"/>
              </a:avLst>
            </a:prstGeom>
            <a:solidFill>
              <a:schemeClr val="accent1">
                <a:lumMod val="100000"/>
                <a:alpha val="80000"/>
              </a:schemeClr>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83" name="ValueShape2"/>
            <p:cNvSpPr/>
            <p:nvPr/>
          </p:nvSpPr>
          <p:spPr>
            <a:xfrm>
              <a:off x="4453655" y="1786655"/>
              <a:ext cx="3600000" cy="3600000"/>
            </a:xfrm>
            <a:prstGeom prst="pie">
              <a:avLst>
                <a:gd name="adj1" fmla="val 16200000"/>
                <a:gd name="adj2" fmla="val 4044600"/>
              </a:avLst>
            </a:prstGeom>
            <a:solidFill>
              <a:schemeClr val="accent2">
                <a:lumMod val="100000"/>
                <a:alpha val="70000"/>
              </a:schemeClr>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84" name="ValueShape3"/>
            <p:cNvSpPr/>
            <p:nvPr/>
          </p:nvSpPr>
          <p:spPr>
            <a:xfrm>
              <a:off x="4813655" y="2146655"/>
              <a:ext cx="2880000" cy="2880000"/>
            </a:xfrm>
            <a:prstGeom prst="pie">
              <a:avLst>
                <a:gd name="adj1" fmla="val 16200000"/>
                <a:gd name="adj2" fmla="val 5486400"/>
              </a:avLst>
            </a:prstGeom>
            <a:solidFill>
              <a:schemeClr val="accent3">
                <a:lumMod val="100000"/>
                <a:alpha val="80000"/>
              </a:schemeClr>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85" name="BackShape"/>
            <p:cNvSpPr/>
            <p:nvPr/>
          </p:nvSpPr>
          <p:spPr>
            <a:xfrm>
              <a:off x="5173655" y="2506655"/>
              <a:ext cx="2160000" cy="2160000"/>
            </a:xfrm>
            <a:prstGeom prst="ellipse">
              <a:avLst/>
            </a:prstGeom>
            <a:solidFill>
              <a:schemeClr val="accent4">
                <a:alpha val="80000"/>
              </a:schemeClr>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86" name="BackShape"/>
            <p:cNvSpPr/>
            <p:nvPr/>
          </p:nvSpPr>
          <p:spPr>
            <a:xfrm>
              <a:off x="5533655" y="2866655"/>
              <a:ext cx="1440000" cy="1440000"/>
            </a:xfrm>
            <a:prstGeom prst="ellipse">
              <a:avLst/>
            </a:prstGeom>
            <a:solidFill>
              <a:schemeClr val="bg1">
                <a:alpha val="80000"/>
              </a:schemeClr>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88" name="ValueText1"/>
            <p:cNvSpPr txBox="1"/>
            <p:nvPr/>
          </p:nvSpPr>
          <p:spPr>
            <a:xfrm>
              <a:off x="5704422" y="1492129"/>
              <a:ext cx="425294" cy="237700"/>
            </a:xfrm>
            <a:prstGeom prst="rect">
              <a:avLst/>
            </a:prstGeom>
            <a:noFill/>
            <a:ln>
              <a:noFill/>
            </a:ln>
          </p:spPr>
          <p:txBody>
            <a:bodyPr wrap="none" lIns="0" tIns="0" rIns="0" bIns="0" anchor="ctr" anchorCtr="1">
              <a:prstTxWarp prst="textPlain">
                <a:avLst/>
              </a:prstTxWarp>
              <a:normAutofit fontScale="25000" lnSpcReduction="20000"/>
            </a:bodyPr>
            <a:lstStyle/>
            <a:p>
              <a:pPr algn="ctr"/>
              <a:r>
                <a:rPr lang="en-US" altLang="zh-CN" sz="6000">
                  <a:solidFill>
                    <a:schemeClr val="accent1">
                      <a:lumMod val="100000"/>
                    </a:schemeClr>
                  </a:solidFill>
                  <a:latin typeface="Impact" panose="020B0806030902050204" pitchFamily="34" charset="0"/>
                </a:rPr>
                <a:t>30.7%</a:t>
              </a:r>
            </a:p>
          </p:txBody>
        </p:sp>
        <p:sp>
          <p:nvSpPr>
            <p:cNvPr id="89" name="ValueText2"/>
            <p:cNvSpPr txBox="1"/>
            <p:nvPr/>
          </p:nvSpPr>
          <p:spPr>
            <a:xfrm>
              <a:off x="5704422" y="1848292"/>
              <a:ext cx="425294" cy="237700"/>
            </a:xfrm>
            <a:prstGeom prst="rect">
              <a:avLst/>
            </a:prstGeom>
            <a:noFill/>
            <a:ln>
              <a:noFill/>
            </a:ln>
          </p:spPr>
          <p:txBody>
            <a:bodyPr wrap="none" lIns="0" tIns="0" rIns="0" bIns="0" anchor="ctr" anchorCtr="1">
              <a:prstTxWarp prst="textPlain">
                <a:avLst/>
              </a:prstTxWarp>
              <a:normAutofit fontScale="25000" lnSpcReduction="20000"/>
            </a:bodyPr>
            <a:lstStyle/>
            <a:p>
              <a:pPr algn="ctr"/>
              <a:r>
                <a:rPr lang="en-US" altLang="zh-CN" sz="6000">
                  <a:solidFill>
                    <a:schemeClr val="accent2">
                      <a:lumMod val="50000"/>
                    </a:schemeClr>
                  </a:solidFill>
                  <a:latin typeface="Impact" panose="020B0806030902050204" pitchFamily="34" charset="0"/>
                </a:rPr>
                <a:t>58.3%</a:t>
              </a:r>
            </a:p>
          </p:txBody>
        </p:sp>
        <p:sp>
          <p:nvSpPr>
            <p:cNvPr id="90" name="ValueText3"/>
            <p:cNvSpPr txBox="1"/>
            <p:nvPr/>
          </p:nvSpPr>
          <p:spPr>
            <a:xfrm>
              <a:off x="5704422" y="2204455"/>
              <a:ext cx="425294" cy="237700"/>
            </a:xfrm>
            <a:prstGeom prst="rect">
              <a:avLst/>
            </a:prstGeom>
            <a:noFill/>
            <a:ln>
              <a:noFill/>
            </a:ln>
          </p:spPr>
          <p:txBody>
            <a:bodyPr wrap="none" lIns="0" tIns="0" rIns="0" bIns="0" anchor="ctr" anchorCtr="1">
              <a:prstTxWarp prst="textPlain">
                <a:avLst/>
              </a:prstTxWarp>
              <a:normAutofit fontScale="25000" lnSpcReduction="20000"/>
            </a:bodyPr>
            <a:lstStyle/>
            <a:p>
              <a:pPr algn="ctr"/>
              <a:r>
                <a:rPr lang="en-US" altLang="zh-CN" sz="6000" dirty="0">
                  <a:solidFill>
                    <a:schemeClr val="accent3">
                      <a:lumMod val="100000"/>
                    </a:schemeClr>
                  </a:solidFill>
                  <a:latin typeface="Impact" panose="020B0806030902050204" pitchFamily="34" charset="0"/>
                </a:rPr>
                <a:t>67.2%</a:t>
              </a:r>
            </a:p>
          </p:txBody>
        </p:sp>
        <p:sp>
          <p:nvSpPr>
            <p:cNvPr id="91" name="CustomText1"/>
            <p:cNvSpPr txBox="1"/>
            <p:nvPr/>
          </p:nvSpPr>
          <p:spPr>
            <a:xfrm>
              <a:off x="4700695" y="1556903"/>
              <a:ext cx="937847" cy="200952"/>
            </a:xfrm>
            <a:prstGeom prst="rect">
              <a:avLst/>
            </a:prstGeom>
            <a:noFill/>
          </p:spPr>
          <p:txBody>
            <a:bodyPr wrap="square" lIns="0" tIns="0" rIns="0" bIns="0" anchor="ctr" anchorCtr="0">
              <a:prstTxWarp prst="textPlain">
                <a:avLst/>
              </a:prstTxWarp>
              <a:normAutofit lnSpcReduction="10000"/>
            </a:bodyPr>
            <a:lstStyle/>
            <a:p>
              <a:pPr algn="r"/>
              <a:r>
                <a:rPr lang="zh-CN" altLang="en-US" sz="1400" dirty="0">
                  <a:solidFill>
                    <a:schemeClr val="accent1">
                      <a:lumMod val="100000"/>
                    </a:schemeClr>
                  </a:solidFill>
                </a:rPr>
                <a:t>月入</a:t>
              </a:r>
              <a:r>
                <a:rPr lang="en-US" altLang="zh-CN" sz="1400" dirty="0">
                  <a:solidFill>
                    <a:schemeClr val="accent1">
                      <a:lumMod val="100000"/>
                    </a:schemeClr>
                  </a:solidFill>
                </a:rPr>
                <a:t>20K+</a:t>
              </a:r>
            </a:p>
          </p:txBody>
        </p:sp>
        <p:sp>
          <p:nvSpPr>
            <p:cNvPr id="92" name="CustomText2"/>
            <p:cNvSpPr txBox="1"/>
            <p:nvPr/>
          </p:nvSpPr>
          <p:spPr>
            <a:xfrm>
              <a:off x="4700695" y="1897853"/>
              <a:ext cx="937847" cy="200952"/>
            </a:xfrm>
            <a:prstGeom prst="rect">
              <a:avLst/>
            </a:prstGeom>
            <a:noFill/>
          </p:spPr>
          <p:txBody>
            <a:bodyPr wrap="square" lIns="0" tIns="0" rIns="0" bIns="0" anchor="ctr" anchorCtr="0">
              <a:prstTxWarp prst="textPlain">
                <a:avLst/>
              </a:prstTxWarp>
              <a:normAutofit fontScale="92500"/>
            </a:bodyPr>
            <a:lstStyle/>
            <a:p>
              <a:pPr algn="r"/>
              <a:r>
                <a:rPr lang="zh-CN" altLang="en-US" sz="1400" dirty="0">
                  <a:solidFill>
                    <a:schemeClr val="accent2">
                      <a:lumMod val="50000"/>
                    </a:schemeClr>
                  </a:solidFill>
                </a:rPr>
                <a:t>月入</a:t>
              </a:r>
              <a:r>
                <a:rPr lang="en-US" altLang="zh-CN" sz="1400" dirty="0">
                  <a:solidFill>
                    <a:schemeClr val="accent2">
                      <a:lumMod val="50000"/>
                    </a:schemeClr>
                  </a:solidFill>
                </a:rPr>
                <a:t>5K-10K</a:t>
              </a:r>
            </a:p>
          </p:txBody>
        </p:sp>
        <p:sp>
          <p:nvSpPr>
            <p:cNvPr id="93" name="CustomText3"/>
            <p:cNvSpPr txBox="1"/>
            <p:nvPr/>
          </p:nvSpPr>
          <p:spPr>
            <a:xfrm>
              <a:off x="4700695" y="2248328"/>
              <a:ext cx="937847" cy="200952"/>
            </a:xfrm>
            <a:prstGeom prst="rect">
              <a:avLst/>
            </a:prstGeom>
            <a:noFill/>
          </p:spPr>
          <p:txBody>
            <a:bodyPr wrap="square" lIns="0" tIns="0" rIns="0" bIns="0" anchor="ctr" anchorCtr="0">
              <a:prstTxWarp prst="textPlain">
                <a:avLst/>
              </a:prstTxWarp>
              <a:noAutofit/>
            </a:bodyPr>
            <a:lstStyle/>
            <a:p>
              <a:pPr algn="r"/>
              <a:r>
                <a:rPr lang="zh-CN" altLang="en-US" sz="1400" dirty="0">
                  <a:solidFill>
                    <a:schemeClr val="accent3">
                      <a:lumMod val="100000"/>
                    </a:schemeClr>
                  </a:solidFill>
                </a:rPr>
                <a:t>月入</a:t>
              </a:r>
              <a:r>
                <a:rPr lang="en-US" altLang="zh-CN" sz="1400" dirty="0">
                  <a:solidFill>
                    <a:schemeClr val="accent3">
                      <a:lumMod val="100000"/>
                    </a:schemeClr>
                  </a:solidFill>
                </a:rPr>
                <a:t>2K</a:t>
              </a:r>
              <a:r>
                <a:rPr lang="zh-CN" altLang="en-US" sz="1400" dirty="0">
                  <a:solidFill>
                    <a:schemeClr val="accent3">
                      <a:lumMod val="100000"/>
                    </a:schemeClr>
                  </a:solidFill>
                </a:rPr>
                <a:t>以下</a:t>
              </a:r>
              <a:endParaRPr lang="en-US" altLang="zh-CN" sz="1400" dirty="0">
                <a:solidFill>
                  <a:schemeClr val="accent3">
                    <a:lumMod val="100000"/>
                  </a:schemeClr>
                </a:solidFill>
              </a:endParaRPr>
            </a:p>
          </p:txBody>
        </p:sp>
      </p:grpSp>
      <p:grpSp>
        <p:nvGrpSpPr>
          <p:cNvPr id="24" name="组合 23"/>
          <p:cNvGrpSpPr/>
          <p:nvPr/>
        </p:nvGrpSpPr>
        <p:grpSpPr>
          <a:xfrm rot="20498218">
            <a:off x="2060037" y="3743482"/>
            <a:ext cx="996457" cy="996457"/>
            <a:chOff x="854075" y="2109787"/>
            <a:chExt cx="2633663" cy="2633663"/>
          </a:xfrm>
        </p:grpSpPr>
        <p:sp>
          <p:nvSpPr>
            <p:cNvPr id="13" name="Freeform 5"/>
            <p:cNvSpPr>
              <a:spLocks noEditPoints="1"/>
            </p:cNvSpPr>
            <p:nvPr/>
          </p:nvSpPr>
          <p:spPr bwMode="auto">
            <a:xfrm>
              <a:off x="854075" y="2109787"/>
              <a:ext cx="2633663" cy="2633663"/>
            </a:xfrm>
            <a:custGeom>
              <a:avLst/>
              <a:gdLst>
                <a:gd name="T0" fmla="*/ 1325 w 1359"/>
                <a:gd name="T1" fmla="*/ 206 h 1359"/>
                <a:gd name="T2" fmla="*/ 1152 w 1359"/>
                <a:gd name="T3" fmla="*/ 34 h 1359"/>
                <a:gd name="T4" fmla="*/ 1067 w 1359"/>
                <a:gd name="T5" fmla="*/ 4 h 1359"/>
                <a:gd name="T6" fmla="*/ 724 w 1359"/>
                <a:gd name="T7" fmla="*/ 50 h 1359"/>
                <a:gd name="T8" fmla="*/ 665 w 1359"/>
                <a:gd name="T9" fmla="*/ 79 h 1359"/>
                <a:gd name="T10" fmla="*/ 40 w 1359"/>
                <a:gd name="T11" fmla="*/ 703 h 1359"/>
                <a:gd name="T12" fmla="*/ 40 w 1359"/>
                <a:gd name="T13" fmla="*/ 848 h 1359"/>
                <a:gd name="T14" fmla="*/ 511 w 1359"/>
                <a:gd name="T15" fmla="*/ 1318 h 1359"/>
                <a:gd name="T16" fmla="*/ 655 w 1359"/>
                <a:gd name="T17" fmla="*/ 1318 h 1359"/>
                <a:gd name="T18" fmla="*/ 1280 w 1359"/>
                <a:gd name="T19" fmla="*/ 693 h 1359"/>
                <a:gd name="T20" fmla="*/ 1310 w 1359"/>
                <a:gd name="T21" fmla="*/ 635 h 1359"/>
                <a:gd name="T22" fmla="*/ 1355 w 1359"/>
                <a:gd name="T23" fmla="*/ 292 h 1359"/>
                <a:gd name="T24" fmla="*/ 1325 w 1359"/>
                <a:gd name="T25" fmla="*/ 206 h 1359"/>
                <a:gd name="T26" fmla="*/ 1169 w 1359"/>
                <a:gd name="T27" fmla="*/ 335 h 1359"/>
                <a:gd name="T28" fmla="*/ 1023 w 1359"/>
                <a:gd name="T29" fmla="*/ 335 h 1359"/>
                <a:gd name="T30" fmla="*/ 1023 w 1359"/>
                <a:gd name="T31" fmla="*/ 190 h 1359"/>
                <a:gd name="T32" fmla="*/ 1169 w 1359"/>
                <a:gd name="T33" fmla="*/ 190 h 1359"/>
                <a:gd name="T34" fmla="*/ 1169 w 1359"/>
                <a:gd name="T35" fmla="*/ 335 h 1359"/>
                <a:gd name="T36" fmla="*/ 1169 w 1359"/>
                <a:gd name="T37" fmla="*/ 335 h 1359"/>
                <a:gd name="T38" fmla="*/ 1169 w 1359"/>
                <a:gd name="T39" fmla="*/ 335 h 1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59" h="1359">
                  <a:moveTo>
                    <a:pt x="1325" y="206"/>
                  </a:moveTo>
                  <a:cubicBezTo>
                    <a:pt x="1152" y="34"/>
                    <a:pt x="1152" y="34"/>
                    <a:pt x="1152" y="34"/>
                  </a:cubicBezTo>
                  <a:cubicBezTo>
                    <a:pt x="1130" y="11"/>
                    <a:pt x="1098" y="0"/>
                    <a:pt x="1067" y="4"/>
                  </a:cubicBezTo>
                  <a:cubicBezTo>
                    <a:pt x="724" y="50"/>
                    <a:pt x="724" y="50"/>
                    <a:pt x="724" y="50"/>
                  </a:cubicBezTo>
                  <a:cubicBezTo>
                    <a:pt x="701" y="53"/>
                    <a:pt x="680" y="63"/>
                    <a:pt x="665" y="79"/>
                  </a:cubicBezTo>
                  <a:cubicBezTo>
                    <a:pt x="40" y="703"/>
                    <a:pt x="40" y="703"/>
                    <a:pt x="40" y="703"/>
                  </a:cubicBezTo>
                  <a:cubicBezTo>
                    <a:pt x="0" y="743"/>
                    <a:pt x="0" y="808"/>
                    <a:pt x="40" y="848"/>
                  </a:cubicBezTo>
                  <a:cubicBezTo>
                    <a:pt x="511" y="1318"/>
                    <a:pt x="511" y="1318"/>
                    <a:pt x="511" y="1318"/>
                  </a:cubicBezTo>
                  <a:cubicBezTo>
                    <a:pt x="551" y="1359"/>
                    <a:pt x="616" y="1359"/>
                    <a:pt x="655" y="1318"/>
                  </a:cubicBezTo>
                  <a:cubicBezTo>
                    <a:pt x="1280" y="693"/>
                    <a:pt x="1280" y="693"/>
                    <a:pt x="1280" y="693"/>
                  </a:cubicBezTo>
                  <a:cubicBezTo>
                    <a:pt x="1297" y="677"/>
                    <a:pt x="1307" y="657"/>
                    <a:pt x="1310" y="635"/>
                  </a:cubicBezTo>
                  <a:cubicBezTo>
                    <a:pt x="1355" y="292"/>
                    <a:pt x="1355" y="292"/>
                    <a:pt x="1355" y="292"/>
                  </a:cubicBezTo>
                  <a:cubicBezTo>
                    <a:pt x="1359" y="261"/>
                    <a:pt x="1348" y="228"/>
                    <a:pt x="1325" y="206"/>
                  </a:cubicBezTo>
                  <a:close/>
                  <a:moveTo>
                    <a:pt x="1169" y="335"/>
                  </a:moveTo>
                  <a:cubicBezTo>
                    <a:pt x="1129" y="376"/>
                    <a:pt x="1063" y="376"/>
                    <a:pt x="1023" y="335"/>
                  </a:cubicBezTo>
                  <a:cubicBezTo>
                    <a:pt x="983" y="295"/>
                    <a:pt x="983" y="230"/>
                    <a:pt x="1023" y="190"/>
                  </a:cubicBezTo>
                  <a:cubicBezTo>
                    <a:pt x="1063" y="150"/>
                    <a:pt x="1129" y="150"/>
                    <a:pt x="1169" y="190"/>
                  </a:cubicBezTo>
                  <a:cubicBezTo>
                    <a:pt x="1209" y="230"/>
                    <a:pt x="1209" y="295"/>
                    <a:pt x="1169" y="335"/>
                  </a:cubicBezTo>
                  <a:close/>
                  <a:moveTo>
                    <a:pt x="1169" y="335"/>
                  </a:moveTo>
                  <a:cubicBezTo>
                    <a:pt x="1169" y="335"/>
                    <a:pt x="1169" y="335"/>
                    <a:pt x="1169" y="335"/>
                  </a:cubicBezTo>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4" name="Freeform 6"/>
            <p:cNvSpPr>
              <a:spLocks noEditPoints="1"/>
            </p:cNvSpPr>
            <p:nvPr/>
          </p:nvSpPr>
          <p:spPr bwMode="auto">
            <a:xfrm>
              <a:off x="1266825" y="2701925"/>
              <a:ext cx="1627188" cy="1628775"/>
            </a:xfrm>
            <a:custGeom>
              <a:avLst/>
              <a:gdLst>
                <a:gd name="T0" fmla="*/ 821 w 840"/>
                <a:gd name="T1" fmla="*/ 330 h 841"/>
                <a:gd name="T2" fmla="*/ 511 w 840"/>
                <a:gd name="T3" fmla="*/ 20 h 841"/>
                <a:gd name="T4" fmla="*/ 442 w 840"/>
                <a:gd name="T5" fmla="*/ 20 h 841"/>
                <a:gd name="T6" fmla="*/ 19 w 840"/>
                <a:gd name="T7" fmla="*/ 442 h 841"/>
                <a:gd name="T8" fmla="*/ 19 w 840"/>
                <a:gd name="T9" fmla="*/ 510 h 841"/>
                <a:gd name="T10" fmla="*/ 330 w 840"/>
                <a:gd name="T11" fmla="*/ 821 h 841"/>
                <a:gd name="T12" fmla="*/ 398 w 840"/>
                <a:gd name="T13" fmla="*/ 821 h 841"/>
                <a:gd name="T14" fmla="*/ 820 w 840"/>
                <a:gd name="T15" fmla="*/ 399 h 841"/>
                <a:gd name="T16" fmla="*/ 821 w 840"/>
                <a:gd name="T17" fmla="*/ 330 h 841"/>
                <a:gd name="T18" fmla="*/ 821 w 840"/>
                <a:gd name="T19" fmla="*/ 330 h 841"/>
                <a:gd name="T20" fmla="*/ 821 w 840"/>
                <a:gd name="T21" fmla="*/ 330 h 8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0" h="841">
                  <a:moveTo>
                    <a:pt x="821" y="330"/>
                  </a:moveTo>
                  <a:cubicBezTo>
                    <a:pt x="511" y="20"/>
                    <a:pt x="511" y="20"/>
                    <a:pt x="511" y="20"/>
                  </a:cubicBezTo>
                  <a:cubicBezTo>
                    <a:pt x="491" y="0"/>
                    <a:pt x="461" y="0"/>
                    <a:pt x="442" y="20"/>
                  </a:cubicBezTo>
                  <a:cubicBezTo>
                    <a:pt x="19" y="442"/>
                    <a:pt x="19" y="442"/>
                    <a:pt x="19" y="442"/>
                  </a:cubicBezTo>
                  <a:cubicBezTo>
                    <a:pt x="0" y="461"/>
                    <a:pt x="0" y="492"/>
                    <a:pt x="19" y="510"/>
                  </a:cubicBezTo>
                  <a:cubicBezTo>
                    <a:pt x="330" y="821"/>
                    <a:pt x="330" y="821"/>
                    <a:pt x="330" y="821"/>
                  </a:cubicBezTo>
                  <a:cubicBezTo>
                    <a:pt x="349" y="841"/>
                    <a:pt x="380" y="841"/>
                    <a:pt x="398" y="821"/>
                  </a:cubicBezTo>
                  <a:cubicBezTo>
                    <a:pt x="820" y="399"/>
                    <a:pt x="820" y="399"/>
                    <a:pt x="820" y="399"/>
                  </a:cubicBezTo>
                  <a:cubicBezTo>
                    <a:pt x="840" y="380"/>
                    <a:pt x="840" y="349"/>
                    <a:pt x="821" y="330"/>
                  </a:cubicBezTo>
                  <a:close/>
                  <a:moveTo>
                    <a:pt x="821" y="330"/>
                  </a:moveTo>
                  <a:cubicBezTo>
                    <a:pt x="821" y="330"/>
                    <a:pt x="821" y="330"/>
                    <a:pt x="821" y="330"/>
                  </a:cubicBezTo>
                </a:path>
              </a:pathLst>
            </a:custGeom>
            <a:solidFill>
              <a:schemeClr val="accent3">
                <a:lumMod val="60000"/>
                <a:lumOff val="40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grpSp>
      <p:grpSp>
        <p:nvGrpSpPr>
          <p:cNvPr id="96" name="组合 95" descr="EREAAB+LCAAAAAAABADdVEFvmzAY/S/edqMR4DZpuNFOqXJYOylRd5hy8MANrrCJwEyZIv77bLCJnVBKT1tQLsnn9/l77/PLO4DP/M8OgwCsKMr5V4K2OaJLjilwwDIGASvT1AF3hMWEbR/yrNwVIPh5aNvMkx+EJ88oLbHsZYQTlDY/gzO8hn0jjNCSKpg7cUUJ7Y2S5zZFEscpNmFLxnH+u53gyVr9fcVzMWCR5RRxMfDgVl+AOgLBbDKvZG+M9+IeB6wbVpqOYif1d8qUB1JlGL+WBaeY8WPTdyQ2hwWpDrnnfUd0S8c/XcfVvGsht6JYtVNXCdrhR3GV5KsWIEse2LTqLLZisPhi6a6cNwmv8f6DEmWHKa7rOXrpywtM9opCF+9NB/PWifdZmuXvO1HDzs6fXl5IhNcJplhj1oTxkMWCdKxteJeTbcIZLgpVePr1iiNutAU3ElUWibjz02IBIVzcuEDLc6suP+qBQ/14gh/yTnWL+VBCb4F5GEVizYp5I6iun+nU9D/kRM3Tesym2GPCf6bOH2BUB9yLP1dGT23bJ7XXt/95gnquGaHeiCPUv+gI9ccUoVMrQr3ZbRh6nRHqjTJC/TFHqG9F6FCpFx2h08m0MjNrtBEKLzpC4ZgidGZF6LUbTuewM0L9UUYoHHOEQitCh0rt9e0yytj7tq1RR+vAdq5qH+ocGz5ktbLjiHtrQxJVV4yVqFnWRhodG/H5C2IayC4REQAA"/>
          <p:cNvGrpSpPr/>
          <p:nvPr/>
        </p:nvGrpSpPr>
        <p:grpSpPr>
          <a:xfrm>
            <a:off x="4542442" y="2019599"/>
            <a:ext cx="2588236" cy="2588236"/>
            <a:chOff x="4093652" y="1426660"/>
            <a:chExt cx="4319996" cy="4320007"/>
          </a:xfrm>
        </p:grpSpPr>
        <p:sp>
          <p:nvSpPr>
            <p:cNvPr id="97" name="ValueShape1"/>
            <p:cNvSpPr/>
            <p:nvPr/>
          </p:nvSpPr>
          <p:spPr>
            <a:xfrm>
              <a:off x="4093652" y="1426660"/>
              <a:ext cx="4319996" cy="4320007"/>
            </a:xfrm>
            <a:prstGeom prst="pie">
              <a:avLst>
                <a:gd name="adj1" fmla="val 16200000"/>
                <a:gd name="adj2" fmla="val 17479800"/>
              </a:avLst>
            </a:prstGeom>
            <a:solidFill>
              <a:schemeClr val="accent1">
                <a:lumMod val="100000"/>
                <a:alpha val="80000"/>
              </a:schemeClr>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98" name="ValueShape2"/>
            <p:cNvSpPr/>
            <p:nvPr/>
          </p:nvSpPr>
          <p:spPr>
            <a:xfrm>
              <a:off x="4453651" y="1786660"/>
              <a:ext cx="3599996" cy="3600007"/>
            </a:xfrm>
            <a:prstGeom prst="pie">
              <a:avLst>
                <a:gd name="adj1" fmla="val 16200000"/>
                <a:gd name="adj2" fmla="val 17965800"/>
              </a:avLst>
            </a:prstGeom>
            <a:solidFill>
              <a:schemeClr val="accent2">
                <a:lumMod val="100000"/>
                <a:alpha val="70000"/>
              </a:schemeClr>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99" name="ValueShape3"/>
            <p:cNvSpPr/>
            <p:nvPr/>
          </p:nvSpPr>
          <p:spPr>
            <a:xfrm>
              <a:off x="4813651" y="2146662"/>
              <a:ext cx="2879998" cy="2880005"/>
            </a:xfrm>
            <a:prstGeom prst="pie">
              <a:avLst>
                <a:gd name="adj1" fmla="val 16200000"/>
                <a:gd name="adj2" fmla="val 18889200"/>
              </a:avLst>
            </a:prstGeom>
            <a:solidFill>
              <a:schemeClr val="accent3">
                <a:lumMod val="100000"/>
                <a:alpha val="80000"/>
              </a:schemeClr>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00" name="BackShape"/>
            <p:cNvSpPr/>
            <p:nvPr/>
          </p:nvSpPr>
          <p:spPr>
            <a:xfrm>
              <a:off x="5173649" y="2506662"/>
              <a:ext cx="2159998" cy="2160003"/>
            </a:xfrm>
            <a:prstGeom prst="ellipse">
              <a:avLst/>
            </a:prstGeom>
            <a:solidFill>
              <a:schemeClr val="accent4">
                <a:alpha val="80000"/>
              </a:schemeClr>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01" name="BackShape"/>
            <p:cNvSpPr/>
            <p:nvPr/>
          </p:nvSpPr>
          <p:spPr>
            <a:xfrm>
              <a:off x="5533646" y="2866662"/>
              <a:ext cx="1439998" cy="1440002"/>
            </a:xfrm>
            <a:prstGeom prst="ellipse">
              <a:avLst/>
            </a:prstGeom>
            <a:solidFill>
              <a:schemeClr val="bg1">
                <a:alpha val="80000"/>
              </a:schemeClr>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03" name="ValueText1"/>
            <p:cNvSpPr txBox="1"/>
            <p:nvPr/>
          </p:nvSpPr>
          <p:spPr>
            <a:xfrm>
              <a:off x="5704419" y="1492134"/>
              <a:ext cx="425294" cy="237701"/>
            </a:xfrm>
            <a:prstGeom prst="rect">
              <a:avLst/>
            </a:prstGeom>
            <a:noFill/>
            <a:ln>
              <a:noFill/>
            </a:ln>
          </p:spPr>
          <p:txBody>
            <a:bodyPr wrap="none" lIns="0" tIns="0" rIns="0" bIns="0" anchor="ctr" anchorCtr="1">
              <a:prstTxWarp prst="textPlain">
                <a:avLst/>
              </a:prstTxWarp>
              <a:normAutofit fontScale="25000" lnSpcReduction="20000"/>
            </a:bodyPr>
            <a:lstStyle/>
            <a:p>
              <a:pPr algn="ctr"/>
              <a:r>
                <a:rPr lang="en-US" altLang="zh-CN" sz="6000">
                  <a:solidFill>
                    <a:schemeClr val="accent1">
                      <a:lumMod val="100000"/>
                    </a:schemeClr>
                  </a:solidFill>
                  <a:latin typeface="Impact" panose="020B0806030902050204" pitchFamily="34" charset="0"/>
                </a:rPr>
                <a:t>7.9%</a:t>
              </a:r>
            </a:p>
          </p:txBody>
        </p:sp>
        <p:sp>
          <p:nvSpPr>
            <p:cNvPr id="104" name="ValueText2"/>
            <p:cNvSpPr txBox="1"/>
            <p:nvPr/>
          </p:nvSpPr>
          <p:spPr>
            <a:xfrm>
              <a:off x="5704419" y="1848298"/>
              <a:ext cx="425294" cy="237701"/>
            </a:xfrm>
            <a:prstGeom prst="rect">
              <a:avLst/>
            </a:prstGeom>
            <a:noFill/>
            <a:ln>
              <a:noFill/>
            </a:ln>
          </p:spPr>
          <p:txBody>
            <a:bodyPr wrap="none" lIns="0" tIns="0" rIns="0" bIns="0" anchor="ctr" anchorCtr="1">
              <a:prstTxWarp prst="textPlain">
                <a:avLst/>
              </a:prstTxWarp>
              <a:normAutofit fontScale="25000" lnSpcReduction="20000"/>
            </a:bodyPr>
            <a:lstStyle/>
            <a:p>
              <a:pPr algn="ctr"/>
              <a:r>
                <a:rPr lang="en-US" altLang="zh-CN" sz="6000">
                  <a:solidFill>
                    <a:schemeClr val="accent2">
                      <a:lumMod val="50000"/>
                    </a:schemeClr>
                  </a:solidFill>
                  <a:latin typeface="Impact" panose="020B0806030902050204" pitchFamily="34" charset="0"/>
                </a:rPr>
                <a:t>10.9%</a:t>
              </a:r>
              <a:endParaRPr lang="en-US" altLang="zh-CN" sz="6000" dirty="0">
                <a:solidFill>
                  <a:schemeClr val="accent2">
                    <a:lumMod val="50000"/>
                  </a:schemeClr>
                </a:solidFill>
                <a:latin typeface="Impact" panose="020B0806030902050204" pitchFamily="34" charset="0"/>
              </a:endParaRPr>
            </a:p>
          </p:txBody>
        </p:sp>
        <p:sp>
          <p:nvSpPr>
            <p:cNvPr id="105" name="ValueText3"/>
            <p:cNvSpPr txBox="1"/>
            <p:nvPr/>
          </p:nvSpPr>
          <p:spPr>
            <a:xfrm>
              <a:off x="5704421" y="2204461"/>
              <a:ext cx="425294" cy="237701"/>
            </a:xfrm>
            <a:prstGeom prst="rect">
              <a:avLst/>
            </a:prstGeom>
            <a:noFill/>
            <a:ln>
              <a:noFill/>
            </a:ln>
          </p:spPr>
          <p:txBody>
            <a:bodyPr wrap="none" lIns="0" tIns="0" rIns="0" bIns="0" anchor="ctr" anchorCtr="1">
              <a:prstTxWarp prst="textPlain">
                <a:avLst/>
              </a:prstTxWarp>
              <a:normAutofit fontScale="25000" lnSpcReduction="20000"/>
            </a:bodyPr>
            <a:lstStyle/>
            <a:p>
              <a:pPr algn="ctr"/>
              <a:r>
                <a:rPr lang="en-US" altLang="zh-CN" sz="6000">
                  <a:solidFill>
                    <a:schemeClr val="accent3">
                      <a:lumMod val="100000"/>
                    </a:schemeClr>
                  </a:solidFill>
                  <a:latin typeface="Impact" panose="020B0806030902050204" pitchFamily="34" charset="0"/>
                </a:rPr>
                <a:t>16.6%</a:t>
              </a:r>
            </a:p>
          </p:txBody>
        </p:sp>
        <p:sp>
          <p:nvSpPr>
            <p:cNvPr id="106" name="CustomText1"/>
            <p:cNvSpPr txBox="1"/>
            <p:nvPr/>
          </p:nvSpPr>
          <p:spPr>
            <a:xfrm flipH="1">
              <a:off x="4764279" y="1485534"/>
              <a:ext cx="818750" cy="302401"/>
            </a:xfrm>
            <a:prstGeom prst="rect">
              <a:avLst/>
            </a:prstGeom>
            <a:noFill/>
          </p:spPr>
          <p:txBody>
            <a:bodyPr wrap="square" lIns="0" tIns="0" rIns="0" bIns="0" anchor="ctr" anchorCtr="0">
              <a:normAutofit fontScale="62500" lnSpcReduction="20000"/>
            </a:bodyPr>
            <a:lstStyle/>
            <a:p>
              <a:pPr algn="r"/>
              <a:r>
                <a:rPr lang="en-US" altLang="zh-CN" dirty="0">
                  <a:solidFill>
                    <a:schemeClr val="accent1">
                      <a:lumMod val="100000"/>
                    </a:schemeClr>
                  </a:solidFill>
                  <a:latin typeface="+mj-ea"/>
                </a:rPr>
                <a:t>2k</a:t>
              </a:r>
              <a:r>
                <a:rPr lang="zh-CN" altLang="en-US" dirty="0">
                  <a:solidFill>
                    <a:schemeClr val="accent1">
                      <a:lumMod val="100000"/>
                    </a:schemeClr>
                  </a:solidFill>
                  <a:latin typeface="+mj-ea"/>
                </a:rPr>
                <a:t>以下</a:t>
              </a:r>
            </a:p>
          </p:txBody>
        </p:sp>
        <p:sp>
          <p:nvSpPr>
            <p:cNvPr id="107" name="CustomText2"/>
            <p:cNvSpPr txBox="1"/>
            <p:nvPr/>
          </p:nvSpPr>
          <p:spPr>
            <a:xfrm flipH="1">
              <a:off x="4764279" y="1856518"/>
              <a:ext cx="818750" cy="302401"/>
            </a:xfrm>
            <a:prstGeom prst="rect">
              <a:avLst/>
            </a:prstGeom>
            <a:noFill/>
          </p:spPr>
          <p:txBody>
            <a:bodyPr wrap="square" lIns="0" tIns="0" rIns="0" bIns="0" anchor="ctr" anchorCtr="0">
              <a:normAutofit fontScale="62500" lnSpcReduction="20000"/>
            </a:bodyPr>
            <a:lstStyle/>
            <a:p>
              <a:pPr algn="r"/>
              <a:r>
                <a:rPr lang="en-US" altLang="zh-CN" dirty="0">
                  <a:solidFill>
                    <a:schemeClr val="accent2">
                      <a:lumMod val="50000"/>
                    </a:schemeClr>
                  </a:solidFill>
                  <a:latin typeface="+mj-ea"/>
                </a:rPr>
                <a:t>5k-10k</a:t>
              </a:r>
              <a:endParaRPr lang="zh-CN" altLang="en-US" dirty="0">
                <a:solidFill>
                  <a:schemeClr val="accent2">
                    <a:lumMod val="50000"/>
                  </a:schemeClr>
                </a:solidFill>
                <a:latin typeface="+mj-ea"/>
              </a:endParaRPr>
            </a:p>
          </p:txBody>
        </p:sp>
        <p:sp>
          <p:nvSpPr>
            <p:cNvPr id="108" name="CustomText3"/>
            <p:cNvSpPr txBox="1"/>
            <p:nvPr/>
          </p:nvSpPr>
          <p:spPr>
            <a:xfrm flipH="1">
              <a:off x="4764279" y="2231799"/>
              <a:ext cx="818750" cy="302401"/>
            </a:xfrm>
            <a:prstGeom prst="rect">
              <a:avLst/>
            </a:prstGeom>
            <a:noFill/>
          </p:spPr>
          <p:txBody>
            <a:bodyPr wrap="square" lIns="0" tIns="0" rIns="0" bIns="0" anchor="ctr" anchorCtr="0">
              <a:normAutofit fontScale="55000" lnSpcReduction="20000"/>
            </a:bodyPr>
            <a:lstStyle/>
            <a:p>
              <a:pPr algn="r"/>
              <a:r>
                <a:rPr lang="en-US" altLang="zh-CN" dirty="0">
                  <a:solidFill>
                    <a:schemeClr val="accent3"/>
                  </a:solidFill>
                  <a:latin typeface="+mj-ea"/>
                </a:rPr>
                <a:t>20K</a:t>
              </a:r>
              <a:r>
                <a:rPr lang="zh-CN" altLang="en-US" dirty="0">
                  <a:solidFill>
                    <a:schemeClr val="accent3"/>
                  </a:solidFill>
                  <a:latin typeface="+mj-ea"/>
                </a:rPr>
                <a:t>以上</a:t>
              </a:r>
            </a:p>
          </p:txBody>
        </p:sp>
      </p:grpSp>
      <p:grpSp>
        <p:nvGrpSpPr>
          <p:cNvPr id="273" name="组合 272"/>
          <p:cNvGrpSpPr/>
          <p:nvPr/>
        </p:nvGrpSpPr>
        <p:grpSpPr>
          <a:xfrm>
            <a:off x="5626152" y="3014856"/>
            <a:ext cx="420687" cy="585907"/>
            <a:chOff x="7446963" y="3021013"/>
            <a:chExt cx="962025" cy="1339850"/>
          </a:xfrm>
          <a:solidFill>
            <a:schemeClr val="accent1"/>
          </a:solidFill>
        </p:grpSpPr>
        <p:sp>
          <p:nvSpPr>
            <p:cNvPr id="274" name="任意多边形 273"/>
            <p:cNvSpPr>
              <a:spLocks noChangeArrowheads="1"/>
            </p:cNvSpPr>
            <p:nvPr/>
          </p:nvSpPr>
          <p:spPr bwMode="auto">
            <a:xfrm>
              <a:off x="7504113" y="3021013"/>
              <a:ext cx="849313" cy="887413"/>
            </a:xfrm>
            <a:custGeom>
              <a:avLst/>
              <a:gdLst>
                <a:gd name="connsiteX0" fmla="*/ 424657 w 849313"/>
                <a:gd name="connsiteY0" fmla="*/ 0 h 887413"/>
                <a:gd name="connsiteX1" fmla="*/ 849313 w 849313"/>
                <a:gd name="connsiteY1" fmla="*/ 424350 h 887413"/>
                <a:gd name="connsiteX2" fmla="*/ 667530 w 849313"/>
                <a:gd name="connsiteY2" fmla="*/ 772764 h 887413"/>
                <a:gd name="connsiteX3" fmla="*/ 667530 w 849313"/>
                <a:gd name="connsiteY3" fmla="*/ 778720 h 887413"/>
                <a:gd name="connsiteX4" fmla="*/ 560249 w 849313"/>
                <a:gd name="connsiteY4" fmla="*/ 887413 h 887413"/>
                <a:gd name="connsiteX5" fmla="*/ 289065 w 849313"/>
                <a:gd name="connsiteY5" fmla="*/ 887413 h 887413"/>
                <a:gd name="connsiteX6" fmla="*/ 180293 w 849313"/>
                <a:gd name="connsiteY6" fmla="*/ 778720 h 887413"/>
                <a:gd name="connsiteX7" fmla="*/ 180293 w 849313"/>
                <a:gd name="connsiteY7" fmla="*/ 772764 h 887413"/>
                <a:gd name="connsiteX8" fmla="*/ 0 w 849313"/>
                <a:gd name="connsiteY8" fmla="*/ 424350 h 887413"/>
                <a:gd name="connsiteX9" fmla="*/ 424657 w 849313"/>
                <a:gd name="connsiteY9" fmla="*/ 0 h 887413"/>
                <a:gd name="connsiteX10" fmla="*/ 216695 w 849313"/>
                <a:gd name="connsiteY10" fmla="*/ 463549 h 887413"/>
                <a:gd name="connsiteX11" fmla="*/ 141288 w 849313"/>
                <a:gd name="connsiteY11" fmla="*/ 538956 h 887413"/>
                <a:gd name="connsiteX12" fmla="*/ 216695 w 849313"/>
                <a:gd name="connsiteY12" fmla="*/ 614363 h 887413"/>
                <a:gd name="connsiteX13" fmla="*/ 292102 w 849313"/>
                <a:gd name="connsiteY13" fmla="*/ 538956 h 887413"/>
                <a:gd name="connsiteX14" fmla="*/ 216695 w 849313"/>
                <a:gd name="connsiteY14" fmla="*/ 463549 h 887413"/>
                <a:gd name="connsiteX15" fmla="*/ 631032 w 849313"/>
                <a:gd name="connsiteY15" fmla="*/ 463549 h 887413"/>
                <a:gd name="connsiteX16" fmla="*/ 555625 w 849313"/>
                <a:gd name="connsiteY16" fmla="*/ 538956 h 887413"/>
                <a:gd name="connsiteX17" fmla="*/ 631032 w 849313"/>
                <a:gd name="connsiteY17" fmla="*/ 614363 h 887413"/>
                <a:gd name="connsiteX18" fmla="*/ 706439 w 849313"/>
                <a:gd name="connsiteY18" fmla="*/ 538956 h 887413"/>
                <a:gd name="connsiteX19" fmla="*/ 631032 w 849313"/>
                <a:gd name="connsiteY19" fmla="*/ 463549 h 887413"/>
                <a:gd name="connsiteX20" fmla="*/ 423863 w 849313"/>
                <a:gd name="connsiteY20" fmla="*/ 673099 h 887413"/>
                <a:gd name="connsiteX21" fmla="*/ 384175 w 849313"/>
                <a:gd name="connsiteY21" fmla="*/ 722312 h 887413"/>
                <a:gd name="connsiteX22" fmla="*/ 423863 w 849313"/>
                <a:gd name="connsiteY22" fmla="*/ 771525 h 887413"/>
                <a:gd name="connsiteX23" fmla="*/ 463551 w 849313"/>
                <a:gd name="connsiteY23" fmla="*/ 722312 h 887413"/>
                <a:gd name="connsiteX24" fmla="*/ 423863 w 849313"/>
                <a:gd name="connsiteY24" fmla="*/ 673099 h 887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849313" h="887413">
                  <a:moveTo>
                    <a:pt x="424657" y="0"/>
                  </a:moveTo>
                  <a:cubicBezTo>
                    <a:pt x="658590" y="0"/>
                    <a:pt x="849313" y="190585"/>
                    <a:pt x="849313" y="424350"/>
                  </a:cubicBezTo>
                  <a:cubicBezTo>
                    <a:pt x="849313" y="568778"/>
                    <a:pt x="777792" y="695339"/>
                    <a:pt x="667530" y="772764"/>
                  </a:cubicBezTo>
                  <a:cubicBezTo>
                    <a:pt x="667530" y="772764"/>
                    <a:pt x="667530" y="772764"/>
                    <a:pt x="667530" y="778720"/>
                  </a:cubicBezTo>
                  <a:cubicBezTo>
                    <a:pt x="667530" y="838278"/>
                    <a:pt x="619850" y="887413"/>
                    <a:pt x="560249" y="887413"/>
                  </a:cubicBezTo>
                  <a:cubicBezTo>
                    <a:pt x="560249" y="887413"/>
                    <a:pt x="560249" y="887413"/>
                    <a:pt x="289065" y="887413"/>
                  </a:cubicBezTo>
                  <a:cubicBezTo>
                    <a:pt x="227974" y="887413"/>
                    <a:pt x="180293" y="838278"/>
                    <a:pt x="180293" y="778720"/>
                  </a:cubicBezTo>
                  <a:cubicBezTo>
                    <a:pt x="180293" y="778720"/>
                    <a:pt x="180293" y="778720"/>
                    <a:pt x="180293" y="772764"/>
                  </a:cubicBezTo>
                  <a:cubicBezTo>
                    <a:pt x="70031" y="695339"/>
                    <a:pt x="0" y="568778"/>
                    <a:pt x="0" y="424350"/>
                  </a:cubicBezTo>
                  <a:cubicBezTo>
                    <a:pt x="0" y="190585"/>
                    <a:pt x="189233" y="0"/>
                    <a:pt x="424657" y="0"/>
                  </a:cubicBezTo>
                  <a:close/>
                  <a:moveTo>
                    <a:pt x="216695" y="463549"/>
                  </a:moveTo>
                  <a:cubicBezTo>
                    <a:pt x="175049" y="463549"/>
                    <a:pt x="141288" y="497310"/>
                    <a:pt x="141288" y="538956"/>
                  </a:cubicBezTo>
                  <a:cubicBezTo>
                    <a:pt x="141288" y="580602"/>
                    <a:pt x="175049" y="614363"/>
                    <a:pt x="216695" y="614363"/>
                  </a:cubicBezTo>
                  <a:cubicBezTo>
                    <a:pt x="258341" y="614363"/>
                    <a:pt x="292102" y="580602"/>
                    <a:pt x="292102" y="538956"/>
                  </a:cubicBezTo>
                  <a:cubicBezTo>
                    <a:pt x="292102" y="497310"/>
                    <a:pt x="258341" y="463549"/>
                    <a:pt x="216695" y="463549"/>
                  </a:cubicBezTo>
                  <a:close/>
                  <a:moveTo>
                    <a:pt x="631032" y="463549"/>
                  </a:moveTo>
                  <a:cubicBezTo>
                    <a:pt x="589386" y="463549"/>
                    <a:pt x="555625" y="497310"/>
                    <a:pt x="555625" y="538956"/>
                  </a:cubicBezTo>
                  <a:cubicBezTo>
                    <a:pt x="555625" y="580602"/>
                    <a:pt x="589386" y="614363"/>
                    <a:pt x="631032" y="614363"/>
                  </a:cubicBezTo>
                  <a:cubicBezTo>
                    <a:pt x="672678" y="614363"/>
                    <a:pt x="706439" y="580602"/>
                    <a:pt x="706439" y="538956"/>
                  </a:cubicBezTo>
                  <a:cubicBezTo>
                    <a:pt x="706439" y="497310"/>
                    <a:pt x="672678" y="463549"/>
                    <a:pt x="631032" y="463549"/>
                  </a:cubicBezTo>
                  <a:close/>
                  <a:moveTo>
                    <a:pt x="423863" y="673099"/>
                  </a:moveTo>
                  <a:cubicBezTo>
                    <a:pt x="401944" y="673099"/>
                    <a:pt x="384175" y="695132"/>
                    <a:pt x="384175" y="722312"/>
                  </a:cubicBezTo>
                  <a:cubicBezTo>
                    <a:pt x="384175" y="749492"/>
                    <a:pt x="401944" y="771525"/>
                    <a:pt x="423863" y="771525"/>
                  </a:cubicBezTo>
                  <a:cubicBezTo>
                    <a:pt x="445782" y="771525"/>
                    <a:pt x="463551" y="749492"/>
                    <a:pt x="463551" y="722312"/>
                  </a:cubicBezTo>
                  <a:cubicBezTo>
                    <a:pt x="463551" y="695132"/>
                    <a:pt x="445782" y="673099"/>
                    <a:pt x="423863" y="673099"/>
                  </a:cubicBezTo>
                  <a:close/>
                </a:path>
              </a:pathLst>
            </a:custGeom>
            <a:grpFill/>
            <a:ln>
              <a:noFill/>
            </a:ln>
          </p:spPr>
          <p:txBody>
            <a:bodyPr vert="horz" wrap="square" lIns="91440" tIns="45720" rIns="91440" bIns="45720" numCol="1" anchor="t" anchorCtr="0" compatLnSpc="1">
              <a:prstTxWarp prst="textNoShape">
                <a:avLst/>
              </a:prstTxWarp>
              <a:noAutofit/>
            </a:bodyPr>
            <a:lstStyle/>
            <a:p>
              <a:endParaRPr lang="zh-CN" altLang="en-US"/>
            </a:p>
          </p:txBody>
        </p:sp>
        <p:sp>
          <p:nvSpPr>
            <p:cNvPr id="275" name="Freeform 22"/>
            <p:cNvSpPr>
              <a:spLocks/>
            </p:cNvSpPr>
            <p:nvPr/>
          </p:nvSpPr>
          <p:spPr bwMode="auto">
            <a:xfrm>
              <a:off x="7448551" y="3792538"/>
              <a:ext cx="958850" cy="568325"/>
            </a:xfrm>
            <a:custGeom>
              <a:avLst/>
              <a:gdLst>
                <a:gd name="T0" fmla="*/ 600 w 643"/>
                <a:gd name="T1" fmla="*/ 75 h 382"/>
                <a:gd name="T2" fmla="*/ 605 w 643"/>
                <a:gd name="T3" fmla="*/ 32 h 382"/>
                <a:gd name="T4" fmla="*/ 549 w 643"/>
                <a:gd name="T5" fmla="*/ 9 h 382"/>
                <a:gd name="T6" fmla="*/ 525 w 643"/>
                <a:gd name="T7" fmla="*/ 66 h 382"/>
                <a:gd name="T8" fmla="*/ 527 w 643"/>
                <a:gd name="T9" fmla="*/ 70 h 382"/>
                <a:gd name="T10" fmla="*/ 91 w 643"/>
                <a:gd name="T11" fmla="*/ 252 h 382"/>
                <a:gd name="T12" fmla="*/ 89 w 643"/>
                <a:gd name="T13" fmla="*/ 248 h 382"/>
                <a:gd name="T14" fmla="*/ 32 w 643"/>
                <a:gd name="T15" fmla="*/ 224 h 382"/>
                <a:gd name="T16" fmla="*/ 9 w 643"/>
                <a:gd name="T17" fmla="*/ 281 h 382"/>
                <a:gd name="T18" fmla="*/ 43 w 643"/>
                <a:gd name="T19" fmla="*/ 307 h 382"/>
                <a:gd name="T20" fmla="*/ 38 w 643"/>
                <a:gd name="T21" fmla="*/ 350 h 382"/>
                <a:gd name="T22" fmla="*/ 94 w 643"/>
                <a:gd name="T23" fmla="*/ 373 h 382"/>
                <a:gd name="T24" fmla="*/ 118 w 643"/>
                <a:gd name="T25" fmla="*/ 316 h 382"/>
                <a:gd name="T26" fmla="*/ 116 w 643"/>
                <a:gd name="T27" fmla="*/ 312 h 382"/>
                <a:gd name="T28" fmla="*/ 552 w 643"/>
                <a:gd name="T29" fmla="*/ 130 h 382"/>
                <a:gd name="T30" fmla="*/ 554 w 643"/>
                <a:gd name="T31" fmla="*/ 134 h 382"/>
                <a:gd name="T32" fmla="*/ 611 w 643"/>
                <a:gd name="T33" fmla="*/ 158 h 382"/>
                <a:gd name="T34" fmla="*/ 634 w 643"/>
                <a:gd name="T35" fmla="*/ 101 h 382"/>
                <a:gd name="T36" fmla="*/ 600 w 643"/>
                <a:gd name="T37" fmla="*/ 75 h 3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43" h="382">
                  <a:moveTo>
                    <a:pt x="600" y="75"/>
                  </a:moveTo>
                  <a:cubicBezTo>
                    <a:pt x="609" y="63"/>
                    <a:pt x="611" y="47"/>
                    <a:pt x="605" y="32"/>
                  </a:cubicBezTo>
                  <a:cubicBezTo>
                    <a:pt x="596" y="10"/>
                    <a:pt x="571" y="0"/>
                    <a:pt x="549" y="9"/>
                  </a:cubicBezTo>
                  <a:cubicBezTo>
                    <a:pt x="527" y="18"/>
                    <a:pt x="516" y="44"/>
                    <a:pt x="525" y="66"/>
                  </a:cubicBezTo>
                  <a:cubicBezTo>
                    <a:pt x="526" y="67"/>
                    <a:pt x="527" y="69"/>
                    <a:pt x="527" y="70"/>
                  </a:cubicBezTo>
                  <a:cubicBezTo>
                    <a:pt x="91" y="252"/>
                    <a:pt x="91" y="252"/>
                    <a:pt x="91" y="252"/>
                  </a:cubicBezTo>
                  <a:cubicBezTo>
                    <a:pt x="90" y="251"/>
                    <a:pt x="90" y="249"/>
                    <a:pt x="89" y="248"/>
                  </a:cubicBezTo>
                  <a:cubicBezTo>
                    <a:pt x="80" y="226"/>
                    <a:pt x="54" y="215"/>
                    <a:pt x="32" y="224"/>
                  </a:cubicBezTo>
                  <a:cubicBezTo>
                    <a:pt x="10" y="234"/>
                    <a:pt x="0" y="259"/>
                    <a:pt x="9" y="281"/>
                  </a:cubicBezTo>
                  <a:cubicBezTo>
                    <a:pt x="15" y="296"/>
                    <a:pt x="28" y="305"/>
                    <a:pt x="43" y="307"/>
                  </a:cubicBezTo>
                  <a:cubicBezTo>
                    <a:pt x="34" y="319"/>
                    <a:pt x="32" y="335"/>
                    <a:pt x="38" y="350"/>
                  </a:cubicBezTo>
                  <a:cubicBezTo>
                    <a:pt x="47" y="372"/>
                    <a:pt x="72" y="382"/>
                    <a:pt x="94" y="373"/>
                  </a:cubicBezTo>
                  <a:cubicBezTo>
                    <a:pt x="117" y="364"/>
                    <a:pt x="127" y="339"/>
                    <a:pt x="118" y="316"/>
                  </a:cubicBezTo>
                  <a:cubicBezTo>
                    <a:pt x="117" y="315"/>
                    <a:pt x="116" y="313"/>
                    <a:pt x="116" y="312"/>
                  </a:cubicBezTo>
                  <a:cubicBezTo>
                    <a:pt x="552" y="130"/>
                    <a:pt x="552" y="130"/>
                    <a:pt x="552" y="130"/>
                  </a:cubicBezTo>
                  <a:cubicBezTo>
                    <a:pt x="553" y="131"/>
                    <a:pt x="553" y="133"/>
                    <a:pt x="554" y="134"/>
                  </a:cubicBezTo>
                  <a:cubicBezTo>
                    <a:pt x="563" y="157"/>
                    <a:pt x="589" y="167"/>
                    <a:pt x="611" y="158"/>
                  </a:cubicBezTo>
                  <a:cubicBezTo>
                    <a:pt x="633" y="149"/>
                    <a:pt x="643" y="123"/>
                    <a:pt x="634" y="101"/>
                  </a:cubicBezTo>
                  <a:cubicBezTo>
                    <a:pt x="628" y="86"/>
                    <a:pt x="615" y="77"/>
                    <a:pt x="600" y="7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6" name="Freeform 23"/>
            <p:cNvSpPr>
              <a:spLocks/>
            </p:cNvSpPr>
            <p:nvPr/>
          </p:nvSpPr>
          <p:spPr bwMode="auto">
            <a:xfrm>
              <a:off x="7446963" y="3794125"/>
              <a:ext cx="962025" cy="565150"/>
            </a:xfrm>
            <a:custGeom>
              <a:avLst/>
              <a:gdLst>
                <a:gd name="T0" fmla="*/ 602 w 645"/>
                <a:gd name="T1" fmla="*/ 305 h 380"/>
                <a:gd name="T2" fmla="*/ 636 w 645"/>
                <a:gd name="T3" fmla="*/ 279 h 380"/>
                <a:gd name="T4" fmla="*/ 612 w 645"/>
                <a:gd name="T5" fmla="*/ 222 h 380"/>
                <a:gd name="T6" fmla="*/ 555 w 645"/>
                <a:gd name="T7" fmla="*/ 246 h 380"/>
                <a:gd name="T8" fmla="*/ 554 w 645"/>
                <a:gd name="T9" fmla="*/ 250 h 380"/>
                <a:gd name="T10" fmla="*/ 116 w 645"/>
                <a:gd name="T11" fmla="*/ 70 h 380"/>
                <a:gd name="T12" fmla="*/ 118 w 645"/>
                <a:gd name="T13" fmla="*/ 66 h 380"/>
                <a:gd name="T14" fmla="*/ 94 w 645"/>
                <a:gd name="T15" fmla="*/ 9 h 380"/>
                <a:gd name="T16" fmla="*/ 38 w 645"/>
                <a:gd name="T17" fmla="*/ 33 h 380"/>
                <a:gd name="T18" fmla="*/ 43 w 645"/>
                <a:gd name="T19" fmla="*/ 75 h 380"/>
                <a:gd name="T20" fmla="*/ 10 w 645"/>
                <a:gd name="T21" fmla="*/ 102 h 380"/>
                <a:gd name="T22" fmla="*/ 33 w 645"/>
                <a:gd name="T23" fmla="*/ 158 h 380"/>
                <a:gd name="T24" fmla="*/ 90 w 645"/>
                <a:gd name="T25" fmla="*/ 135 h 380"/>
                <a:gd name="T26" fmla="*/ 91 w 645"/>
                <a:gd name="T27" fmla="*/ 130 h 380"/>
                <a:gd name="T28" fmla="*/ 529 w 645"/>
                <a:gd name="T29" fmla="*/ 310 h 380"/>
                <a:gd name="T30" fmla="*/ 527 w 645"/>
                <a:gd name="T31" fmla="*/ 314 h 380"/>
                <a:gd name="T32" fmla="*/ 551 w 645"/>
                <a:gd name="T33" fmla="*/ 371 h 380"/>
                <a:gd name="T34" fmla="*/ 607 w 645"/>
                <a:gd name="T35" fmla="*/ 347 h 380"/>
                <a:gd name="T36" fmla="*/ 602 w 645"/>
                <a:gd name="T37" fmla="*/ 305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45" h="380">
                  <a:moveTo>
                    <a:pt x="602" y="305"/>
                  </a:moveTo>
                  <a:cubicBezTo>
                    <a:pt x="616" y="303"/>
                    <a:pt x="629" y="293"/>
                    <a:pt x="636" y="279"/>
                  </a:cubicBezTo>
                  <a:cubicBezTo>
                    <a:pt x="645" y="256"/>
                    <a:pt x="634" y="231"/>
                    <a:pt x="612" y="222"/>
                  </a:cubicBezTo>
                  <a:cubicBezTo>
                    <a:pt x="590" y="213"/>
                    <a:pt x="564" y="223"/>
                    <a:pt x="555" y="246"/>
                  </a:cubicBezTo>
                  <a:cubicBezTo>
                    <a:pt x="555" y="247"/>
                    <a:pt x="554" y="249"/>
                    <a:pt x="554" y="250"/>
                  </a:cubicBezTo>
                  <a:cubicBezTo>
                    <a:pt x="116" y="70"/>
                    <a:pt x="116" y="70"/>
                    <a:pt x="116" y="70"/>
                  </a:cubicBezTo>
                  <a:cubicBezTo>
                    <a:pt x="117" y="69"/>
                    <a:pt x="117" y="67"/>
                    <a:pt x="118" y="66"/>
                  </a:cubicBezTo>
                  <a:cubicBezTo>
                    <a:pt x="127" y="44"/>
                    <a:pt x="117" y="18"/>
                    <a:pt x="94" y="9"/>
                  </a:cubicBezTo>
                  <a:cubicBezTo>
                    <a:pt x="72" y="0"/>
                    <a:pt x="47" y="11"/>
                    <a:pt x="38" y="33"/>
                  </a:cubicBezTo>
                  <a:cubicBezTo>
                    <a:pt x="32" y="47"/>
                    <a:pt x="34" y="63"/>
                    <a:pt x="43" y="75"/>
                  </a:cubicBezTo>
                  <a:cubicBezTo>
                    <a:pt x="29" y="77"/>
                    <a:pt x="16" y="87"/>
                    <a:pt x="10" y="102"/>
                  </a:cubicBezTo>
                  <a:cubicBezTo>
                    <a:pt x="0" y="124"/>
                    <a:pt x="11" y="149"/>
                    <a:pt x="33" y="158"/>
                  </a:cubicBezTo>
                  <a:cubicBezTo>
                    <a:pt x="55" y="167"/>
                    <a:pt x="81" y="157"/>
                    <a:pt x="90" y="135"/>
                  </a:cubicBezTo>
                  <a:cubicBezTo>
                    <a:pt x="90" y="133"/>
                    <a:pt x="91" y="131"/>
                    <a:pt x="91" y="130"/>
                  </a:cubicBezTo>
                  <a:cubicBezTo>
                    <a:pt x="529" y="310"/>
                    <a:pt x="529" y="310"/>
                    <a:pt x="529" y="310"/>
                  </a:cubicBezTo>
                  <a:cubicBezTo>
                    <a:pt x="528" y="311"/>
                    <a:pt x="528" y="313"/>
                    <a:pt x="527" y="314"/>
                  </a:cubicBezTo>
                  <a:cubicBezTo>
                    <a:pt x="518" y="337"/>
                    <a:pt x="528" y="362"/>
                    <a:pt x="551" y="371"/>
                  </a:cubicBezTo>
                  <a:cubicBezTo>
                    <a:pt x="573" y="380"/>
                    <a:pt x="598" y="370"/>
                    <a:pt x="607" y="347"/>
                  </a:cubicBezTo>
                  <a:cubicBezTo>
                    <a:pt x="613" y="333"/>
                    <a:pt x="611" y="317"/>
                    <a:pt x="602" y="30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sp>
        <p:nvSpPr>
          <p:cNvPr id="150" name="矩形 149"/>
          <p:cNvSpPr/>
          <p:nvPr/>
        </p:nvSpPr>
        <p:spPr>
          <a:xfrm>
            <a:off x="7714293" y="3997417"/>
            <a:ext cx="595035" cy="338554"/>
          </a:xfrm>
          <a:prstGeom prst="rect">
            <a:avLst/>
          </a:prstGeom>
        </p:spPr>
        <p:txBody>
          <a:bodyPr wrap="none">
            <a:spAutoFit/>
          </a:bodyPr>
          <a:lstStyle/>
          <a:p>
            <a:pPr algn="ctr"/>
            <a:r>
              <a:rPr lang="zh-CN" altLang="en-US" sz="1600" b="1" i="0" dirty="0">
                <a:solidFill>
                  <a:schemeClr val="accent1"/>
                </a:solidFill>
                <a:effectLst/>
                <a:latin typeface="Helvetica" panose="020B0604020202020204" pitchFamily="34" charset="0"/>
              </a:rPr>
              <a:t>风味</a:t>
            </a:r>
          </a:p>
        </p:txBody>
      </p:sp>
      <p:grpSp>
        <p:nvGrpSpPr>
          <p:cNvPr id="151" name="组合 150" descr="EhEAAB+LCAAAAAAABADdVF1vmzAU/S/u9sYiwP1IeaOdUuVh66RE20OVBxfc4AqbCMyUKeK/zwYDduJS+rQF5SW5Ptf3nOuTcwCf+J8dBgFYUZTzrwRtc0SXHFPggGUMAlamqQPuCIsJ2z7kWbkrQPB06Nr0k1+EJz9RWmLZywgnKG1+Bif4FvaNMEJLqmDuzBUltNdKntsUSRynWIctGcf5726CJ2v19xXPxYBFllPExcCDW30G6ggEvuitZHOM9+IiB6wbWi0fRU8uwKpTHkiZYfxaFpxixvumH0isDgtWFr2nfT26o+Mf7+PLrW0j80aDunmVoB3+Lq6SfNUGZMkDm06dwVYMFl8M3ZXzJuE13n9QouzQxdneY5C+vEBnryjYeG8szDsr3mdplr9vxRZ2cv748kIivE4wxS1mTRgPWSxIx60P73KyTTjDRaEKj8+vOOJaW3AlUWWRiDsvFgsI4eLKBa08t7L5sR041o9H+DHvVLfoDyX0FpiHUSTWrJg3gur6ic6W/oec2PI0HrMpDpjwn6nzRxjVAffiz5XRY9sOSR307f8eoZcz2FvWm3CE+mcdof6UIvTaiFDvZh6GnjVCvUlGqD/lCPWNCB0r9ZwjFHqzeaVn1mQjFJ51hMIpReiNEaGXbnh9C60R6k8yQuGUIxQaETpW6qBvl1HG3rdtjeqtA7u5qn2sc0z4mNXKjh731oYkqq5oK1GzjI00Ojbi8xeIr6qHEhEAAA=="/>
          <p:cNvGrpSpPr/>
          <p:nvPr/>
        </p:nvGrpSpPr>
        <p:grpSpPr>
          <a:xfrm>
            <a:off x="6685535" y="2019599"/>
            <a:ext cx="2588236" cy="2588236"/>
            <a:chOff x="4093652" y="1426660"/>
            <a:chExt cx="4319996" cy="4320007"/>
          </a:xfrm>
        </p:grpSpPr>
        <p:sp>
          <p:nvSpPr>
            <p:cNvPr id="152" name="ValueShape1"/>
            <p:cNvSpPr/>
            <p:nvPr/>
          </p:nvSpPr>
          <p:spPr>
            <a:xfrm>
              <a:off x="4093652" y="1426660"/>
              <a:ext cx="4319996" cy="4320007"/>
            </a:xfrm>
            <a:prstGeom prst="pie">
              <a:avLst>
                <a:gd name="adj1" fmla="val 16200000"/>
                <a:gd name="adj2" fmla="val 19440000"/>
              </a:avLst>
            </a:prstGeom>
            <a:solidFill>
              <a:schemeClr val="accent1">
                <a:lumMod val="100000"/>
                <a:alpha val="80000"/>
              </a:schemeClr>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53" name="ValueShape2"/>
            <p:cNvSpPr/>
            <p:nvPr/>
          </p:nvSpPr>
          <p:spPr>
            <a:xfrm>
              <a:off x="4453651" y="1786660"/>
              <a:ext cx="3599996" cy="3600007"/>
            </a:xfrm>
            <a:prstGeom prst="pie">
              <a:avLst>
                <a:gd name="adj1" fmla="val 16200000"/>
                <a:gd name="adj2" fmla="val 20136600"/>
              </a:avLst>
            </a:prstGeom>
            <a:solidFill>
              <a:schemeClr val="accent2">
                <a:lumMod val="100000"/>
                <a:alpha val="70000"/>
              </a:schemeClr>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54" name="ValueShape3"/>
            <p:cNvSpPr/>
            <p:nvPr/>
          </p:nvSpPr>
          <p:spPr>
            <a:xfrm>
              <a:off x="4813651" y="2146662"/>
              <a:ext cx="2879998" cy="2880005"/>
            </a:xfrm>
            <a:prstGeom prst="pie">
              <a:avLst>
                <a:gd name="adj1" fmla="val 16200000"/>
                <a:gd name="adj2" fmla="val 21351600"/>
              </a:avLst>
            </a:prstGeom>
            <a:solidFill>
              <a:schemeClr val="accent3">
                <a:lumMod val="100000"/>
                <a:alpha val="80000"/>
              </a:schemeClr>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55" name="BackShape"/>
            <p:cNvSpPr/>
            <p:nvPr/>
          </p:nvSpPr>
          <p:spPr>
            <a:xfrm>
              <a:off x="5173649" y="2506662"/>
              <a:ext cx="2159998" cy="2160003"/>
            </a:xfrm>
            <a:prstGeom prst="ellipse">
              <a:avLst/>
            </a:prstGeom>
            <a:solidFill>
              <a:schemeClr val="accent4">
                <a:alpha val="80000"/>
              </a:schemeClr>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56" name="BackShape"/>
            <p:cNvSpPr/>
            <p:nvPr/>
          </p:nvSpPr>
          <p:spPr>
            <a:xfrm>
              <a:off x="5533646" y="2866662"/>
              <a:ext cx="1439998" cy="1440002"/>
            </a:xfrm>
            <a:prstGeom prst="ellipse">
              <a:avLst/>
            </a:prstGeom>
            <a:solidFill>
              <a:schemeClr val="bg1">
                <a:alpha val="80000"/>
              </a:schemeClr>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57" name="ValueText1"/>
            <p:cNvSpPr txBox="1"/>
            <p:nvPr/>
          </p:nvSpPr>
          <p:spPr>
            <a:xfrm>
              <a:off x="5704419" y="1492134"/>
              <a:ext cx="425294" cy="237701"/>
            </a:xfrm>
            <a:prstGeom prst="rect">
              <a:avLst/>
            </a:prstGeom>
            <a:noFill/>
            <a:ln>
              <a:noFill/>
            </a:ln>
          </p:spPr>
          <p:txBody>
            <a:bodyPr wrap="none" lIns="0" tIns="0" rIns="0" bIns="0" anchor="ctr" anchorCtr="1">
              <a:prstTxWarp prst="textPlain">
                <a:avLst/>
              </a:prstTxWarp>
              <a:normAutofit fontScale="25000" lnSpcReduction="20000"/>
            </a:bodyPr>
            <a:lstStyle/>
            <a:p>
              <a:pPr algn="ctr"/>
              <a:r>
                <a:rPr lang="en-US" altLang="zh-CN" sz="6000">
                  <a:solidFill>
                    <a:schemeClr val="accent1">
                      <a:lumMod val="100000"/>
                    </a:schemeClr>
                  </a:solidFill>
                  <a:latin typeface="Impact" panose="020B0806030902050204" pitchFamily="34" charset="0"/>
                </a:rPr>
                <a:t>20%</a:t>
              </a:r>
            </a:p>
          </p:txBody>
        </p:sp>
        <p:sp>
          <p:nvSpPr>
            <p:cNvPr id="158" name="ValueText2"/>
            <p:cNvSpPr txBox="1"/>
            <p:nvPr/>
          </p:nvSpPr>
          <p:spPr>
            <a:xfrm>
              <a:off x="5704419" y="1848298"/>
              <a:ext cx="425294" cy="237701"/>
            </a:xfrm>
            <a:prstGeom prst="rect">
              <a:avLst/>
            </a:prstGeom>
            <a:noFill/>
            <a:ln>
              <a:noFill/>
            </a:ln>
          </p:spPr>
          <p:txBody>
            <a:bodyPr wrap="none" lIns="0" tIns="0" rIns="0" bIns="0" anchor="ctr" anchorCtr="1">
              <a:prstTxWarp prst="textPlain">
                <a:avLst/>
              </a:prstTxWarp>
              <a:normAutofit fontScale="25000" lnSpcReduction="20000"/>
            </a:bodyPr>
            <a:lstStyle/>
            <a:p>
              <a:pPr algn="ctr"/>
              <a:r>
                <a:rPr lang="en-US" altLang="zh-CN" sz="6000">
                  <a:solidFill>
                    <a:schemeClr val="accent2">
                      <a:lumMod val="50000"/>
                    </a:schemeClr>
                  </a:solidFill>
                  <a:latin typeface="Impact" panose="020B0806030902050204" pitchFamily="34" charset="0"/>
                </a:rPr>
                <a:t>24.3%</a:t>
              </a:r>
              <a:endParaRPr lang="en-US" altLang="zh-CN" sz="6000" dirty="0">
                <a:solidFill>
                  <a:schemeClr val="accent2">
                    <a:lumMod val="50000"/>
                  </a:schemeClr>
                </a:solidFill>
                <a:latin typeface="Impact" panose="020B0806030902050204" pitchFamily="34" charset="0"/>
              </a:endParaRPr>
            </a:p>
          </p:txBody>
        </p:sp>
        <p:sp>
          <p:nvSpPr>
            <p:cNvPr id="159" name="ValueText3"/>
            <p:cNvSpPr txBox="1"/>
            <p:nvPr/>
          </p:nvSpPr>
          <p:spPr>
            <a:xfrm>
              <a:off x="5704421" y="2204461"/>
              <a:ext cx="425294" cy="237701"/>
            </a:xfrm>
            <a:prstGeom prst="rect">
              <a:avLst/>
            </a:prstGeom>
            <a:noFill/>
            <a:ln>
              <a:noFill/>
            </a:ln>
          </p:spPr>
          <p:txBody>
            <a:bodyPr wrap="none" lIns="0" tIns="0" rIns="0" bIns="0" anchor="ctr" anchorCtr="1">
              <a:prstTxWarp prst="textPlain">
                <a:avLst/>
              </a:prstTxWarp>
              <a:normAutofit fontScale="25000" lnSpcReduction="20000"/>
            </a:bodyPr>
            <a:lstStyle/>
            <a:p>
              <a:pPr algn="ctr"/>
              <a:r>
                <a:rPr lang="en-US" altLang="zh-CN" sz="6000">
                  <a:solidFill>
                    <a:schemeClr val="accent3">
                      <a:lumMod val="100000"/>
                    </a:schemeClr>
                  </a:solidFill>
                  <a:latin typeface="Impact" panose="020B0806030902050204" pitchFamily="34" charset="0"/>
                </a:rPr>
                <a:t>31.8%</a:t>
              </a:r>
            </a:p>
          </p:txBody>
        </p:sp>
        <p:sp>
          <p:nvSpPr>
            <p:cNvPr id="160" name="CustomText1"/>
            <p:cNvSpPr txBox="1"/>
            <p:nvPr/>
          </p:nvSpPr>
          <p:spPr>
            <a:xfrm flipH="1">
              <a:off x="4764279" y="1485534"/>
              <a:ext cx="818750" cy="302401"/>
            </a:xfrm>
            <a:prstGeom prst="rect">
              <a:avLst/>
            </a:prstGeom>
            <a:noFill/>
          </p:spPr>
          <p:txBody>
            <a:bodyPr wrap="square" lIns="0" tIns="0" rIns="0" bIns="0" anchor="ctr" anchorCtr="0">
              <a:normAutofit fontScale="62500" lnSpcReduction="20000"/>
            </a:bodyPr>
            <a:lstStyle/>
            <a:p>
              <a:pPr algn="r"/>
              <a:r>
                <a:rPr lang="en-US" altLang="zh-CN" dirty="0">
                  <a:solidFill>
                    <a:schemeClr val="accent1">
                      <a:lumMod val="100000"/>
                    </a:schemeClr>
                  </a:solidFill>
                  <a:latin typeface="+mj-ea"/>
                </a:rPr>
                <a:t>2k</a:t>
              </a:r>
              <a:r>
                <a:rPr lang="zh-CN" altLang="en-US" dirty="0">
                  <a:solidFill>
                    <a:schemeClr val="accent1">
                      <a:lumMod val="100000"/>
                    </a:schemeClr>
                  </a:solidFill>
                  <a:latin typeface="+mj-ea"/>
                </a:rPr>
                <a:t>以下</a:t>
              </a:r>
            </a:p>
          </p:txBody>
        </p:sp>
        <p:sp>
          <p:nvSpPr>
            <p:cNvPr id="161" name="CustomText2"/>
            <p:cNvSpPr txBox="1"/>
            <p:nvPr/>
          </p:nvSpPr>
          <p:spPr>
            <a:xfrm flipH="1">
              <a:off x="4764279" y="1856518"/>
              <a:ext cx="818750" cy="302401"/>
            </a:xfrm>
            <a:prstGeom prst="rect">
              <a:avLst/>
            </a:prstGeom>
            <a:noFill/>
          </p:spPr>
          <p:txBody>
            <a:bodyPr wrap="square" lIns="0" tIns="0" rIns="0" bIns="0" anchor="ctr" anchorCtr="0">
              <a:normAutofit fontScale="62500" lnSpcReduction="20000"/>
            </a:bodyPr>
            <a:lstStyle/>
            <a:p>
              <a:pPr algn="r"/>
              <a:r>
                <a:rPr lang="en-US" altLang="zh-CN" dirty="0">
                  <a:solidFill>
                    <a:schemeClr val="accent2">
                      <a:lumMod val="50000"/>
                    </a:schemeClr>
                  </a:solidFill>
                  <a:latin typeface="+mj-ea"/>
                </a:rPr>
                <a:t>5k-10k</a:t>
              </a:r>
              <a:endParaRPr lang="zh-CN" altLang="en-US" dirty="0">
                <a:solidFill>
                  <a:schemeClr val="accent2">
                    <a:lumMod val="50000"/>
                  </a:schemeClr>
                </a:solidFill>
                <a:latin typeface="+mj-ea"/>
              </a:endParaRPr>
            </a:p>
          </p:txBody>
        </p:sp>
        <p:sp>
          <p:nvSpPr>
            <p:cNvPr id="162" name="CustomText3"/>
            <p:cNvSpPr txBox="1"/>
            <p:nvPr/>
          </p:nvSpPr>
          <p:spPr>
            <a:xfrm flipH="1">
              <a:off x="4764279" y="2231799"/>
              <a:ext cx="818750" cy="302401"/>
            </a:xfrm>
            <a:prstGeom prst="rect">
              <a:avLst/>
            </a:prstGeom>
            <a:noFill/>
          </p:spPr>
          <p:txBody>
            <a:bodyPr wrap="square" lIns="0" tIns="0" rIns="0" bIns="0" anchor="ctr" anchorCtr="0">
              <a:normAutofit fontScale="55000" lnSpcReduction="20000"/>
            </a:bodyPr>
            <a:lstStyle/>
            <a:p>
              <a:pPr algn="r"/>
              <a:r>
                <a:rPr lang="en-US" altLang="zh-CN" dirty="0">
                  <a:solidFill>
                    <a:schemeClr val="accent3"/>
                  </a:solidFill>
                  <a:latin typeface="+mj-ea"/>
                </a:rPr>
                <a:t>20K</a:t>
              </a:r>
              <a:r>
                <a:rPr lang="zh-CN" altLang="en-US" dirty="0">
                  <a:solidFill>
                    <a:schemeClr val="accent3"/>
                  </a:solidFill>
                  <a:latin typeface="+mj-ea"/>
                </a:rPr>
                <a:t>以上</a:t>
              </a:r>
            </a:p>
          </p:txBody>
        </p:sp>
      </p:grpSp>
      <p:grpSp>
        <p:nvGrpSpPr>
          <p:cNvPr id="325" name="组合 324"/>
          <p:cNvGrpSpPr/>
          <p:nvPr/>
        </p:nvGrpSpPr>
        <p:grpSpPr>
          <a:xfrm>
            <a:off x="7730527" y="3031517"/>
            <a:ext cx="510248" cy="499392"/>
            <a:chOff x="7042150" y="4452938"/>
            <a:chExt cx="671513" cy="657226"/>
          </a:xfrm>
          <a:solidFill>
            <a:schemeClr val="accent1"/>
          </a:solidFill>
        </p:grpSpPr>
        <p:sp>
          <p:nvSpPr>
            <p:cNvPr id="320" name="Freeform 27"/>
            <p:cNvSpPr>
              <a:spLocks noEditPoints="1"/>
            </p:cNvSpPr>
            <p:nvPr/>
          </p:nvSpPr>
          <p:spPr bwMode="auto">
            <a:xfrm>
              <a:off x="7185025" y="4849813"/>
              <a:ext cx="44450" cy="258763"/>
            </a:xfrm>
            <a:custGeom>
              <a:avLst/>
              <a:gdLst>
                <a:gd name="T0" fmla="*/ 0 w 96"/>
                <a:gd name="T1" fmla="*/ 561 h 567"/>
                <a:gd name="T2" fmla="*/ 96 w 96"/>
                <a:gd name="T3" fmla="*/ 567 h 567"/>
                <a:gd name="T4" fmla="*/ 96 w 96"/>
                <a:gd name="T5" fmla="*/ 0 h 567"/>
                <a:gd name="T6" fmla="*/ 0 w 96"/>
                <a:gd name="T7" fmla="*/ 6 h 567"/>
                <a:gd name="T8" fmla="*/ 0 w 96"/>
                <a:gd name="T9" fmla="*/ 561 h 567"/>
                <a:gd name="T10" fmla="*/ 0 w 96"/>
                <a:gd name="T11" fmla="*/ 561 h 567"/>
                <a:gd name="T12" fmla="*/ 0 w 96"/>
                <a:gd name="T13" fmla="*/ 561 h 567"/>
              </a:gdLst>
              <a:ahLst/>
              <a:cxnLst>
                <a:cxn ang="0">
                  <a:pos x="T0" y="T1"/>
                </a:cxn>
                <a:cxn ang="0">
                  <a:pos x="T2" y="T3"/>
                </a:cxn>
                <a:cxn ang="0">
                  <a:pos x="T4" y="T5"/>
                </a:cxn>
                <a:cxn ang="0">
                  <a:pos x="T6" y="T7"/>
                </a:cxn>
                <a:cxn ang="0">
                  <a:pos x="T8" y="T9"/>
                </a:cxn>
                <a:cxn ang="0">
                  <a:pos x="T10" y="T11"/>
                </a:cxn>
                <a:cxn ang="0">
                  <a:pos x="T12" y="T13"/>
                </a:cxn>
              </a:cxnLst>
              <a:rect l="0" t="0" r="r" b="b"/>
              <a:pathLst>
                <a:path w="96" h="567">
                  <a:moveTo>
                    <a:pt x="0" y="561"/>
                  </a:moveTo>
                  <a:cubicBezTo>
                    <a:pt x="31" y="563"/>
                    <a:pt x="63" y="565"/>
                    <a:pt x="96" y="567"/>
                  </a:cubicBezTo>
                  <a:cubicBezTo>
                    <a:pt x="96" y="0"/>
                    <a:pt x="96" y="0"/>
                    <a:pt x="96" y="0"/>
                  </a:cubicBezTo>
                  <a:cubicBezTo>
                    <a:pt x="63" y="1"/>
                    <a:pt x="31" y="3"/>
                    <a:pt x="0" y="6"/>
                  </a:cubicBezTo>
                  <a:lnTo>
                    <a:pt x="0" y="561"/>
                  </a:lnTo>
                  <a:close/>
                  <a:moveTo>
                    <a:pt x="0" y="561"/>
                  </a:moveTo>
                  <a:cubicBezTo>
                    <a:pt x="0" y="561"/>
                    <a:pt x="0" y="561"/>
                    <a:pt x="0" y="56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1" name="Freeform 28"/>
            <p:cNvSpPr>
              <a:spLocks noEditPoints="1"/>
            </p:cNvSpPr>
            <p:nvPr/>
          </p:nvSpPr>
          <p:spPr bwMode="auto">
            <a:xfrm>
              <a:off x="7272338" y="4848226"/>
              <a:ext cx="441325" cy="261938"/>
            </a:xfrm>
            <a:custGeom>
              <a:avLst/>
              <a:gdLst>
                <a:gd name="T0" fmla="*/ 877 w 967"/>
                <a:gd name="T1" fmla="*/ 154 h 574"/>
                <a:gd name="T2" fmla="*/ 678 w 967"/>
                <a:gd name="T3" fmla="*/ 72 h 574"/>
                <a:gd name="T4" fmla="*/ 52 w 967"/>
                <a:gd name="T5" fmla="*/ 0 h 574"/>
                <a:gd name="T6" fmla="*/ 0 w 967"/>
                <a:gd name="T7" fmla="*/ 1 h 574"/>
                <a:gd name="T8" fmla="*/ 0 w 967"/>
                <a:gd name="T9" fmla="*/ 574 h 574"/>
                <a:gd name="T10" fmla="*/ 52 w 967"/>
                <a:gd name="T11" fmla="*/ 574 h 574"/>
                <a:gd name="T12" fmla="*/ 678 w 967"/>
                <a:gd name="T13" fmla="*/ 503 h 574"/>
                <a:gd name="T14" fmla="*/ 877 w 967"/>
                <a:gd name="T15" fmla="*/ 421 h 574"/>
                <a:gd name="T16" fmla="*/ 967 w 967"/>
                <a:gd name="T17" fmla="*/ 287 h 574"/>
                <a:gd name="T18" fmla="*/ 877 w 967"/>
                <a:gd name="T19" fmla="*/ 154 h 574"/>
                <a:gd name="T20" fmla="*/ 877 w 967"/>
                <a:gd name="T21" fmla="*/ 154 h 574"/>
                <a:gd name="T22" fmla="*/ 877 w 967"/>
                <a:gd name="T23" fmla="*/ 154 h 5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67" h="574">
                  <a:moveTo>
                    <a:pt x="877" y="154"/>
                  </a:moveTo>
                  <a:cubicBezTo>
                    <a:pt x="829" y="123"/>
                    <a:pt x="762" y="95"/>
                    <a:pt x="678" y="72"/>
                  </a:cubicBezTo>
                  <a:cubicBezTo>
                    <a:pt x="510" y="26"/>
                    <a:pt x="288" y="0"/>
                    <a:pt x="52" y="0"/>
                  </a:cubicBezTo>
                  <a:cubicBezTo>
                    <a:pt x="35" y="0"/>
                    <a:pt x="17" y="0"/>
                    <a:pt x="0" y="1"/>
                  </a:cubicBezTo>
                  <a:cubicBezTo>
                    <a:pt x="0" y="574"/>
                    <a:pt x="0" y="574"/>
                    <a:pt x="0" y="574"/>
                  </a:cubicBezTo>
                  <a:cubicBezTo>
                    <a:pt x="17" y="574"/>
                    <a:pt x="35" y="574"/>
                    <a:pt x="52" y="574"/>
                  </a:cubicBezTo>
                  <a:cubicBezTo>
                    <a:pt x="288" y="574"/>
                    <a:pt x="510" y="549"/>
                    <a:pt x="678" y="503"/>
                  </a:cubicBezTo>
                  <a:cubicBezTo>
                    <a:pt x="762" y="479"/>
                    <a:pt x="829" y="452"/>
                    <a:pt x="877" y="421"/>
                  </a:cubicBezTo>
                  <a:cubicBezTo>
                    <a:pt x="936" y="382"/>
                    <a:pt x="967" y="337"/>
                    <a:pt x="967" y="287"/>
                  </a:cubicBezTo>
                  <a:cubicBezTo>
                    <a:pt x="967" y="238"/>
                    <a:pt x="936" y="193"/>
                    <a:pt x="877" y="154"/>
                  </a:cubicBezTo>
                  <a:close/>
                  <a:moveTo>
                    <a:pt x="877" y="154"/>
                  </a:moveTo>
                  <a:cubicBezTo>
                    <a:pt x="877" y="154"/>
                    <a:pt x="877" y="154"/>
                    <a:pt x="877" y="1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2" name="Freeform 29"/>
            <p:cNvSpPr>
              <a:spLocks noEditPoints="1"/>
            </p:cNvSpPr>
            <p:nvPr/>
          </p:nvSpPr>
          <p:spPr bwMode="auto">
            <a:xfrm>
              <a:off x="7042150" y="4857751"/>
              <a:ext cx="100013" cy="242888"/>
            </a:xfrm>
            <a:custGeom>
              <a:avLst/>
              <a:gdLst>
                <a:gd name="T0" fmla="*/ 0 w 217"/>
                <a:gd name="T1" fmla="*/ 75 h 536"/>
                <a:gd name="T2" fmla="*/ 0 w 217"/>
                <a:gd name="T3" fmla="*/ 462 h 536"/>
                <a:gd name="T4" fmla="*/ 39 w 217"/>
                <a:gd name="T5" fmla="*/ 509 h 536"/>
                <a:gd name="T6" fmla="*/ 217 w 217"/>
                <a:gd name="T7" fmla="*/ 536 h 536"/>
                <a:gd name="T8" fmla="*/ 217 w 217"/>
                <a:gd name="T9" fmla="*/ 0 h 536"/>
                <a:gd name="T10" fmla="*/ 39 w 217"/>
                <a:gd name="T11" fmla="*/ 28 h 536"/>
                <a:gd name="T12" fmla="*/ 0 w 217"/>
                <a:gd name="T13" fmla="*/ 75 h 536"/>
                <a:gd name="T14" fmla="*/ 0 w 217"/>
                <a:gd name="T15" fmla="*/ 75 h 536"/>
                <a:gd name="T16" fmla="*/ 0 w 217"/>
                <a:gd name="T17" fmla="*/ 75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7" h="536">
                  <a:moveTo>
                    <a:pt x="0" y="75"/>
                  </a:moveTo>
                  <a:cubicBezTo>
                    <a:pt x="0" y="462"/>
                    <a:pt x="0" y="462"/>
                    <a:pt x="0" y="462"/>
                  </a:cubicBezTo>
                  <a:cubicBezTo>
                    <a:pt x="0" y="485"/>
                    <a:pt x="16" y="504"/>
                    <a:pt x="39" y="509"/>
                  </a:cubicBezTo>
                  <a:cubicBezTo>
                    <a:pt x="94" y="520"/>
                    <a:pt x="154" y="529"/>
                    <a:pt x="217" y="536"/>
                  </a:cubicBezTo>
                  <a:cubicBezTo>
                    <a:pt x="217" y="0"/>
                    <a:pt x="217" y="0"/>
                    <a:pt x="217" y="0"/>
                  </a:cubicBezTo>
                  <a:cubicBezTo>
                    <a:pt x="154" y="7"/>
                    <a:pt x="94" y="16"/>
                    <a:pt x="39" y="28"/>
                  </a:cubicBezTo>
                  <a:cubicBezTo>
                    <a:pt x="16" y="32"/>
                    <a:pt x="0" y="52"/>
                    <a:pt x="0" y="75"/>
                  </a:cubicBezTo>
                  <a:close/>
                  <a:moveTo>
                    <a:pt x="0" y="75"/>
                  </a:moveTo>
                  <a:cubicBezTo>
                    <a:pt x="0" y="75"/>
                    <a:pt x="0" y="75"/>
                    <a:pt x="0" y="7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3" name="Freeform 30"/>
            <p:cNvSpPr>
              <a:spLocks noEditPoints="1"/>
            </p:cNvSpPr>
            <p:nvPr/>
          </p:nvSpPr>
          <p:spPr bwMode="auto">
            <a:xfrm>
              <a:off x="7297738" y="4452938"/>
              <a:ext cx="158750" cy="200025"/>
            </a:xfrm>
            <a:custGeom>
              <a:avLst/>
              <a:gdLst>
                <a:gd name="T0" fmla="*/ 34 w 348"/>
                <a:gd name="T1" fmla="*/ 437 h 440"/>
                <a:gd name="T2" fmla="*/ 242 w 348"/>
                <a:gd name="T3" fmla="*/ 293 h 440"/>
                <a:gd name="T4" fmla="*/ 343 w 348"/>
                <a:gd name="T5" fmla="*/ 25 h 440"/>
                <a:gd name="T6" fmla="*/ 345 w 348"/>
                <a:gd name="T7" fmla="*/ 8 h 440"/>
                <a:gd name="T8" fmla="*/ 330 w 348"/>
                <a:gd name="T9" fmla="*/ 2 h 440"/>
                <a:gd name="T10" fmla="*/ 131 w 348"/>
                <a:gd name="T11" fmla="*/ 155 h 440"/>
                <a:gd name="T12" fmla="*/ 10 w 348"/>
                <a:gd name="T13" fmla="*/ 394 h 440"/>
                <a:gd name="T14" fmla="*/ 6 w 348"/>
                <a:gd name="T15" fmla="*/ 425 h 440"/>
                <a:gd name="T16" fmla="*/ 34 w 348"/>
                <a:gd name="T17" fmla="*/ 437 h 440"/>
                <a:gd name="T18" fmla="*/ 34 w 348"/>
                <a:gd name="T19" fmla="*/ 437 h 440"/>
                <a:gd name="T20" fmla="*/ 34 w 348"/>
                <a:gd name="T21" fmla="*/ 437 h 4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48" h="440">
                  <a:moveTo>
                    <a:pt x="34" y="437"/>
                  </a:moveTo>
                  <a:cubicBezTo>
                    <a:pt x="118" y="419"/>
                    <a:pt x="220" y="378"/>
                    <a:pt x="242" y="293"/>
                  </a:cubicBezTo>
                  <a:cubicBezTo>
                    <a:pt x="277" y="163"/>
                    <a:pt x="271" y="91"/>
                    <a:pt x="343" y="25"/>
                  </a:cubicBezTo>
                  <a:cubicBezTo>
                    <a:pt x="347" y="20"/>
                    <a:pt x="348" y="14"/>
                    <a:pt x="345" y="8"/>
                  </a:cubicBezTo>
                  <a:cubicBezTo>
                    <a:pt x="342" y="2"/>
                    <a:pt x="336" y="0"/>
                    <a:pt x="330" y="2"/>
                  </a:cubicBezTo>
                  <a:cubicBezTo>
                    <a:pt x="271" y="18"/>
                    <a:pt x="182" y="59"/>
                    <a:pt x="131" y="155"/>
                  </a:cubicBezTo>
                  <a:cubicBezTo>
                    <a:pt x="75" y="265"/>
                    <a:pt x="68" y="338"/>
                    <a:pt x="10" y="394"/>
                  </a:cubicBezTo>
                  <a:cubicBezTo>
                    <a:pt x="2" y="402"/>
                    <a:pt x="0" y="414"/>
                    <a:pt x="6" y="425"/>
                  </a:cubicBezTo>
                  <a:cubicBezTo>
                    <a:pt x="11" y="435"/>
                    <a:pt x="23" y="440"/>
                    <a:pt x="34" y="437"/>
                  </a:cubicBezTo>
                  <a:close/>
                  <a:moveTo>
                    <a:pt x="34" y="437"/>
                  </a:moveTo>
                  <a:cubicBezTo>
                    <a:pt x="34" y="437"/>
                    <a:pt x="34" y="437"/>
                    <a:pt x="34" y="43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4" name="Freeform 31"/>
            <p:cNvSpPr>
              <a:spLocks noEditPoints="1"/>
            </p:cNvSpPr>
            <p:nvPr/>
          </p:nvSpPr>
          <p:spPr bwMode="auto">
            <a:xfrm>
              <a:off x="7108825" y="4587876"/>
              <a:ext cx="158750" cy="201613"/>
            </a:xfrm>
            <a:custGeom>
              <a:avLst/>
              <a:gdLst>
                <a:gd name="T0" fmla="*/ 329 w 348"/>
                <a:gd name="T1" fmla="*/ 2 h 440"/>
                <a:gd name="T2" fmla="*/ 131 w 348"/>
                <a:gd name="T3" fmla="*/ 155 h 440"/>
                <a:gd name="T4" fmla="*/ 10 w 348"/>
                <a:gd name="T5" fmla="*/ 394 h 440"/>
                <a:gd name="T6" fmla="*/ 5 w 348"/>
                <a:gd name="T7" fmla="*/ 425 h 440"/>
                <a:gd name="T8" fmla="*/ 33 w 348"/>
                <a:gd name="T9" fmla="*/ 438 h 440"/>
                <a:gd name="T10" fmla="*/ 242 w 348"/>
                <a:gd name="T11" fmla="*/ 293 h 440"/>
                <a:gd name="T12" fmla="*/ 342 w 348"/>
                <a:gd name="T13" fmla="*/ 25 h 440"/>
                <a:gd name="T14" fmla="*/ 345 w 348"/>
                <a:gd name="T15" fmla="*/ 8 h 440"/>
                <a:gd name="T16" fmla="*/ 329 w 348"/>
                <a:gd name="T17" fmla="*/ 2 h 440"/>
                <a:gd name="T18" fmla="*/ 329 w 348"/>
                <a:gd name="T19" fmla="*/ 2 h 440"/>
                <a:gd name="T20" fmla="*/ 329 w 348"/>
                <a:gd name="T21" fmla="*/ 2 h 4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48" h="440">
                  <a:moveTo>
                    <a:pt x="329" y="2"/>
                  </a:moveTo>
                  <a:cubicBezTo>
                    <a:pt x="270" y="18"/>
                    <a:pt x="181" y="59"/>
                    <a:pt x="131" y="155"/>
                  </a:cubicBezTo>
                  <a:cubicBezTo>
                    <a:pt x="74" y="265"/>
                    <a:pt x="68" y="338"/>
                    <a:pt x="10" y="394"/>
                  </a:cubicBezTo>
                  <a:cubicBezTo>
                    <a:pt x="2" y="402"/>
                    <a:pt x="0" y="415"/>
                    <a:pt x="5" y="425"/>
                  </a:cubicBezTo>
                  <a:cubicBezTo>
                    <a:pt x="11" y="435"/>
                    <a:pt x="22" y="440"/>
                    <a:pt x="33" y="438"/>
                  </a:cubicBezTo>
                  <a:cubicBezTo>
                    <a:pt x="118" y="419"/>
                    <a:pt x="219" y="379"/>
                    <a:pt x="242" y="293"/>
                  </a:cubicBezTo>
                  <a:cubicBezTo>
                    <a:pt x="276" y="163"/>
                    <a:pt x="271" y="91"/>
                    <a:pt x="342" y="25"/>
                  </a:cubicBezTo>
                  <a:cubicBezTo>
                    <a:pt x="347" y="21"/>
                    <a:pt x="348" y="14"/>
                    <a:pt x="345" y="8"/>
                  </a:cubicBezTo>
                  <a:cubicBezTo>
                    <a:pt x="342" y="3"/>
                    <a:pt x="335" y="0"/>
                    <a:pt x="329" y="2"/>
                  </a:cubicBezTo>
                  <a:close/>
                  <a:moveTo>
                    <a:pt x="329" y="2"/>
                  </a:moveTo>
                  <a:cubicBezTo>
                    <a:pt x="329" y="2"/>
                    <a:pt x="329" y="2"/>
                    <a:pt x="329" y="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sp>
        <p:nvSpPr>
          <p:cNvPr id="176" name="矩形 175"/>
          <p:cNvSpPr/>
          <p:nvPr/>
        </p:nvSpPr>
        <p:spPr>
          <a:xfrm>
            <a:off x="9683740" y="3997417"/>
            <a:ext cx="1005403" cy="338554"/>
          </a:xfrm>
          <a:prstGeom prst="rect">
            <a:avLst/>
          </a:prstGeom>
        </p:spPr>
        <p:txBody>
          <a:bodyPr wrap="none">
            <a:spAutoFit/>
          </a:bodyPr>
          <a:lstStyle/>
          <a:p>
            <a:pPr algn="ctr"/>
            <a:r>
              <a:rPr lang="zh-CN" altLang="en-US" sz="1600" b="1" i="0" dirty="0">
                <a:solidFill>
                  <a:schemeClr val="accent1"/>
                </a:solidFill>
                <a:effectLst/>
                <a:latin typeface="Helvetica" panose="020B0604020202020204" pitchFamily="34" charset="0"/>
              </a:rPr>
              <a:t>象征身份</a:t>
            </a:r>
          </a:p>
        </p:txBody>
      </p:sp>
      <p:grpSp>
        <p:nvGrpSpPr>
          <p:cNvPr id="177" name="组合 176" descr="EBEAAB+LCAAAAAAABADdVMGOmzAU/Be3vdHI4Ca74cZulSqHdisl2h6qHFzwBq/ARGCqVBH/XhtssBOWZU9tUC7J8zy/mefJnMB7/udAgA82Kc75Z4r3OU7XnKTAAesI+KxMEgfcURZRtv+SZ+WhAP7PU9tmnvygPH7ESUlkL6Oc4qT56V/gNewrZTQtUwWDMyhK+GiUXNgUaRQlxIStGSf573aCK2v19w3PxYBVlqeYi4EnWH0A6gj48xmsZG9EjuIeB2wbVpqOYif198qUB1JlED2XBU8J413Tdyw2RwSpHrmXfR26peOdr+Pjsm8ht7DWoG7exPhAvomrJF+1AFlywa5VZ7EVg8UXS3flvEh4S45vlCg7THF9zzFIX15gslcU+njvepi3TrzPkix/3YkadnH+8PREQ7KNSUo0ZksZD1gkSEfahnc53ceckaJQhYdfzyTkRps/l6iyiMWd71YrhNBqDoGWB6s+P+qBY/14hh/zTnWL+VBCb0F4EIZizYp5I6iuX+jU9N/kRM3TesymOGDCf6bOG2FUB9yLP1eWntt2SOqgb//zBF3M5p1j3QknqHfVCepNKUEXVoK6N7dB4PYmqDvJBPWmnKCelaBjpV5zgnpwtqzMzJpshKKrjlA0pQi9sSL0EwwWS9Qbod4kIxRNOUKRFaFjpQ76dh1m7HXb1qjOOqidq9rHOseGj1mt7OhwL21IouqKsRI1y9pIo2MnPn8B648UcxARAAA="/>
          <p:cNvGrpSpPr/>
          <p:nvPr/>
        </p:nvGrpSpPr>
        <p:grpSpPr>
          <a:xfrm>
            <a:off x="8828627" y="2019599"/>
            <a:ext cx="2588236" cy="2588236"/>
            <a:chOff x="4093652" y="1426660"/>
            <a:chExt cx="4319996" cy="4320007"/>
          </a:xfrm>
        </p:grpSpPr>
        <p:sp>
          <p:nvSpPr>
            <p:cNvPr id="178" name="ValueShape1"/>
            <p:cNvSpPr/>
            <p:nvPr/>
          </p:nvSpPr>
          <p:spPr>
            <a:xfrm>
              <a:off x="4093652" y="1426660"/>
              <a:ext cx="4319996" cy="4320007"/>
            </a:xfrm>
            <a:prstGeom prst="pie">
              <a:avLst>
                <a:gd name="adj1" fmla="val 16200000"/>
                <a:gd name="adj2" fmla="val 17010000"/>
              </a:avLst>
            </a:prstGeom>
            <a:solidFill>
              <a:schemeClr val="accent1">
                <a:lumMod val="100000"/>
                <a:alpha val="80000"/>
              </a:schemeClr>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79" name="ValueShape2"/>
            <p:cNvSpPr/>
            <p:nvPr/>
          </p:nvSpPr>
          <p:spPr>
            <a:xfrm>
              <a:off x="4453651" y="1786660"/>
              <a:ext cx="3599996" cy="3600007"/>
            </a:xfrm>
            <a:prstGeom prst="pie">
              <a:avLst>
                <a:gd name="adj1" fmla="val 16200000"/>
                <a:gd name="adj2" fmla="val 17253000"/>
              </a:avLst>
            </a:prstGeom>
            <a:solidFill>
              <a:schemeClr val="accent2">
                <a:lumMod val="100000"/>
                <a:alpha val="70000"/>
              </a:schemeClr>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80" name="ValueShape3"/>
            <p:cNvSpPr/>
            <p:nvPr/>
          </p:nvSpPr>
          <p:spPr>
            <a:xfrm>
              <a:off x="4813651" y="2146662"/>
              <a:ext cx="2879998" cy="2880005"/>
            </a:xfrm>
            <a:prstGeom prst="pie">
              <a:avLst>
                <a:gd name="adj1" fmla="val 16200000"/>
                <a:gd name="adj2" fmla="val 19585800"/>
              </a:avLst>
            </a:prstGeom>
            <a:solidFill>
              <a:schemeClr val="accent3">
                <a:lumMod val="100000"/>
                <a:alpha val="80000"/>
              </a:schemeClr>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81" name="BackShape"/>
            <p:cNvSpPr/>
            <p:nvPr/>
          </p:nvSpPr>
          <p:spPr>
            <a:xfrm>
              <a:off x="5173649" y="2506662"/>
              <a:ext cx="2159998" cy="2160003"/>
            </a:xfrm>
            <a:prstGeom prst="ellipse">
              <a:avLst/>
            </a:prstGeom>
            <a:solidFill>
              <a:schemeClr val="accent4">
                <a:alpha val="80000"/>
              </a:schemeClr>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82" name="BackShape"/>
            <p:cNvSpPr/>
            <p:nvPr/>
          </p:nvSpPr>
          <p:spPr>
            <a:xfrm>
              <a:off x="5533646" y="2866662"/>
              <a:ext cx="1439998" cy="1440002"/>
            </a:xfrm>
            <a:prstGeom prst="ellipse">
              <a:avLst/>
            </a:prstGeom>
            <a:solidFill>
              <a:schemeClr val="bg1">
                <a:alpha val="80000"/>
              </a:schemeClr>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83" name="ValueText1"/>
            <p:cNvSpPr txBox="1"/>
            <p:nvPr/>
          </p:nvSpPr>
          <p:spPr>
            <a:xfrm>
              <a:off x="5704419" y="1492134"/>
              <a:ext cx="425294" cy="237701"/>
            </a:xfrm>
            <a:prstGeom prst="rect">
              <a:avLst/>
            </a:prstGeom>
            <a:noFill/>
            <a:ln>
              <a:noFill/>
            </a:ln>
          </p:spPr>
          <p:txBody>
            <a:bodyPr wrap="none" lIns="0" tIns="0" rIns="0" bIns="0" anchor="ctr" anchorCtr="1">
              <a:prstTxWarp prst="textPlain">
                <a:avLst/>
              </a:prstTxWarp>
              <a:normAutofit fontScale="25000" lnSpcReduction="20000"/>
            </a:bodyPr>
            <a:lstStyle/>
            <a:p>
              <a:pPr algn="ctr"/>
              <a:r>
                <a:rPr lang="en-US" altLang="zh-CN" sz="6000">
                  <a:solidFill>
                    <a:schemeClr val="accent1">
                      <a:lumMod val="100000"/>
                    </a:schemeClr>
                  </a:solidFill>
                  <a:latin typeface="Impact" panose="020B0806030902050204" pitchFamily="34" charset="0"/>
                </a:rPr>
                <a:t>5%</a:t>
              </a:r>
            </a:p>
          </p:txBody>
        </p:sp>
        <p:sp>
          <p:nvSpPr>
            <p:cNvPr id="184" name="ValueText2"/>
            <p:cNvSpPr txBox="1"/>
            <p:nvPr/>
          </p:nvSpPr>
          <p:spPr>
            <a:xfrm>
              <a:off x="5704419" y="1848298"/>
              <a:ext cx="425294" cy="237701"/>
            </a:xfrm>
            <a:prstGeom prst="rect">
              <a:avLst/>
            </a:prstGeom>
            <a:noFill/>
            <a:ln>
              <a:noFill/>
            </a:ln>
          </p:spPr>
          <p:txBody>
            <a:bodyPr wrap="none" lIns="0" tIns="0" rIns="0" bIns="0" anchor="ctr" anchorCtr="1">
              <a:prstTxWarp prst="textPlain">
                <a:avLst/>
              </a:prstTxWarp>
              <a:normAutofit fontScale="25000" lnSpcReduction="20000"/>
            </a:bodyPr>
            <a:lstStyle/>
            <a:p>
              <a:pPr algn="ctr"/>
              <a:r>
                <a:rPr lang="en-US" altLang="zh-CN" sz="6000">
                  <a:solidFill>
                    <a:schemeClr val="accent2">
                      <a:lumMod val="50000"/>
                    </a:schemeClr>
                  </a:solidFill>
                  <a:latin typeface="Impact" panose="020B0806030902050204" pitchFamily="34" charset="0"/>
                </a:rPr>
                <a:t>6.5%</a:t>
              </a:r>
              <a:endParaRPr lang="en-US" altLang="zh-CN" sz="6000" dirty="0">
                <a:solidFill>
                  <a:schemeClr val="accent2">
                    <a:lumMod val="50000"/>
                  </a:schemeClr>
                </a:solidFill>
                <a:latin typeface="Impact" panose="020B0806030902050204" pitchFamily="34" charset="0"/>
              </a:endParaRPr>
            </a:p>
          </p:txBody>
        </p:sp>
        <p:sp>
          <p:nvSpPr>
            <p:cNvPr id="185" name="ValueText3"/>
            <p:cNvSpPr txBox="1"/>
            <p:nvPr/>
          </p:nvSpPr>
          <p:spPr>
            <a:xfrm>
              <a:off x="5704421" y="2204461"/>
              <a:ext cx="425294" cy="237701"/>
            </a:xfrm>
            <a:prstGeom prst="rect">
              <a:avLst/>
            </a:prstGeom>
            <a:noFill/>
            <a:ln>
              <a:noFill/>
            </a:ln>
          </p:spPr>
          <p:txBody>
            <a:bodyPr wrap="none" lIns="0" tIns="0" rIns="0" bIns="0" anchor="ctr" anchorCtr="1">
              <a:prstTxWarp prst="textPlain">
                <a:avLst/>
              </a:prstTxWarp>
              <a:normAutofit fontScale="25000" lnSpcReduction="20000"/>
            </a:bodyPr>
            <a:lstStyle/>
            <a:p>
              <a:pPr algn="ctr"/>
              <a:r>
                <a:rPr lang="en-US" altLang="zh-CN" sz="6000">
                  <a:solidFill>
                    <a:schemeClr val="accent3">
                      <a:lumMod val="100000"/>
                    </a:schemeClr>
                  </a:solidFill>
                  <a:latin typeface="Impact" panose="020B0806030902050204" pitchFamily="34" charset="0"/>
                </a:rPr>
                <a:t>20.9%</a:t>
              </a:r>
            </a:p>
          </p:txBody>
        </p:sp>
        <p:sp>
          <p:nvSpPr>
            <p:cNvPr id="186" name="CustomText1"/>
            <p:cNvSpPr txBox="1"/>
            <p:nvPr/>
          </p:nvSpPr>
          <p:spPr>
            <a:xfrm flipH="1">
              <a:off x="4764279" y="1485534"/>
              <a:ext cx="818750" cy="302401"/>
            </a:xfrm>
            <a:prstGeom prst="rect">
              <a:avLst/>
            </a:prstGeom>
            <a:noFill/>
          </p:spPr>
          <p:txBody>
            <a:bodyPr wrap="square" lIns="0" tIns="0" rIns="0" bIns="0" anchor="ctr" anchorCtr="0">
              <a:normAutofit fontScale="62500" lnSpcReduction="20000"/>
            </a:bodyPr>
            <a:lstStyle/>
            <a:p>
              <a:pPr algn="r"/>
              <a:r>
                <a:rPr lang="en-US" altLang="zh-CN" dirty="0">
                  <a:solidFill>
                    <a:schemeClr val="accent1">
                      <a:lumMod val="100000"/>
                    </a:schemeClr>
                  </a:solidFill>
                  <a:latin typeface="+mj-ea"/>
                </a:rPr>
                <a:t>2k</a:t>
              </a:r>
              <a:r>
                <a:rPr lang="zh-CN" altLang="en-US" dirty="0">
                  <a:solidFill>
                    <a:schemeClr val="accent1">
                      <a:lumMod val="100000"/>
                    </a:schemeClr>
                  </a:solidFill>
                  <a:latin typeface="+mj-ea"/>
                </a:rPr>
                <a:t>以下</a:t>
              </a:r>
            </a:p>
          </p:txBody>
        </p:sp>
        <p:sp>
          <p:nvSpPr>
            <p:cNvPr id="187" name="CustomText2"/>
            <p:cNvSpPr txBox="1"/>
            <p:nvPr/>
          </p:nvSpPr>
          <p:spPr>
            <a:xfrm flipH="1">
              <a:off x="4764279" y="1856518"/>
              <a:ext cx="818750" cy="302401"/>
            </a:xfrm>
            <a:prstGeom prst="rect">
              <a:avLst/>
            </a:prstGeom>
            <a:noFill/>
          </p:spPr>
          <p:txBody>
            <a:bodyPr wrap="square" lIns="0" tIns="0" rIns="0" bIns="0" anchor="ctr" anchorCtr="0">
              <a:normAutofit fontScale="62500" lnSpcReduction="20000"/>
            </a:bodyPr>
            <a:lstStyle/>
            <a:p>
              <a:pPr algn="r"/>
              <a:r>
                <a:rPr lang="en-US" altLang="zh-CN" dirty="0">
                  <a:solidFill>
                    <a:schemeClr val="accent2">
                      <a:lumMod val="50000"/>
                    </a:schemeClr>
                  </a:solidFill>
                  <a:latin typeface="+mj-ea"/>
                </a:rPr>
                <a:t>5k-10k</a:t>
              </a:r>
              <a:endParaRPr lang="zh-CN" altLang="en-US" dirty="0">
                <a:solidFill>
                  <a:schemeClr val="accent2">
                    <a:lumMod val="50000"/>
                  </a:schemeClr>
                </a:solidFill>
                <a:latin typeface="+mj-ea"/>
              </a:endParaRPr>
            </a:p>
          </p:txBody>
        </p:sp>
        <p:sp>
          <p:nvSpPr>
            <p:cNvPr id="188" name="CustomText3"/>
            <p:cNvSpPr txBox="1"/>
            <p:nvPr/>
          </p:nvSpPr>
          <p:spPr>
            <a:xfrm flipH="1">
              <a:off x="4764279" y="2231799"/>
              <a:ext cx="818750" cy="302401"/>
            </a:xfrm>
            <a:prstGeom prst="rect">
              <a:avLst/>
            </a:prstGeom>
            <a:noFill/>
          </p:spPr>
          <p:txBody>
            <a:bodyPr wrap="square" lIns="0" tIns="0" rIns="0" bIns="0" anchor="ctr" anchorCtr="0">
              <a:normAutofit fontScale="55000" lnSpcReduction="20000"/>
            </a:bodyPr>
            <a:lstStyle/>
            <a:p>
              <a:pPr algn="r"/>
              <a:r>
                <a:rPr lang="en-US" altLang="zh-CN" dirty="0">
                  <a:solidFill>
                    <a:schemeClr val="accent3"/>
                  </a:solidFill>
                  <a:latin typeface="+mj-ea"/>
                </a:rPr>
                <a:t>20K</a:t>
              </a:r>
              <a:r>
                <a:rPr lang="zh-CN" altLang="en-US" dirty="0">
                  <a:solidFill>
                    <a:schemeClr val="accent3"/>
                  </a:solidFill>
                  <a:latin typeface="+mj-ea"/>
                </a:rPr>
                <a:t>以上</a:t>
              </a:r>
            </a:p>
          </p:txBody>
        </p:sp>
      </p:grpSp>
      <p:grpSp>
        <p:nvGrpSpPr>
          <p:cNvPr id="313" name="组合 312"/>
          <p:cNvGrpSpPr/>
          <p:nvPr/>
        </p:nvGrpSpPr>
        <p:grpSpPr>
          <a:xfrm>
            <a:off x="9981312" y="3021358"/>
            <a:ext cx="307017" cy="622724"/>
            <a:chOff x="8899525" y="2071688"/>
            <a:chExt cx="1346200" cy="2730501"/>
          </a:xfrm>
          <a:solidFill>
            <a:schemeClr val="accent1"/>
          </a:solidFill>
        </p:grpSpPr>
        <p:sp>
          <p:nvSpPr>
            <p:cNvPr id="314" name="Freeform 11"/>
            <p:cNvSpPr>
              <a:spLocks noEditPoints="1"/>
            </p:cNvSpPr>
            <p:nvPr/>
          </p:nvSpPr>
          <p:spPr bwMode="auto">
            <a:xfrm>
              <a:off x="9169400" y="2071688"/>
              <a:ext cx="808038" cy="503238"/>
            </a:xfrm>
            <a:custGeom>
              <a:avLst/>
              <a:gdLst>
                <a:gd name="T0" fmla="*/ 318 w 329"/>
                <a:gd name="T1" fmla="*/ 157 h 205"/>
                <a:gd name="T2" fmla="*/ 267 w 329"/>
                <a:gd name="T3" fmla="*/ 205 h 205"/>
                <a:gd name="T4" fmla="*/ 62 w 329"/>
                <a:gd name="T5" fmla="*/ 205 h 205"/>
                <a:gd name="T6" fmla="*/ 10 w 329"/>
                <a:gd name="T7" fmla="*/ 157 h 205"/>
                <a:gd name="T8" fmla="*/ 2 w 329"/>
                <a:gd name="T9" fmla="*/ 48 h 205"/>
                <a:gd name="T10" fmla="*/ 46 w 329"/>
                <a:gd name="T11" fmla="*/ 0 h 205"/>
                <a:gd name="T12" fmla="*/ 283 w 329"/>
                <a:gd name="T13" fmla="*/ 0 h 205"/>
                <a:gd name="T14" fmla="*/ 327 w 329"/>
                <a:gd name="T15" fmla="*/ 48 h 205"/>
                <a:gd name="T16" fmla="*/ 318 w 329"/>
                <a:gd name="T17" fmla="*/ 157 h 205"/>
                <a:gd name="T18" fmla="*/ 318 w 329"/>
                <a:gd name="T19" fmla="*/ 157 h 205"/>
                <a:gd name="T20" fmla="*/ 318 w 329"/>
                <a:gd name="T21" fmla="*/ 157 h 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9" h="205">
                  <a:moveTo>
                    <a:pt x="318" y="157"/>
                  </a:moveTo>
                  <a:cubicBezTo>
                    <a:pt x="316" y="183"/>
                    <a:pt x="293" y="205"/>
                    <a:pt x="267" y="205"/>
                  </a:cubicBezTo>
                  <a:cubicBezTo>
                    <a:pt x="62" y="205"/>
                    <a:pt x="62" y="205"/>
                    <a:pt x="62" y="205"/>
                  </a:cubicBezTo>
                  <a:cubicBezTo>
                    <a:pt x="36" y="205"/>
                    <a:pt x="12" y="183"/>
                    <a:pt x="10" y="157"/>
                  </a:cubicBezTo>
                  <a:cubicBezTo>
                    <a:pt x="2" y="48"/>
                    <a:pt x="2" y="48"/>
                    <a:pt x="2" y="48"/>
                  </a:cubicBezTo>
                  <a:cubicBezTo>
                    <a:pt x="0" y="22"/>
                    <a:pt x="20" y="0"/>
                    <a:pt x="46" y="0"/>
                  </a:cubicBezTo>
                  <a:cubicBezTo>
                    <a:pt x="283" y="0"/>
                    <a:pt x="283" y="0"/>
                    <a:pt x="283" y="0"/>
                  </a:cubicBezTo>
                  <a:cubicBezTo>
                    <a:pt x="309" y="0"/>
                    <a:pt x="329" y="22"/>
                    <a:pt x="327" y="48"/>
                  </a:cubicBezTo>
                  <a:lnTo>
                    <a:pt x="318" y="157"/>
                  </a:lnTo>
                  <a:close/>
                  <a:moveTo>
                    <a:pt x="318" y="157"/>
                  </a:moveTo>
                  <a:cubicBezTo>
                    <a:pt x="318" y="157"/>
                    <a:pt x="318" y="157"/>
                    <a:pt x="318" y="157"/>
                  </a:cubicBezTo>
                </a:path>
              </a:pathLst>
            </a:custGeom>
            <a:grp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15" name="Freeform 12"/>
            <p:cNvSpPr>
              <a:spLocks noEditPoints="1"/>
            </p:cNvSpPr>
            <p:nvPr/>
          </p:nvSpPr>
          <p:spPr bwMode="auto">
            <a:xfrm>
              <a:off x="8899525" y="2714627"/>
              <a:ext cx="1346200" cy="2087562"/>
            </a:xfrm>
            <a:custGeom>
              <a:avLst/>
              <a:gdLst>
                <a:gd name="T0" fmla="*/ 542 w 548"/>
                <a:gd name="T1" fmla="*/ 564 h 852"/>
                <a:gd name="T2" fmla="*/ 434 w 548"/>
                <a:gd name="T3" fmla="*/ 47 h 852"/>
                <a:gd name="T4" fmla="*/ 376 w 548"/>
                <a:gd name="T5" fmla="*/ 0 h 852"/>
                <a:gd name="T6" fmla="*/ 172 w 548"/>
                <a:gd name="T7" fmla="*/ 0 h 852"/>
                <a:gd name="T8" fmla="*/ 114 w 548"/>
                <a:gd name="T9" fmla="*/ 47 h 852"/>
                <a:gd name="T10" fmla="*/ 5 w 548"/>
                <a:gd name="T11" fmla="*/ 564 h 852"/>
                <a:gd name="T12" fmla="*/ 31 w 548"/>
                <a:gd name="T13" fmla="*/ 643 h 852"/>
                <a:gd name="T14" fmla="*/ 239 w 548"/>
                <a:gd name="T15" fmla="*/ 834 h 852"/>
                <a:gd name="T16" fmla="*/ 309 w 548"/>
                <a:gd name="T17" fmla="*/ 834 h 852"/>
                <a:gd name="T18" fmla="*/ 517 w 548"/>
                <a:gd name="T19" fmla="*/ 643 h 852"/>
                <a:gd name="T20" fmla="*/ 542 w 548"/>
                <a:gd name="T21" fmla="*/ 564 h 852"/>
                <a:gd name="T22" fmla="*/ 128 w 548"/>
                <a:gd name="T23" fmla="*/ 283 h 852"/>
                <a:gd name="T24" fmla="*/ 139 w 548"/>
                <a:gd name="T25" fmla="*/ 232 h 852"/>
                <a:gd name="T26" fmla="*/ 142 w 548"/>
                <a:gd name="T27" fmla="*/ 227 h 852"/>
                <a:gd name="T28" fmla="*/ 376 w 548"/>
                <a:gd name="T29" fmla="*/ 117 h 852"/>
                <a:gd name="T30" fmla="*/ 382 w 548"/>
                <a:gd name="T31" fmla="*/ 119 h 852"/>
                <a:gd name="T32" fmla="*/ 383 w 548"/>
                <a:gd name="T33" fmla="*/ 126 h 852"/>
                <a:gd name="T34" fmla="*/ 390 w 548"/>
                <a:gd name="T35" fmla="*/ 159 h 852"/>
                <a:gd name="T36" fmla="*/ 388 w 548"/>
                <a:gd name="T37" fmla="*/ 165 h 852"/>
                <a:gd name="T38" fmla="*/ 130 w 548"/>
                <a:gd name="T39" fmla="*/ 287 h 852"/>
                <a:gd name="T40" fmla="*/ 128 w 548"/>
                <a:gd name="T41" fmla="*/ 283 h 852"/>
                <a:gd name="T42" fmla="*/ 78 w 548"/>
                <a:gd name="T43" fmla="*/ 522 h 852"/>
                <a:gd name="T44" fmla="*/ 88 w 548"/>
                <a:gd name="T45" fmla="*/ 475 h 852"/>
                <a:gd name="T46" fmla="*/ 95 w 548"/>
                <a:gd name="T47" fmla="*/ 466 h 852"/>
                <a:gd name="T48" fmla="*/ 413 w 548"/>
                <a:gd name="T49" fmla="*/ 312 h 852"/>
                <a:gd name="T50" fmla="*/ 423 w 548"/>
                <a:gd name="T51" fmla="*/ 315 h 852"/>
                <a:gd name="T52" fmla="*/ 431 w 548"/>
                <a:gd name="T53" fmla="*/ 352 h 852"/>
                <a:gd name="T54" fmla="*/ 427 w 548"/>
                <a:gd name="T55" fmla="*/ 359 h 852"/>
                <a:gd name="T56" fmla="*/ 82 w 548"/>
                <a:gd name="T57" fmla="*/ 527 h 852"/>
                <a:gd name="T58" fmla="*/ 78 w 548"/>
                <a:gd name="T59" fmla="*/ 522 h 852"/>
                <a:gd name="T60" fmla="*/ 468 w 548"/>
                <a:gd name="T61" fmla="*/ 552 h 852"/>
                <a:gd name="T62" fmla="*/ 173 w 548"/>
                <a:gd name="T63" fmla="*/ 694 h 852"/>
                <a:gd name="T64" fmla="*/ 165 w 548"/>
                <a:gd name="T65" fmla="*/ 694 h 852"/>
                <a:gd name="T66" fmla="*/ 136 w 548"/>
                <a:gd name="T67" fmla="*/ 667 h 852"/>
                <a:gd name="T68" fmla="*/ 137 w 548"/>
                <a:gd name="T69" fmla="*/ 658 h 852"/>
                <a:gd name="T70" fmla="*/ 456 w 548"/>
                <a:gd name="T71" fmla="*/ 504 h 852"/>
                <a:gd name="T72" fmla="*/ 463 w 548"/>
                <a:gd name="T73" fmla="*/ 507 h 852"/>
                <a:gd name="T74" fmla="*/ 471 w 548"/>
                <a:gd name="T75" fmla="*/ 546 h 852"/>
                <a:gd name="T76" fmla="*/ 468 w 548"/>
                <a:gd name="T77" fmla="*/ 552 h 852"/>
                <a:gd name="T78" fmla="*/ 468 w 548"/>
                <a:gd name="T79" fmla="*/ 552 h 852"/>
                <a:gd name="T80" fmla="*/ 468 w 548"/>
                <a:gd name="T81" fmla="*/ 552 h 8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48" h="852">
                  <a:moveTo>
                    <a:pt x="542" y="564"/>
                  </a:moveTo>
                  <a:cubicBezTo>
                    <a:pt x="434" y="47"/>
                    <a:pt x="434" y="47"/>
                    <a:pt x="434" y="47"/>
                  </a:cubicBezTo>
                  <a:cubicBezTo>
                    <a:pt x="429" y="21"/>
                    <a:pt x="403" y="0"/>
                    <a:pt x="376" y="0"/>
                  </a:cubicBezTo>
                  <a:cubicBezTo>
                    <a:pt x="172" y="0"/>
                    <a:pt x="172" y="0"/>
                    <a:pt x="172" y="0"/>
                  </a:cubicBezTo>
                  <a:cubicBezTo>
                    <a:pt x="145" y="0"/>
                    <a:pt x="119" y="21"/>
                    <a:pt x="114" y="47"/>
                  </a:cubicBezTo>
                  <a:cubicBezTo>
                    <a:pt x="5" y="564"/>
                    <a:pt x="5" y="564"/>
                    <a:pt x="5" y="564"/>
                  </a:cubicBezTo>
                  <a:cubicBezTo>
                    <a:pt x="0" y="590"/>
                    <a:pt x="11" y="626"/>
                    <a:pt x="31" y="643"/>
                  </a:cubicBezTo>
                  <a:cubicBezTo>
                    <a:pt x="239" y="834"/>
                    <a:pt x="239" y="834"/>
                    <a:pt x="239" y="834"/>
                  </a:cubicBezTo>
                  <a:cubicBezTo>
                    <a:pt x="258" y="852"/>
                    <a:pt x="290" y="852"/>
                    <a:pt x="309" y="834"/>
                  </a:cubicBezTo>
                  <a:cubicBezTo>
                    <a:pt x="517" y="643"/>
                    <a:pt x="517" y="643"/>
                    <a:pt x="517" y="643"/>
                  </a:cubicBezTo>
                  <a:cubicBezTo>
                    <a:pt x="536" y="626"/>
                    <a:pt x="548" y="590"/>
                    <a:pt x="542" y="564"/>
                  </a:cubicBezTo>
                  <a:close/>
                  <a:moveTo>
                    <a:pt x="128" y="283"/>
                  </a:moveTo>
                  <a:cubicBezTo>
                    <a:pt x="131" y="270"/>
                    <a:pt x="136" y="245"/>
                    <a:pt x="139" y="232"/>
                  </a:cubicBezTo>
                  <a:cubicBezTo>
                    <a:pt x="140" y="228"/>
                    <a:pt x="142" y="227"/>
                    <a:pt x="142" y="227"/>
                  </a:cubicBezTo>
                  <a:cubicBezTo>
                    <a:pt x="376" y="117"/>
                    <a:pt x="376" y="117"/>
                    <a:pt x="376" y="117"/>
                  </a:cubicBezTo>
                  <a:cubicBezTo>
                    <a:pt x="380" y="115"/>
                    <a:pt x="381" y="118"/>
                    <a:pt x="382" y="119"/>
                  </a:cubicBezTo>
                  <a:cubicBezTo>
                    <a:pt x="382" y="121"/>
                    <a:pt x="383" y="123"/>
                    <a:pt x="383" y="126"/>
                  </a:cubicBezTo>
                  <a:cubicBezTo>
                    <a:pt x="383" y="126"/>
                    <a:pt x="389" y="150"/>
                    <a:pt x="390" y="159"/>
                  </a:cubicBezTo>
                  <a:cubicBezTo>
                    <a:pt x="391" y="164"/>
                    <a:pt x="388" y="165"/>
                    <a:pt x="388" y="165"/>
                  </a:cubicBezTo>
                  <a:cubicBezTo>
                    <a:pt x="130" y="287"/>
                    <a:pt x="130" y="287"/>
                    <a:pt x="130" y="287"/>
                  </a:cubicBezTo>
                  <a:cubicBezTo>
                    <a:pt x="130" y="287"/>
                    <a:pt x="127" y="289"/>
                    <a:pt x="128" y="283"/>
                  </a:cubicBezTo>
                  <a:close/>
                  <a:moveTo>
                    <a:pt x="78" y="522"/>
                  </a:moveTo>
                  <a:cubicBezTo>
                    <a:pt x="80" y="510"/>
                    <a:pt x="86" y="485"/>
                    <a:pt x="88" y="475"/>
                  </a:cubicBezTo>
                  <a:cubicBezTo>
                    <a:pt x="89" y="468"/>
                    <a:pt x="95" y="466"/>
                    <a:pt x="95" y="466"/>
                  </a:cubicBezTo>
                  <a:cubicBezTo>
                    <a:pt x="413" y="312"/>
                    <a:pt x="413" y="312"/>
                    <a:pt x="413" y="312"/>
                  </a:cubicBezTo>
                  <a:cubicBezTo>
                    <a:pt x="413" y="312"/>
                    <a:pt x="421" y="307"/>
                    <a:pt x="423" y="315"/>
                  </a:cubicBezTo>
                  <a:cubicBezTo>
                    <a:pt x="425" y="323"/>
                    <a:pt x="429" y="343"/>
                    <a:pt x="431" y="352"/>
                  </a:cubicBezTo>
                  <a:cubicBezTo>
                    <a:pt x="432" y="357"/>
                    <a:pt x="427" y="359"/>
                    <a:pt x="427" y="359"/>
                  </a:cubicBezTo>
                  <a:cubicBezTo>
                    <a:pt x="82" y="527"/>
                    <a:pt x="82" y="527"/>
                    <a:pt x="82" y="527"/>
                  </a:cubicBezTo>
                  <a:cubicBezTo>
                    <a:pt x="82" y="527"/>
                    <a:pt x="77" y="529"/>
                    <a:pt x="78" y="522"/>
                  </a:cubicBezTo>
                  <a:close/>
                  <a:moveTo>
                    <a:pt x="468" y="552"/>
                  </a:moveTo>
                  <a:cubicBezTo>
                    <a:pt x="173" y="694"/>
                    <a:pt x="173" y="694"/>
                    <a:pt x="173" y="694"/>
                  </a:cubicBezTo>
                  <a:cubicBezTo>
                    <a:pt x="173" y="694"/>
                    <a:pt x="168" y="696"/>
                    <a:pt x="165" y="694"/>
                  </a:cubicBezTo>
                  <a:cubicBezTo>
                    <a:pt x="157" y="688"/>
                    <a:pt x="143" y="675"/>
                    <a:pt x="136" y="667"/>
                  </a:cubicBezTo>
                  <a:cubicBezTo>
                    <a:pt x="130" y="661"/>
                    <a:pt x="137" y="658"/>
                    <a:pt x="137" y="658"/>
                  </a:cubicBezTo>
                  <a:cubicBezTo>
                    <a:pt x="456" y="504"/>
                    <a:pt x="456" y="504"/>
                    <a:pt x="456" y="504"/>
                  </a:cubicBezTo>
                  <a:cubicBezTo>
                    <a:pt x="456" y="504"/>
                    <a:pt x="462" y="501"/>
                    <a:pt x="463" y="507"/>
                  </a:cubicBezTo>
                  <a:cubicBezTo>
                    <a:pt x="465" y="515"/>
                    <a:pt x="469" y="536"/>
                    <a:pt x="471" y="546"/>
                  </a:cubicBezTo>
                  <a:cubicBezTo>
                    <a:pt x="472" y="550"/>
                    <a:pt x="468" y="552"/>
                    <a:pt x="468" y="552"/>
                  </a:cubicBezTo>
                  <a:close/>
                  <a:moveTo>
                    <a:pt x="468" y="552"/>
                  </a:moveTo>
                  <a:cubicBezTo>
                    <a:pt x="468" y="552"/>
                    <a:pt x="468" y="552"/>
                    <a:pt x="468" y="552"/>
                  </a:cubicBezTo>
                </a:path>
              </a:pathLst>
            </a:custGeom>
            <a:grpFill/>
            <a:ln>
              <a:noFill/>
            </a:ln>
          </p:spPr>
          <p:txBody>
            <a:bodyPr vert="horz" wrap="square" lIns="91440" tIns="45720" rIns="91440" bIns="45720" numCol="1" anchor="t" anchorCtr="0" compatLnSpc="1">
              <a:prstTxWarp prst="textNoShape">
                <a:avLst/>
              </a:prstTxWarp>
            </a:bodyPr>
            <a:lstStyle/>
            <a:p>
              <a:endParaRPr lang="zh-CN" altLang="en-US"/>
            </a:p>
          </p:txBody>
        </p:sp>
      </p:grpSp>
    </p:spTree>
    <p:extLst>
      <p:ext uri="{BB962C8B-B14F-4D97-AF65-F5344CB8AC3E}">
        <p14:creationId xmlns:p14="http://schemas.microsoft.com/office/powerpoint/2010/main" val="11424953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849375" y="1359275"/>
            <a:ext cx="9704325" cy="646331"/>
          </a:xfrm>
          <a:prstGeom prst="rect">
            <a:avLst/>
          </a:prstGeom>
        </p:spPr>
        <p:txBody>
          <a:bodyPr wrap="square">
            <a:spAutoFit/>
          </a:bodyPr>
          <a:lstStyle/>
          <a:p>
            <a:pPr>
              <a:lnSpc>
                <a:spcPct val="150000"/>
              </a:lnSpc>
            </a:pPr>
            <a:r>
              <a:rPr lang="zh-CN" altLang="en-US" sz="1200" dirty="0">
                <a:solidFill>
                  <a:schemeClr val="accent2"/>
                </a:solidFill>
                <a:latin typeface="微软雅黑" panose="020B0503020204020204" pitchFamily="34" charset="-122"/>
                <a:ea typeface="微软雅黑" panose="020B0503020204020204" pitchFamily="34" charset="-122"/>
              </a:rPr>
              <a:t>调查参与者中，超过一半的人自己不吸烟，却对家人吸烟持无所谓态度。</a:t>
            </a:r>
            <a:endParaRPr lang="en-US" altLang="zh-CN" sz="1200" dirty="0">
              <a:solidFill>
                <a:schemeClr val="accent2"/>
              </a:solidFill>
              <a:latin typeface="微软雅黑" panose="020B0503020204020204" pitchFamily="34" charset="-122"/>
              <a:ea typeface="微软雅黑" panose="020B0503020204020204" pitchFamily="34" charset="-122"/>
            </a:endParaRPr>
          </a:p>
          <a:p>
            <a:pPr>
              <a:lnSpc>
                <a:spcPct val="150000"/>
              </a:lnSpc>
            </a:pPr>
            <a:r>
              <a:rPr lang="zh-CN" altLang="en-US" sz="1200" dirty="0">
                <a:solidFill>
                  <a:schemeClr val="accent2"/>
                </a:solidFill>
                <a:latin typeface="微软雅黑" panose="020B0503020204020204" pitchFamily="34" charset="-122"/>
                <a:ea typeface="微软雅黑" panose="020B0503020204020204" pitchFamily="34" charset="-122"/>
              </a:rPr>
              <a:t>不过，男女态度迥异，男性持无所谓态度的人数几乎是女性的</a:t>
            </a:r>
            <a:r>
              <a:rPr lang="en-US" altLang="zh-CN" sz="1200" dirty="0">
                <a:solidFill>
                  <a:schemeClr val="accent2"/>
                </a:solidFill>
                <a:latin typeface="微软雅黑" panose="020B0503020204020204" pitchFamily="34" charset="-122"/>
                <a:ea typeface="微软雅黑" panose="020B0503020204020204" pitchFamily="34" charset="-122"/>
              </a:rPr>
              <a:t>3</a:t>
            </a:r>
            <a:r>
              <a:rPr lang="zh-CN" altLang="en-US" sz="1200" dirty="0">
                <a:solidFill>
                  <a:schemeClr val="accent2"/>
                </a:solidFill>
                <a:latin typeface="微软雅黑" panose="020B0503020204020204" pitchFamily="34" charset="-122"/>
                <a:ea typeface="微软雅黑" panose="020B0503020204020204" pitchFamily="34" charset="-122"/>
              </a:rPr>
              <a:t>倍，女性更不愿意让家人吸烟。</a:t>
            </a:r>
          </a:p>
        </p:txBody>
      </p:sp>
      <p:grpSp>
        <p:nvGrpSpPr>
          <p:cNvPr id="2" name="组合 1"/>
          <p:cNvGrpSpPr/>
          <p:nvPr/>
        </p:nvGrpSpPr>
        <p:grpSpPr>
          <a:xfrm>
            <a:off x="594922" y="434266"/>
            <a:ext cx="5430838" cy="785812"/>
            <a:chOff x="594922" y="434266"/>
            <a:chExt cx="5430838" cy="785812"/>
          </a:xfrm>
        </p:grpSpPr>
        <p:grpSp>
          <p:nvGrpSpPr>
            <p:cNvPr id="58" name="组合 57"/>
            <p:cNvGrpSpPr/>
            <p:nvPr/>
          </p:nvGrpSpPr>
          <p:grpSpPr>
            <a:xfrm>
              <a:off x="594922" y="434266"/>
              <a:ext cx="5430838" cy="785812"/>
              <a:chOff x="762001" y="1042988"/>
              <a:chExt cx="5430838" cy="785812"/>
            </a:xfrm>
            <a:solidFill>
              <a:schemeClr val="accent2">
                <a:lumMod val="75000"/>
              </a:schemeClr>
            </a:solidFill>
          </p:grpSpPr>
          <p:sp>
            <p:nvSpPr>
              <p:cNvPr id="59" name="Freeform 5"/>
              <p:cNvSpPr>
                <a:spLocks/>
              </p:cNvSpPr>
              <p:nvPr/>
            </p:nvSpPr>
            <p:spPr bwMode="auto">
              <a:xfrm>
                <a:off x="5527676" y="1298575"/>
                <a:ext cx="665163" cy="530225"/>
              </a:xfrm>
              <a:custGeom>
                <a:avLst/>
                <a:gdLst>
                  <a:gd name="T0" fmla="*/ 333 w 419"/>
                  <a:gd name="T1" fmla="*/ 334 h 334"/>
                  <a:gd name="T2" fmla="*/ 0 w 419"/>
                  <a:gd name="T3" fmla="*/ 334 h 334"/>
                  <a:gd name="T4" fmla="*/ 163 w 419"/>
                  <a:gd name="T5" fmla="*/ 0 h 334"/>
                  <a:gd name="T6" fmla="*/ 419 w 419"/>
                  <a:gd name="T7" fmla="*/ 0 h 334"/>
                  <a:gd name="T8" fmla="*/ 254 w 419"/>
                  <a:gd name="T9" fmla="*/ 167 h 334"/>
                  <a:gd name="T10" fmla="*/ 333 w 419"/>
                  <a:gd name="T11" fmla="*/ 334 h 334"/>
                </a:gdLst>
                <a:ahLst/>
                <a:cxnLst>
                  <a:cxn ang="0">
                    <a:pos x="T0" y="T1"/>
                  </a:cxn>
                  <a:cxn ang="0">
                    <a:pos x="T2" y="T3"/>
                  </a:cxn>
                  <a:cxn ang="0">
                    <a:pos x="T4" y="T5"/>
                  </a:cxn>
                  <a:cxn ang="0">
                    <a:pos x="T6" y="T7"/>
                  </a:cxn>
                  <a:cxn ang="0">
                    <a:pos x="T8" y="T9"/>
                  </a:cxn>
                  <a:cxn ang="0">
                    <a:pos x="T10" y="T11"/>
                  </a:cxn>
                </a:cxnLst>
                <a:rect l="0" t="0" r="r" b="b"/>
                <a:pathLst>
                  <a:path w="419" h="334">
                    <a:moveTo>
                      <a:pt x="333" y="334"/>
                    </a:moveTo>
                    <a:lnTo>
                      <a:pt x="0" y="334"/>
                    </a:lnTo>
                    <a:lnTo>
                      <a:pt x="163" y="0"/>
                    </a:lnTo>
                    <a:lnTo>
                      <a:pt x="419" y="0"/>
                    </a:lnTo>
                    <a:lnTo>
                      <a:pt x="254" y="167"/>
                    </a:lnTo>
                    <a:lnTo>
                      <a:pt x="333" y="334"/>
                    </a:lnTo>
                    <a:close/>
                  </a:path>
                </a:pathLst>
              </a:custGeom>
              <a:grpFill/>
              <a:ln w="2857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60" name="Freeform 6"/>
              <p:cNvSpPr>
                <a:spLocks/>
              </p:cNvSpPr>
              <p:nvPr/>
            </p:nvSpPr>
            <p:spPr bwMode="auto">
              <a:xfrm>
                <a:off x="762001" y="1042988"/>
                <a:ext cx="665163" cy="530225"/>
              </a:xfrm>
              <a:custGeom>
                <a:avLst/>
                <a:gdLst>
                  <a:gd name="T0" fmla="*/ 87 w 419"/>
                  <a:gd name="T1" fmla="*/ 0 h 334"/>
                  <a:gd name="T2" fmla="*/ 419 w 419"/>
                  <a:gd name="T3" fmla="*/ 0 h 334"/>
                  <a:gd name="T4" fmla="*/ 257 w 419"/>
                  <a:gd name="T5" fmla="*/ 334 h 334"/>
                  <a:gd name="T6" fmla="*/ 0 w 419"/>
                  <a:gd name="T7" fmla="*/ 334 h 334"/>
                  <a:gd name="T8" fmla="*/ 165 w 419"/>
                  <a:gd name="T9" fmla="*/ 167 h 334"/>
                  <a:gd name="T10" fmla="*/ 87 w 419"/>
                  <a:gd name="T11" fmla="*/ 0 h 334"/>
                </a:gdLst>
                <a:ahLst/>
                <a:cxnLst>
                  <a:cxn ang="0">
                    <a:pos x="T0" y="T1"/>
                  </a:cxn>
                  <a:cxn ang="0">
                    <a:pos x="T2" y="T3"/>
                  </a:cxn>
                  <a:cxn ang="0">
                    <a:pos x="T4" y="T5"/>
                  </a:cxn>
                  <a:cxn ang="0">
                    <a:pos x="T6" y="T7"/>
                  </a:cxn>
                  <a:cxn ang="0">
                    <a:pos x="T8" y="T9"/>
                  </a:cxn>
                  <a:cxn ang="0">
                    <a:pos x="T10" y="T11"/>
                  </a:cxn>
                </a:cxnLst>
                <a:rect l="0" t="0" r="r" b="b"/>
                <a:pathLst>
                  <a:path w="419" h="334">
                    <a:moveTo>
                      <a:pt x="87" y="0"/>
                    </a:moveTo>
                    <a:lnTo>
                      <a:pt x="419" y="0"/>
                    </a:lnTo>
                    <a:lnTo>
                      <a:pt x="257" y="334"/>
                    </a:lnTo>
                    <a:lnTo>
                      <a:pt x="0" y="334"/>
                    </a:lnTo>
                    <a:lnTo>
                      <a:pt x="165" y="167"/>
                    </a:lnTo>
                    <a:lnTo>
                      <a:pt x="87" y="0"/>
                    </a:lnTo>
                    <a:close/>
                  </a:path>
                </a:pathLst>
              </a:custGeom>
              <a:grpFill/>
              <a:ln w="2857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61" name="Freeform 7"/>
              <p:cNvSpPr>
                <a:spLocks/>
              </p:cNvSpPr>
              <p:nvPr/>
            </p:nvSpPr>
            <p:spPr bwMode="auto">
              <a:xfrm>
                <a:off x="1135063" y="1135063"/>
                <a:ext cx="4684713" cy="600075"/>
              </a:xfrm>
              <a:custGeom>
                <a:avLst/>
                <a:gdLst>
                  <a:gd name="T0" fmla="*/ 2761 w 2951"/>
                  <a:gd name="T1" fmla="*/ 378 h 378"/>
                  <a:gd name="T2" fmla="*/ 0 w 2951"/>
                  <a:gd name="T3" fmla="*/ 378 h 378"/>
                  <a:gd name="T4" fmla="*/ 188 w 2951"/>
                  <a:gd name="T5" fmla="*/ 0 h 378"/>
                  <a:gd name="T6" fmla="*/ 2951 w 2951"/>
                  <a:gd name="T7" fmla="*/ 0 h 378"/>
                  <a:gd name="T8" fmla="*/ 2761 w 2951"/>
                  <a:gd name="T9" fmla="*/ 378 h 378"/>
                </a:gdLst>
                <a:ahLst/>
                <a:cxnLst>
                  <a:cxn ang="0">
                    <a:pos x="T0" y="T1"/>
                  </a:cxn>
                  <a:cxn ang="0">
                    <a:pos x="T2" y="T3"/>
                  </a:cxn>
                  <a:cxn ang="0">
                    <a:pos x="T4" y="T5"/>
                  </a:cxn>
                  <a:cxn ang="0">
                    <a:pos x="T6" y="T7"/>
                  </a:cxn>
                  <a:cxn ang="0">
                    <a:pos x="T8" y="T9"/>
                  </a:cxn>
                </a:cxnLst>
                <a:rect l="0" t="0" r="r" b="b"/>
                <a:pathLst>
                  <a:path w="2951" h="378">
                    <a:moveTo>
                      <a:pt x="2761" y="378"/>
                    </a:moveTo>
                    <a:lnTo>
                      <a:pt x="0" y="378"/>
                    </a:lnTo>
                    <a:lnTo>
                      <a:pt x="188" y="0"/>
                    </a:lnTo>
                    <a:lnTo>
                      <a:pt x="2951" y="0"/>
                    </a:lnTo>
                    <a:lnTo>
                      <a:pt x="2761" y="378"/>
                    </a:lnTo>
                    <a:close/>
                  </a:path>
                </a:pathLst>
              </a:custGeom>
              <a:grpFill/>
              <a:ln w="28575">
                <a:noFill/>
                <a:round/>
                <a:headEnd/>
                <a:tailEnd/>
              </a:ln>
            </p:spPr>
            <p:txBody>
              <a:bodyPr vert="horz" wrap="square" lIns="91440" tIns="45720" rIns="91440" bIns="45720" numCol="1" anchor="t" anchorCtr="0" compatLnSpc="1">
                <a:prstTxWarp prst="textNoShape">
                  <a:avLst/>
                </a:prstTxWarp>
              </a:bodyPr>
              <a:lstStyle/>
              <a:p>
                <a:endParaRPr lang="zh-CN" altLang="en-US"/>
              </a:p>
            </p:txBody>
          </p:sp>
        </p:grpSp>
        <p:sp>
          <p:nvSpPr>
            <p:cNvPr id="62" name="矩形 61"/>
            <p:cNvSpPr/>
            <p:nvPr/>
          </p:nvSpPr>
          <p:spPr>
            <a:xfrm>
              <a:off x="1361820" y="592524"/>
              <a:ext cx="4001095" cy="400110"/>
            </a:xfrm>
            <a:prstGeom prst="rect">
              <a:avLst/>
            </a:prstGeom>
          </p:spPr>
          <p:txBody>
            <a:bodyPr wrap="none" lIns="0" tIns="0" rIns="0" bIns="0">
              <a:spAutoFit/>
            </a:bodyPr>
            <a:lstStyle/>
            <a:p>
              <a:pPr algn="just"/>
              <a:r>
                <a:rPr lang="zh-CN" altLang="en-US" sz="2600" b="1" dirty="0">
                  <a:solidFill>
                    <a:schemeClr val="bg1"/>
                  </a:solidFill>
                  <a:latin typeface="Helvetica" panose="020B0604020202020204" pitchFamily="34" charset="0"/>
                </a:rPr>
                <a:t>你对家人抽烟持什么态度？</a:t>
              </a:r>
              <a:endParaRPr lang="zh-CN" altLang="en-US" sz="2600" b="1" i="0" dirty="0">
                <a:solidFill>
                  <a:schemeClr val="bg1"/>
                </a:solidFill>
                <a:effectLst/>
                <a:latin typeface="Helvetica" panose="020B0604020202020204" pitchFamily="34" charset="0"/>
              </a:endParaRPr>
            </a:p>
          </p:txBody>
        </p:sp>
      </p:grpSp>
      <p:grpSp>
        <p:nvGrpSpPr>
          <p:cNvPr id="7" name="组合 6"/>
          <p:cNvGrpSpPr/>
          <p:nvPr/>
        </p:nvGrpSpPr>
        <p:grpSpPr>
          <a:xfrm>
            <a:off x="8753015" y="2628900"/>
            <a:ext cx="2458725" cy="3246268"/>
            <a:chOff x="8753015" y="2628900"/>
            <a:chExt cx="2458725" cy="3246268"/>
          </a:xfrm>
        </p:grpSpPr>
        <p:sp>
          <p:nvSpPr>
            <p:cNvPr id="20" name="矩形 19"/>
            <p:cNvSpPr/>
            <p:nvPr/>
          </p:nvSpPr>
          <p:spPr>
            <a:xfrm>
              <a:off x="9258115" y="3155798"/>
              <a:ext cx="1448329" cy="707886"/>
            </a:xfrm>
            <a:prstGeom prst="rect">
              <a:avLst/>
            </a:prstGeom>
          </p:spPr>
          <p:txBody>
            <a:bodyPr wrap="square">
              <a:spAutoFit/>
            </a:bodyPr>
            <a:lstStyle/>
            <a:p>
              <a:pPr algn="just"/>
              <a:r>
                <a:rPr lang="en-US" altLang="zh-CN" sz="4000" b="0" i="0" dirty="0">
                  <a:solidFill>
                    <a:schemeClr val="accent2"/>
                  </a:solidFill>
                  <a:effectLst/>
                  <a:latin typeface="Impact" panose="020B0806030902050204" pitchFamily="34" charset="0"/>
                </a:rPr>
                <a:t>43.2%</a:t>
              </a:r>
              <a:endParaRPr lang="zh-CN" altLang="en-US" sz="4000" dirty="0">
                <a:solidFill>
                  <a:schemeClr val="accent2"/>
                </a:solidFill>
                <a:latin typeface="Impact" panose="020B0806030902050204" pitchFamily="34" charset="0"/>
              </a:endParaRPr>
            </a:p>
          </p:txBody>
        </p:sp>
        <p:sp>
          <p:nvSpPr>
            <p:cNvPr id="76" name="BackShape1"/>
            <p:cNvSpPr/>
            <p:nvPr/>
          </p:nvSpPr>
          <p:spPr>
            <a:xfrm>
              <a:off x="8753015" y="2628900"/>
              <a:ext cx="2240648" cy="2240648"/>
            </a:xfrm>
            <a:prstGeom prst="ellipse">
              <a:avLst/>
            </a:prstGeom>
            <a:noFill/>
            <a:ln w="311150">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solidFill>
                  <a:schemeClr val="tx2">
                    <a:lumMod val="75000"/>
                    <a:lumOff val="25000"/>
                  </a:schemeClr>
                </a:solidFill>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77" name="ValueShape"/>
            <p:cNvSpPr/>
            <p:nvPr>
              <p:custDataLst>
                <p:tags r:id="rId2"/>
              </p:custDataLst>
            </p:nvPr>
          </p:nvSpPr>
          <p:spPr>
            <a:xfrm>
              <a:off x="8753015" y="2628900"/>
              <a:ext cx="2240648" cy="2240648"/>
            </a:xfrm>
            <a:prstGeom prst="arc">
              <a:avLst>
                <a:gd name="adj1" fmla="val 16200000"/>
                <a:gd name="adj2" fmla="val 4135521"/>
              </a:avLst>
            </a:prstGeom>
            <a:noFill/>
            <a:ln w="311150" cap="rnd">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65" name="矩形 64"/>
            <p:cNvSpPr/>
            <p:nvPr/>
          </p:nvSpPr>
          <p:spPr>
            <a:xfrm>
              <a:off x="9536290" y="3786203"/>
              <a:ext cx="666849" cy="400110"/>
            </a:xfrm>
            <a:prstGeom prst="rect">
              <a:avLst/>
            </a:prstGeom>
          </p:spPr>
          <p:txBody>
            <a:bodyPr wrap="none" lIns="0" tIns="0" rIns="0" bIns="0">
              <a:spAutoFit/>
            </a:bodyPr>
            <a:lstStyle/>
            <a:p>
              <a:pPr algn="just"/>
              <a:r>
                <a:rPr lang="zh-CN" altLang="en-US" sz="2600" dirty="0">
                  <a:solidFill>
                    <a:schemeClr val="accent2"/>
                  </a:solidFill>
                  <a:latin typeface="Helvetica" panose="020B0604020202020204" pitchFamily="34" charset="0"/>
                </a:rPr>
                <a:t>反对</a:t>
              </a:r>
            </a:p>
          </p:txBody>
        </p:sp>
        <p:grpSp>
          <p:nvGrpSpPr>
            <p:cNvPr id="140" name="组合 139"/>
            <p:cNvGrpSpPr/>
            <p:nvPr/>
          </p:nvGrpSpPr>
          <p:grpSpPr>
            <a:xfrm>
              <a:off x="8815711" y="5302379"/>
              <a:ext cx="2396029" cy="572789"/>
              <a:chOff x="8731734" y="5713443"/>
              <a:chExt cx="2608601" cy="623606"/>
            </a:xfrm>
          </p:grpSpPr>
          <p:sp>
            <p:nvSpPr>
              <p:cNvPr id="52" name="矩形 51"/>
              <p:cNvSpPr/>
              <p:nvPr/>
            </p:nvSpPr>
            <p:spPr>
              <a:xfrm>
                <a:off x="10449065" y="5906161"/>
                <a:ext cx="891270" cy="430887"/>
              </a:xfrm>
              <a:prstGeom prst="rect">
                <a:avLst/>
              </a:prstGeom>
            </p:spPr>
            <p:txBody>
              <a:bodyPr wrap="none" lIns="0" tIns="0" rIns="0" bIns="0">
                <a:spAutoFit/>
              </a:bodyPr>
              <a:lstStyle/>
              <a:p>
                <a:pPr algn="just"/>
                <a:r>
                  <a:rPr lang="en-US" altLang="zh-CN" sz="2800" dirty="0">
                    <a:solidFill>
                      <a:schemeClr val="bg2">
                        <a:lumMod val="75000"/>
                      </a:schemeClr>
                    </a:solidFill>
                    <a:latin typeface="Impact" panose="020B0806030902050204" pitchFamily="34" charset="0"/>
                  </a:rPr>
                  <a:t>35.6%</a:t>
                </a:r>
                <a:endParaRPr lang="zh-CN" altLang="en-US" sz="2800" dirty="0">
                  <a:solidFill>
                    <a:schemeClr val="bg2">
                      <a:lumMod val="75000"/>
                    </a:schemeClr>
                  </a:solidFill>
                  <a:latin typeface="Impact" panose="020B0806030902050204" pitchFamily="34" charset="0"/>
                </a:endParaRPr>
              </a:p>
            </p:txBody>
          </p:sp>
          <p:sp>
            <p:nvSpPr>
              <p:cNvPr id="53" name="矩形 52"/>
              <p:cNvSpPr/>
              <p:nvPr/>
            </p:nvSpPr>
            <p:spPr>
              <a:xfrm>
                <a:off x="9087091" y="5906162"/>
                <a:ext cx="785471" cy="430887"/>
              </a:xfrm>
              <a:prstGeom prst="rect">
                <a:avLst/>
              </a:prstGeom>
            </p:spPr>
            <p:txBody>
              <a:bodyPr wrap="none" lIns="0" tIns="0" rIns="0" bIns="0">
                <a:spAutoFit/>
              </a:bodyPr>
              <a:lstStyle/>
              <a:p>
                <a:pPr algn="just"/>
                <a:r>
                  <a:rPr lang="en-US" altLang="zh-CN" sz="2800" dirty="0">
                    <a:solidFill>
                      <a:schemeClr val="bg2"/>
                    </a:solidFill>
                    <a:latin typeface="Impact" panose="020B0806030902050204" pitchFamily="34" charset="0"/>
                  </a:rPr>
                  <a:t>76.1%</a:t>
                </a:r>
                <a:endParaRPr lang="zh-CN" altLang="en-US" sz="2800" dirty="0">
                  <a:solidFill>
                    <a:schemeClr val="bg2"/>
                  </a:solidFill>
                  <a:latin typeface="Impact" panose="020B0806030902050204" pitchFamily="34" charset="0"/>
                </a:endParaRPr>
              </a:p>
            </p:txBody>
          </p:sp>
          <p:grpSp>
            <p:nvGrpSpPr>
              <p:cNvPr id="78" name="组合 77"/>
              <p:cNvGrpSpPr/>
              <p:nvPr/>
            </p:nvGrpSpPr>
            <p:grpSpPr>
              <a:xfrm>
                <a:off x="8731734" y="5713443"/>
                <a:ext cx="283679" cy="540477"/>
                <a:chOff x="-1898651" y="7775575"/>
                <a:chExt cx="636588" cy="1212851"/>
              </a:xfrm>
              <a:solidFill>
                <a:schemeClr val="bg2"/>
              </a:solidFill>
            </p:grpSpPr>
            <p:sp>
              <p:nvSpPr>
                <p:cNvPr id="79" name="Freeform 17"/>
                <p:cNvSpPr>
                  <a:spLocks/>
                </p:cNvSpPr>
                <p:nvPr/>
              </p:nvSpPr>
              <p:spPr bwMode="auto">
                <a:xfrm>
                  <a:off x="-1898651" y="7942263"/>
                  <a:ext cx="636588" cy="1046163"/>
                </a:xfrm>
                <a:custGeom>
                  <a:avLst/>
                  <a:gdLst>
                    <a:gd name="T0" fmla="*/ 2 w 167"/>
                    <a:gd name="T1" fmla="*/ 123 h 278"/>
                    <a:gd name="T2" fmla="*/ 49 w 167"/>
                    <a:gd name="T3" fmla="*/ 23 h 278"/>
                    <a:gd name="T4" fmla="*/ 128 w 167"/>
                    <a:gd name="T5" fmla="*/ 29 h 278"/>
                    <a:gd name="T6" fmla="*/ 165 w 167"/>
                    <a:gd name="T7" fmla="*/ 125 h 278"/>
                    <a:gd name="T8" fmla="*/ 137 w 167"/>
                    <a:gd name="T9" fmla="*/ 125 h 278"/>
                    <a:gd name="T10" fmla="*/ 112 w 167"/>
                    <a:gd name="T11" fmla="*/ 55 h 278"/>
                    <a:gd name="T12" fmla="*/ 115 w 167"/>
                    <a:gd name="T13" fmla="*/ 85 h 278"/>
                    <a:gd name="T14" fmla="*/ 146 w 167"/>
                    <a:gd name="T15" fmla="*/ 182 h 278"/>
                    <a:gd name="T16" fmla="*/ 121 w 167"/>
                    <a:gd name="T17" fmla="*/ 182 h 278"/>
                    <a:gd name="T18" fmla="*/ 121 w 167"/>
                    <a:gd name="T19" fmla="*/ 260 h 278"/>
                    <a:gd name="T20" fmla="*/ 106 w 167"/>
                    <a:gd name="T21" fmla="*/ 275 h 278"/>
                    <a:gd name="T22" fmla="*/ 90 w 167"/>
                    <a:gd name="T23" fmla="*/ 260 h 278"/>
                    <a:gd name="T24" fmla="*/ 90 w 167"/>
                    <a:gd name="T25" fmla="*/ 182 h 278"/>
                    <a:gd name="T26" fmla="*/ 77 w 167"/>
                    <a:gd name="T27" fmla="*/ 182 h 278"/>
                    <a:gd name="T28" fmla="*/ 77 w 167"/>
                    <a:gd name="T29" fmla="*/ 260 h 278"/>
                    <a:gd name="T30" fmla="*/ 49 w 167"/>
                    <a:gd name="T31" fmla="*/ 260 h 278"/>
                    <a:gd name="T32" fmla="*/ 49 w 167"/>
                    <a:gd name="T33" fmla="*/ 182 h 278"/>
                    <a:gd name="T34" fmla="*/ 23 w 167"/>
                    <a:gd name="T35" fmla="*/ 182 h 278"/>
                    <a:gd name="T36" fmla="*/ 48 w 167"/>
                    <a:gd name="T37" fmla="*/ 85 h 278"/>
                    <a:gd name="T38" fmla="*/ 53 w 167"/>
                    <a:gd name="T39" fmla="*/ 55 h 278"/>
                    <a:gd name="T40" fmla="*/ 30 w 167"/>
                    <a:gd name="T41" fmla="*/ 123 h 278"/>
                    <a:gd name="T42" fmla="*/ 2 w 167"/>
                    <a:gd name="T43" fmla="*/ 123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67" h="278">
                      <a:moveTo>
                        <a:pt x="2" y="123"/>
                      </a:moveTo>
                      <a:cubicBezTo>
                        <a:pt x="10" y="40"/>
                        <a:pt x="49" y="23"/>
                        <a:pt x="49" y="23"/>
                      </a:cubicBezTo>
                      <a:cubicBezTo>
                        <a:pt x="49" y="23"/>
                        <a:pt x="88" y="0"/>
                        <a:pt x="128" y="29"/>
                      </a:cubicBezTo>
                      <a:cubicBezTo>
                        <a:pt x="155" y="53"/>
                        <a:pt x="161" y="90"/>
                        <a:pt x="165" y="125"/>
                      </a:cubicBezTo>
                      <a:cubicBezTo>
                        <a:pt x="167" y="143"/>
                        <a:pt x="139" y="142"/>
                        <a:pt x="137" y="125"/>
                      </a:cubicBezTo>
                      <a:cubicBezTo>
                        <a:pt x="134" y="104"/>
                        <a:pt x="123" y="73"/>
                        <a:pt x="112" y="55"/>
                      </a:cubicBezTo>
                      <a:cubicBezTo>
                        <a:pt x="115" y="85"/>
                        <a:pt x="115" y="85"/>
                        <a:pt x="115" y="85"/>
                      </a:cubicBezTo>
                      <a:cubicBezTo>
                        <a:pt x="146" y="182"/>
                        <a:pt x="146" y="182"/>
                        <a:pt x="146" y="182"/>
                      </a:cubicBezTo>
                      <a:cubicBezTo>
                        <a:pt x="121" y="182"/>
                        <a:pt x="121" y="182"/>
                        <a:pt x="121" y="182"/>
                      </a:cubicBezTo>
                      <a:cubicBezTo>
                        <a:pt x="121" y="260"/>
                        <a:pt x="121" y="260"/>
                        <a:pt x="121" y="260"/>
                      </a:cubicBezTo>
                      <a:cubicBezTo>
                        <a:pt x="121" y="268"/>
                        <a:pt x="114" y="275"/>
                        <a:pt x="106" y="275"/>
                      </a:cubicBezTo>
                      <a:cubicBezTo>
                        <a:pt x="97" y="275"/>
                        <a:pt x="90" y="268"/>
                        <a:pt x="90" y="260"/>
                      </a:cubicBezTo>
                      <a:cubicBezTo>
                        <a:pt x="90" y="182"/>
                        <a:pt x="90" y="182"/>
                        <a:pt x="90" y="182"/>
                      </a:cubicBezTo>
                      <a:cubicBezTo>
                        <a:pt x="77" y="182"/>
                        <a:pt x="77" y="182"/>
                        <a:pt x="77" y="182"/>
                      </a:cubicBezTo>
                      <a:cubicBezTo>
                        <a:pt x="77" y="208"/>
                        <a:pt x="77" y="234"/>
                        <a:pt x="77" y="260"/>
                      </a:cubicBezTo>
                      <a:cubicBezTo>
                        <a:pt x="77" y="278"/>
                        <a:pt x="49" y="278"/>
                        <a:pt x="49" y="260"/>
                      </a:cubicBezTo>
                      <a:cubicBezTo>
                        <a:pt x="49" y="234"/>
                        <a:pt x="49" y="208"/>
                        <a:pt x="49" y="182"/>
                      </a:cubicBezTo>
                      <a:cubicBezTo>
                        <a:pt x="23" y="182"/>
                        <a:pt x="23" y="182"/>
                        <a:pt x="23" y="182"/>
                      </a:cubicBezTo>
                      <a:cubicBezTo>
                        <a:pt x="48" y="85"/>
                        <a:pt x="48" y="85"/>
                        <a:pt x="48" y="85"/>
                      </a:cubicBezTo>
                      <a:cubicBezTo>
                        <a:pt x="48" y="75"/>
                        <a:pt x="53" y="61"/>
                        <a:pt x="53" y="55"/>
                      </a:cubicBezTo>
                      <a:cubicBezTo>
                        <a:pt x="42" y="74"/>
                        <a:pt x="33" y="101"/>
                        <a:pt x="30" y="123"/>
                      </a:cubicBezTo>
                      <a:cubicBezTo>
                        <a:pt x="28" y="141"/>
                        <a:pt x="0" y="141"/>
                        <a:pt x="2"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2"/>
                    </a:solidFill>
                  </a:endParaRPr>
                </a:p>
              </p:txBody>
            </p:sp>
            <p:sp>
              <p:nvSpPr>
                <p:cNvPr id="80" name="Oval 18"/>
                <p:cNvSpPr>
                  <a:spLocks noChangeArrowheads="1"/>
                </p:cNvSpPr>
                <p:nvPr/>
              </p:nvSpPr>
              <p:spPr bwMode="auto">
                <a:xfrm>
                  <a:off x="-1681163" y="7775575"/>
                  <a:ext cx="201613" cy="204788"/>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2"/>
                    </a:solidFill>
                  </a:endParaRPr>
                </a:p>
              </p:txBody>
            </p:sp>
          </p:grpSp>
          <p:grpSp>
            <p:nvGrpSpPr>
              <p:cNvPr id="81" name="组合 80"/>
              <p:cNvGrpSpPr/>
              <p:nvPr/>
            </p:nvGrpSpPr>
            <p:grpSpPr>
              <a:xfrm>
                <a:off x="10200175" y="5758843"/>
                <a:ext cx="212229" cy="539045"/>
                <a:chOff x="-1855788" y="5924550"/>
                <a:chExt cx="476250" cy="1209637"/>
              </a:xfrm>
              <a:solidFill>
                <a:schemeClr val="bg2">
                  <a:lumMod val="75000"/>
                </a:schemeClr>
              </a:solidFill>
            </p:grpSpPr>
            <p:sp>
              <p:nvSpPr>
                <p:cNvPr id="82" name="Freeform 15"/>
                <p:cNvSpPr>
                  <a:spLocks/>
                </p:cNvSpPr>
                <p:nvPr/>
              </p:nvSpPr>
              <p:spPr bwMode="auto">
                <a:xfrm>
                  <a:off x="-1855788" y="6261061"/>
                  <a:ext cx="476250" cy="873126"/>
                </a:xfrm>
                <a:custGeom>
                  <a:avLst/>
                  <a:gdLst>
                    <a:gd name="T0" fmla="*/ 14 w 125"/>
                    <a:gd name="T1" fmla="*/ 0 h 232"/>
                    <a:gd name="T2" fmla="*/ 32 w 125"/>
                    <a:gd name="T3" fmla="*/ 0 h 232"/>
                    <a:gd name="T4" fmla="*/ 93 w 125"/>
                    <a:gd name="T5" fmla="*/ 0 h 232"/>
                    <a:gd name="T6" fmla="*/ 111 w 125"/>
                    <a:gd name="T7" fmla="*/ 0 h 232"/>
                    <a:gd name="T8" fmla="*/ 125 w 125"/>
                    <a:gd name="T9" fmla="*/ 15 h 232"/>
                    <a:gd name="T10" fmla="*/ 125 w 125"/>
                    <a:gd name="T11" fmla="*/ 117 h 232"/>
                    <a:gd name="T12" fmla="*/ 111 w 125"/>
                    <a:gd name="T13" fmla="*/ 131 h 232"/>
                    <a:gd name="T14" fmla="*/ 97 w 125"/>
                    <a:gd name="T15" fmla="*/ 117 h 232"/>
                    <a:gd name="T16" fmla="*/ 97 w 125"/>
                    <a:gd name="T17" fmla="*/ 28 h 232"/>
                    <a:gd name="T18" fmla="*/ 93 w 125"/>
                    <a:gd name="T19" fmla="*/ 28 h 232"/>
                    <a:gd name="T20" fmla="*/ 93 w 125"/>
                    <a:gd name="T21" fmla="*/ 116 h 232"/>
                    <a:gd name="T22" fmla="*/ 93 w 125"/>
                    <a:gd name="T23" fmla="*/ 118 h 232"/>
                    <a:gd name="T24" fmla="*/ 93 w 125"/>
                    <a:gd name="T25" fmla="*/ 218 h 232"/>
                    <a:gd name="T26" fmla="*/ 79 w 125"/>
                    <a:gd name="T27" fmla="*/ 232 h 232"/>
                    <a:gd name="T28" fmla="*/ 65 w 125"/>
                    <a:gd name="T29" fmla="*/ 218 h 232"/>
                    <a:gd name="T30" fmla="*/ 65 w 125"/>
                    <a:gd name="T31" fmla="*/ 118 h 232"/>
                    <a:gd name="T32" fmla="*/ 61 w 125"/>
                    <a:gd name="T33" fmla="*/ 118 h 232"/>
                    <a:gd name="T34" fmla="*/ 61 w 125"/>
                    <a:gd name="T35" fmla="*/ 218 h 232"/>
                    <a:gd name="T36" fmla="*/ 47 w 125"/>
                    <a:gd name="T37" fmla="*/ 232 h 232"/>
                    <a:gd name="T38" fmla="*/ 32 w 125"/>
                    <a:gd name="T39" fmla="*/ 218 h 232"/>
                    <a:gd name="T40" fmla="*/ 32 w 125"/>
                    <a:gd name="T41" fmla="*/ 118 h 232"/>
                    <a:gd name="T42" fmla="*/ 32 w 125"/>
                    <a:gd name="T43" fmla="*/ 116 h 232"/>
                    <a:gd name="T44" fmla="*/ 32 w 125"/>
                    <a:gd name="T45" fmla="*/ 28 h 232"/>
                    <a:gd name="T46" fmla="*/ 29 w 125"/>
                    <a:gd name="T47" fmla="*/ 28 h 232"/>
                    <a:gd name="T48" fmla="*/ 29 w 125"/>
                    <a:gd name="T49" fmla="*/ 117 h 232"/>
                    <a:gd name="T50" fmla="*/ 14 w 125"/>
                    <a:gd name="T51" fmla="*/ 131 h 232"/>
                    <a:gd name="T52" fmla="*/ 0 w 125"/>
                    <a:gd name="T53" fmla="*/ 117 h 232"/>
                    <a:gd name="T54" fmla="*/ 0 w 125"/>
                    <a:gd name="T55" fmla="*/ 15 h 232"/>
                    <a:gd name="T56" fmla="*/ 14 w 125"/>
                    <a:gd name="T57" fmla="*/ 0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5" h="232">
                      <a:moveTo>
                        <a:pt x="14" y="0"/>
                      </a:moveTo>
                      <a:cubicBezTo>
                        <a:pt x="32" y="0"/>
                        <a:pt x="32" y="0"/>
                        <a:pt x="32" y="0"/>
                      </a:cubicBezTo>
                      <a:cubicBezTo>
                        <a:pt x="93" y="0"/>
                        <a:pt x="93" y="0"/>
                        <a:pt x="93" y="0"/>
                      </a:cubicBezTo>
                      <a:cubicBezTo>
                        <a:pt x="111" y="0"/>
                        <a:pt x="111" y="0"/>
                        <a:pt x="111" y="0"/>
                      </a:cubicBezTo>
                      <a:cubicBezTo>
                        <a:pt x="119" y="0"/>
                        <a:pt x="125" y="7"/>
                        <a:pt x="125" y="15"/>
                      </a:cubicBezTo>
                      <a:cubicBezTo>
                        <a:pt x="125" y="117"/>
                        <a:pt x="125" y="117"/>
                        <a:pt x="125" y="117"/>
                      </a:cubicBezTo>
                      <a:cubicBezTo>
                        <a:pt x="125" y="125"/>
                        <a:pt x="119" y="131"/>
                        <a:pt x="111" y="131"/>
                      </a:cubicBezTo>
                      <a:cubicBezTo>
                        <a:pt x="103" y="131"/>
                        <a:pt x="97" y="125"/>
                        <a:pt x="97" y="117"/>
                      </a:cubicBezTo>
                      <a:cubicBezTo>
                        <a:pt x="97" y="28"/>
                        <a:pt x="97" y="28"/>
                        <a:pt x="97" y="28"/>
                      </a:cubicBezTo>
                      <a:cubicBezTo>
                        <a:pt x="93" y="28"/>
                        <a:pt x="93" y="28"/>
                        <a:pt x="93" y="28"/>
                      </a:cubicBezTo>
                      <a:cubicBezTo>
                        <a:pt x="93" y="116"/>
                        <a:pt x="93" y="116"/>
                        <a:pt x="93" y="116"/>
                      </a:cubicBezTo>
                      <a:cubicBezTo>
                        <a:pt x="93" y="118"/>
                        <a:pt x="93" y="118"/>
                        <a:pt x="93" y="118"/>
                      </a:cubicBezTo>
                      <a:cubicBezTo>
                        <a:pt x="93" y="218"/>
                        <a:pt x="93" y="218"/>
                        <a:pt x="93" y="218"/>
                      </a:cubicBezTo>
                      <a:cubicBezTo>
                        <a:pt x="93" y="226"/>
                        <a:pt x="87" y="232"/>
                        <a:pt x="79" y="232"/>
                      </a:cubicBezTo>
                      <a:cubicBezTo>
                        <a:pt x="71" y="232"/>
                        <a:pt x="65" y="226"/>
                        <a:pt x="65" y="218"/>
                      </a:cubicBezTo>
                      <a:cubicBezTo>
                        <a:pt x="65" y="118"/>
                        <a:pt x="65" y="118"/>
                        <a:pt x="65" y="118"/>
                      </a:cubicBezTo>
                      <a:cubicBezTo>
                        <a:pt x="61" y="118"/>
                        <a:pt x="61" y="118"/>
                        <a:pt x="61" y="118"/>
                      </a:cubicBezTo>
                      <a:cubicBezTo>
                        <a:pt x="61" y="218"/>
                        <a:pt x="61" y="218"/>
                        <a:pt x="61" y="218"/>
                      </a:cubicBezTo>
                      <a:cubicBezTo>
                        <a:pt x="61" y="226"/>
                        <a:pt x="55" y="232"/>
                        <a:pt x="47" y="232"/>
                      </a:cubicBezTo>
                      <a:cubicBezTo>
                        <a:pt x="39" y="232"/>
                        <a:pt x="32" y="226"/>
                        <a:pt x="32" y="218"/>
                      </a:cubicBezTo>
                      <a:cubicBezTo>
                        <a:pt x="32" y="118"/>
                        <a:pt x="32" y="118"/>
                        <a:pt x="32" y="118"/>
                      </a:cubicBezTo>
                      <a:cubicBezTo>
                        <a:pt x="32" y="116"/>
                        <a:pt x="32" y="116"/>
                        <a:pt x="32" y="116"/>
                      </a:cubicBezTo>
                      <a:cubicBezTo>
                        <a:pt x="32" y="28"/>
                        <a:pt x="32" y="28"/>
                        <a:pt x="32" y="28"/>
                      </a:cubicBezTo>
                      <a:cubicBezTo>
                        <a:pt x="29" y="28"/>
                        <a:pt x="29" y="28"/>
                        <a:pt x="29" y="28"/>
                      </a:cubicBezTo>
                      <a:cubicBezTo>
                        <a:pt x="29" y="117"/>
                        <a:pt x="29" y="117"/>
                        <a:pt x="29" y="117"/>
                      </a:cubicBezTo>
                      <a:cubicBezTo>
                        <a:pt x="29" y="125"/>
                        <a:pt x="22" y="131"/>
                        <a:pt x="14" y="131"/>
                      </a:cubicBezTo>
                      <a:cubicBezTo>
                        <a:pt x="7" y="131"/>
                        <a:pt x="0" y="125"/>
                        <a:pt x="0" y="117"/>
                      </a:cubicBezTo>
                      <a:cubicBezTo>
                        <a:pt x="0" y="15"/>
                        <a:pt x="0" y="15"/>
                        <a:pt x="0" y="15"/>
                      </a:cubicBezTo>
                      <a:cubicBezTo>
                        <a:pt x="0" y="7"/>
                        <a:pt x="7" y="0"/>
                        <a:pt x="1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2"/>
                    </a:solidFill>
                  </a:endParaRPr>
                </a:p>
              </p:txBody>
            </p:sp>
            <p:sp>
              <p:nvSpPr>
                <p:cNvPr id="83" name="Oval 16"/>
                <p:cNvSpPr>
                  <a:spLocks noChangeArrowheads="1"/>
                </p:cNvSpPr>
                <p:nvPr/>
              </p:nvSpPr>
              <p:spPr bwMode="auto">
                <a:xfrm>
                  <a:off x="-1741488" y="5924550"/>
                  <a:ext cx="247650" cy="24447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2"/>
                    </a:solidFill>
                  </a:endParaRPr>
                </a:p>
              </p:txBody>
            </p:sp>
          </p:grpSp>
        </p:grpSp>
        <p:grpSp>
          <p:nvGrpSpPr>
            <p:cNvPr id="73" name="组合 72"/>
            <p:cNvGrpSpPr/>
            <p:nvPr/>
          </p:nvGrpSpPr>
          <p:grpSpPr>
            <a:xfrm>
              <a:off x="9401630" y="4281820"/>
              <a:ext cx="936170" cy="936170"/>
              <a:chOff x="8636001" y="2264229"/>
              <a:chExt cx="2467428" cy="2467428"/>
            </a:xfrm>
          </p:grpSpPr>
          <p:sp>
            <p:nvSpPr>
              <p:cNvPr id="6" name="椭圆 5"/>
              <p:cNvSpPr/>
              <p:nvPr/>
            </p:nvSpPr>
            <p:spPr>
              <a:xfrm>
                <a:off x="8636001" y="2264229"/>
                <a:ext cx="2467428" cy="2467428"/>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Freeform 5"/>
              <p:cNvSpPr>
                <a:spLocks/>
              </p:cNvSpPr>
              <p:nvPr/>
            </p:nvSpPr>
            <p:spPr bwMode="auto">
              <a:xfrm>
                <a:off x="9015413" y="2640013"/>
                <a:ext cx="1712912" cy="1712912"/>
              </a:xfrm>
              <a:custGeom>
                <a:avLst/>
                <a:gdLst>
                  <a:gd name="T0" fmla="*/ 1079 w 1079"/>
                  <a:gd name="T1" fmla="*/ 187 h 1079"/>
                  <a:gd name="T2" fmla="*/ 891 w 1079"/>
                  <a:gd name="T3" fmla="*/ 0 h 1079"/>
                  <a:gd name="T4" fmla="*/ 540 w 1079"/>
                  <a:gd name="T5" fmla="*/ 351 h 1079"/>
                  <a:gd name="T6" fmla="*/ 188 w 1079"/>
                  <a:gd name="T7" fmla="*/ 0 h 1079"/>
                  <a:gd name="T8" fmla="*/ 0 w 1079"/>
                  <a:gd name="T9" fmla="*/ 187 h 1079"/>
                  <a:gd name="T10" fmla="*/ 352 w 1079"/>
                  <a:gd name="T11" fmla="*/ 539 h 1079"/>
                  <a:gd name="T12" fmla="*/ 0 w 1079"/>
                  <a:gd name="T13" fmla="*/ 891 h 1079"/>
                  <a:gd name="T14" fmla="*/ 188 w 1079"/>
                  <a:gd name="T15" fmla="*/ 1079 h 1079"/>
                  <a:gd name="T16" fmla="*/ 540 w 1079"/>
                  <a:gd name="T17" fmla="*/ 727 h 1079"/>
                  <a:gd name="T18" fmla="*/ 891 w 1079"/>
                  <a:gd name="T19" fmla="*/ 1079 h 1079"/>
                  <a:gd name="T20" fmla="*/ 1079 w 1079"/>
                  <a:gd name="T21" fmla="*/ 891 h 1079"/>
                  <a:gd name="T22" fmla="*/ 727 w 1079"/>
                  <a:gd name="T23" fmla="*/ 539 h 1079"/>
                  <a:gd name="T24" fmla="*/ 1079 w 1079"/>
                  <a:gd name="T25" fmla="*/ 187 h 10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79" h="1079">
                    <a:moveTo>
                      <a:pt x="1079" y="187"/>
                    </a:moveTo>
                    <a:lnTo>
                      <a:pt x="891" y="0"/>
                    </a:lnTo>
                    <a:lnTo>
                      <a:pt x="540" y="351"/>
                    </a:lnTo>
                    <a:lnTo>
                      <a:pt x="188" y="0"/>
                    </a:lnTo>
                    <a:lnTo>
                      <a:pt x="0" y="187"/>
                    </a:lnTo>
                    <a:lnTo>
                      <a:pt x="352" y="539"/>
                    </a:lnTo>
                    <a:lnTo>
                      <a:pt x="0" y="891"/>
                    </a:lnTo>
                    <a:lnTo>
                      <a:pt x="188" y="1079"/>
                    </a:lnTo>
                    <a:lnTo>
                      <a:pt x="540" y="727"/>
                    </a:lnTo>
                    <a:lnTo>
                      <a:pt x="891" y="1079"/>
                    </a:lnTo>
                    <a:lnTo>
                      <a:pt x="1079" y="891"/>
                    </a:lnTo>
                    <a:lnTo>
                      <a:pt x="727" y="539"/>
                    </a:lnTo>
                    <a:lnTo>
                      <a:pt x="1079" y="187"/>
                    </a:lnTo>
                    <a:close/>
                  </a:path>
                </a:pathLst>
              </a:custGeom>
              <a:solidFill>
                <a:srgbClr val="333F50"/>
              </a:solidFill>
              <a:ln>
                <a:noFill/>
              </a:ln>
            </p:spPr>
            <p:txBody>
              <a:bodyPr vert="horz" wrap="square" lIns="91440" tIns="45720" rIns="91440" bIns="45720" numCol="1" anchor="t" anchorCtr="0" compatLnSpc="1">
                <a:prstTxWarp prst="textNoShape">
                  <a:avLst/>
                </a:prstTxWarp>
              </a:bodyPr>
              <a:lstStyle/>
              <a:p>
                <a:endParaRPr lang="zh-CN" altLang="en-US"/>
              </a:p>
            </p:txBody>
          </p:sp>
        </p:grpSp>
      </p:grpSp>
      <p:grpSp>
        <p:nvGrpSpPr>
          <p:cNvPr id="3" name="组合 2"/>
          <p:cNvGrpSpPr/>
          <p:nvPr/>
        </p:nvGrpSpPr>
        <p:grpSpPr>
          <a:xfrm>
            <a:off x="1230313" y="2628900"/>
            <a:ext cx="2271269" cy="3246268"/>
            <a:chOff x="1230313" y="2628900"/>
            <a:chExt cx="2271269" cy="3246268"/>
          </a:xfrm>
        </p:grpSpPr>
        <p:sp>
          <p:nvSpPr>
            <p:cNvPr id="18" name="矩形 17"/>
            <p:cNvSpPr/>
            <p:nvPr/>
          </p:nvSpPr>
          <p:spPr>
            <a:xfrm>
              <a:off x="1810076" y="3091675"/>
              <a:ext cx="1100137" cy="707886"/>
            </a:xfrm>
            <a:prstGeom prst="rect">
              <a:avLst/>
            </a:prstGeom>
          </p:spPr>
          <p:txBody>
            <a:bodyPr wrap="square">
              <a:spAutoFit/>
            </a:bodyPr>
            <a:lstStyle/>
            <a:p>
              <a:pPr algn="just"/>
              <a:r>
                <a:rPr lang="en-US" altLang="zh-CN" sz="4000" b="0" i="0" dirty="0">
                  <a:solidFill>
                    <a:schemeClr val="accent3"/>
                  </a:solidFill>
                  <a:effectLst/>
                  <a:latin typeface="Impact" panose="020B0806030902050204" pitchFamily="34" charset="0"/>
                </a:rPr>
                <a:t>1.3%</a:t>
              </a:r>
              <a:endParaRPr lang="zh-CN" altLang="en-US" sz="4000" dirty="0">
                <a:solidFill>
                  <a:schemeClr val="accent3"/>
                </a:solidFill>
                <a:latin typeface="Impact" panose="020B0806030902050204" pitchFamily="34" charset="0"/>
              </a:endParaRPr>
            </a:p>
          </p:txBody>
        </p:sp>
        <p:sp>
          <p:nvSpPr>
            <p:cNvPr id="74" name="BackShape1"/>
            <p:cNvSpPr/>
            <p:nvPr/>
          </p:nvSpPr>
          <p:spPr>
            <a:xfrm>
              <a:off x="1260934" y="2628900"/>
              <a:ext cx="2240648" cy="2240648"/>
            </a:xfrm>
            <a:prstGeom prst="ellipse">
              <a:avLst/>
            </a:prstGeom>
            <a:noFill/>
            <a:ln w="311150">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solidFill>
                  <a:schemeClr val="tx2">
                    <a:lumMod val="75000"/>
                    <a:lumOff val="25000"/>
                  </a:schemeClr>
                </a:solidFill>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75" name="ValueShape"/>
            <p:cNvSpPr/>
            <p:nvPr>
              <p:custDataLst>
                <p:tags r:id="rId1"/>
              </p:custDataLst>
            </p:nvPr>
          </p:nvSpPr>
          <p:spPr>
            <a:xfrm>
              <a:off x="1260934" y="2628900"/>
              <a:ext cx="2240648" cy="2240648"/>
            </a:xfrm>
            <a:prstGeom prst="arc">
              <a:avLst>
                <a:gd name="adj1" fmla="val 16200000"/>
                <a:gd name="adj2" fmla="val 17369058"/>
              </a:avLst>
            </a:prstGeom>
            <a:noFill/>
            <a:ln w="311150" cap="rnd">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Impact" panose="020B0806030902050204" pitchFamily="34" charset="0"/>
                <a:ea typeface="微软雅黑" panose="020B0503020204020204" pitchFamily="34" charset="-122"/>
                <a:cs typeface="+mn-ea"/>
                <a:sym typeface="Impact" panose="020B0806030902050204" pitchFamily="34" charset="0"/>
              </a:endParaRPr>
            </a:p>
          </p:txBody>
        </p:sp>
        <p:sp>
          <p:nvSpPr>
            <p:cNvPr id="64" name="矩形 63"/>
            <p:cNvSpPr/>
            <p:nvPr/>
          </p:nvSpPr>
          <p:spPr>
            <a:xfrm>
              <a:off x="2052782" y="3788119"/>
              <a:ext cx="666849" cy="400110"/>
            </a:xfrm>
            <a:prstGeom prst="rect">
              <a:avLst/>
            </a:prstGeom>
          </p:spPr>
          <p:txBody>
            <a:bodyPr wrap="none" lIns="0" tIns="0" rIns="0" bIns="0">
              <a:spAutoFit/>
            </a:bodyPr>
            <a:lstStyle/>
            <a:p>
              <a:pPr algn="ctr"/>
              <a:r>
                <a:rPr lang="zh-CN" altLang="en-US" sz="2600" dirty="0">
                  <a:solidFill>
                    <a:schemeClr val="accent3"/>
                  </a:solidFill>
                  <a:latin typeface="Helvetica" panose="020B0604020202020204" pitchFamily="34" charset="0"/>
                </a:rPr>
                <a:t>支持</a:t>
              </a:r>
            </a:p>
          </p:txBody>
        </p:sp>
        <p:grpSp>
          <p:nvGrpSpPr>
            <p:cNvPr id="9" name="组合 8"/>
            <p:cNvGrpSpPr/>
            <p:nvPr/>
          </p:nvGrpSpPr>
          <p:grpSpPr>
            <a:xfrm>
              <a:off x="2540492" y="5346994"/>
              <a:ext cx="832143" cy="528174"/>
              <a:chOff x="2653687" y="5677052"/>
              <a:chExt cx="905969" cy="575033"/>
            </a:xfrm>
          </p:grpSpPr>
          <p:grpSp>
            <p:nvGrpSpPr>
              <p:cNvPr id="30" name="组合 29"/>
              <p:cNvGrpSpPr/>
              <p:nvPr/>
            </p:nvGrpSpPr>
            <p:grpSpPr>
              <a:xfrm>
                <a:off x="2653687" y="5677052"/>
                <a:ext cx="212229" cy="528675"/>
                <a:chOff x="-1855788" y="5924550"/>
                <a:chExt cx="476250" cy="1186366"/>
              </a:xfrm>
              <a:solidFill>
                <a:schemeClr val="bg2">
                  <a:lumMod val="75000"/>
                </a:schemeClr>
              </a:solidFill>
            </p:grpSpPr>
            <p:sp>
              <p:nvSpPr>
                <p:cNvPr id="26" name="Freeform 15"/>
                <p:cNvSpPr>
                  <a:spLocks/>
                </p:cNvSpPr>
                <p:nvPr/>
              </p:nvSpPr>
              <p:spPr bwMode="auto">
                <a:xfrm>
                  <a:off x="-1855788" y="6237790"/>
                  <a:ext cx="476250" cy="873126"/>
                </a:xfrm>
                <a:custGeom>
                  <a:avLst/>
                  <a:gdLst>
                    <a:gd name="T0" fmla="*/ 14 w 125"/>
                    <a:gd name="T1" fmla="*/ 0 h 232"/>
                    <a:gd name="T2" fmla="*/ 32 w 125"/>
                    <a:gd name="T3" fmla="*/ 0 h 232"/>
                    <a:gd name="T4" fmla="*/ 93 w 125"/>
                    <a:gd name="T5" fmla="*/ 0 h 232"/>
                    <a:gd name="T6" fmla="*/ 111 w 125"/>
                    <a:gd name="T7" fmla="*/ 0 h 232"/>
                    <a:gd name="T8" fmla="*/ 125 w 125"/>
                    <a:gd name="T9" fmla="*/ 15 h 232"/>
                    <a:gd name="T10" fmla="*/ 125 w 125"/>
                    <a:gd name="T11" fmla="*/ 117 h 232"/>
                    <a:gd name="T12" fmla="*/ 111 w 125"/>
                    <a:gd name="T13" fmla="*/ 131 h 232"/>
                    <a:gd name="T14" fmla="*/ 97 w 125"/>
                    <a:gd name="T15" fmla="*/ 117 h 232"/>
                    <a:gd name="T16" fmla="*/ 97 w 125"/>
                    <a:gd name="T17" fmla="*/ 28 h 232"/>
                    <a:gd name="T18" fmla="*/ 93 w 125"/>
                    <a:gd name="T19" fmla="*/ 28 h 232"/>
                    <a:gd name="T20" fmla="*/ 93 w 125"/>
                    <a:gd name="T21" fmla="*/ 116 h 232"/>
                    <a:gd name="T22" fmla="*/ 93 w 125"/>
                    <a:gd name="T23" fmla="*/ 118 h 232"/>
                    <a:gd name="T24" fmla="*/ 93 w 125"/>
                    <a:gd name="T25" fmla="*/ 218 h 232"/>
                    <a:gd name="T26" fmla="*/ 79 w 125"/>
                    <a:gd name="T27" fmla="*/ 232 h 232"/>
                    <a:gd name="T28" fmla="*/ 65 w 125"/>
                    <a:gd name="T29" fmla="*/ 218 h 232"/>
                    <a:gd name="T30" fmla="*/ 65 w 125"/>
                    <a:gd name="T31" fmla="*/ 118 h 232"/>
                    <a:gd name="T32" fmla="*/ 61 w 125"/>
                    <a:gd name="T33" fmla="*/ 118 h 232"/>
                    <a:gd name="T34" fmla="*/ 61 w 125"/>
                    <a:gd name="T35" fmla="*/ 218 h 232"/>
                    <a:gd name="T36" fmla="*/ 47 w 125"/>
                    <a:gd name="T37" fmla="*/ 232 h 232"/>
                    <a:gd name="T38" fmla="*/ 32 w 125"/>
                    <a:gd name="T39" fmla="*/ 218 h 232"/>
                    <a:gd name="T40" fmla="*/ 32 w 125"/>
                    <a:gd name="T41" fmla="*/ 118 h 232"/>
                    <a:gd name="T42" fmla="*/ 32 w 125"/>
                    <a:gd name="T43" fmla="*/ 116 h 232"/>
                    <a:gd name="T44" fmla="*/ 32 w 125"/>
                    <a:gd name="T45" fmla="*/ 28 h 232"/>
                    <a:gd name="T46" fmla="*/ 29 w 125"/>
                    <a:gd name="T47" fmla="*/ 28 h 232"/>
                    <a:gd name="T48" fmla="*/ 29 w 125"/>
                    <a:gd name="T49" fmla="*/ 117 h 232"/>
                    <a:gd name="T50" fmla="*/ 14 w 125"/>
                    <a:gd name="T51" fmla="*/ 131 h 232"/>
                    <a:gd name="T52" fmla="*/ 0 w 125"/>
                    <a:gd name="T53" fmla="*/ 117 h 232"/>
                    <a:gd name="T54" fmla="*/ 0 w 125"/>
                    <a:gd name="T55" fmla="*/ 15 h 232"/>
                    <a:gd name="T56" fmla="*/ 14 w 125"/>
                    <a:gd name="T57" fmla="*/ 0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5" h="232">
                      <a:moveTo>
                        <a:pt x="14" y="0"/>
                      </a:moveTo>
                      <a:cubicBezTo>
                        <a:pt x="32" y="0"/>
                        <a:pt x="32" y="0"/>
                        <a:pt x="32" y="0"/>
                      </a:cubicBezTo>
                      <a:cubicBezTo>
                        <a:pt x="93" y="0"/>
                        <a:pt x="93" y="0"/>
                        <a:pt x="93" y="0"/>
                      </a:cubicBezTo>
                      <a:cubicBezTo>
                        <a:pt x="111" y="0"/>
                        <a:pt x="111" y="0"/>
                        <a:pt x="111" y="0"/>
                      </a:cubicBezTo>
                      <a:cubicBezTo>
                        <a:pt x="119" y="0"/>
                        <a:pt x="125" y="7"/>
                        <a:pt x="125" y="15"/>
                      </a:cubicBezTo>
                      <a:cubicBezTo>
                        <a:pt x="125" y="117"/>
                        <a:pt x="125" y="117"/>
                        <a:pt x="125" y="117"/>
                      </a:cubicBezTo>
                      <a:cubicBezTo>
                        <a:pt x="125" y="125"/>
                        <a:pt x="119" y="131"/>
                        <a:pt x="111" y="131"/>
                      </a:cubicBezTo>
                      <a:cubicBezTo>
                        <a:pt x="103" y="131"/>
                        <a:pt x="97" y="125"/>
                        <a:pt x="97" y="117"/>
                      </a:cubicBezTo>
                      <a:cubicBezTo>
                        <a:pt x="97" y="28"/>
                        <a:pt x="97" y="28"/>
                        <a:pt x="97" y="28"/>
                      </a:cubicBezTo>
                      <a:cubicBezTo>
                        <a:pt x="93" y="28"/>
                        <a:pt x="93" y="28"/>
                        <a:pt x="93" y="28"/>
                      </a:cubicBezTo>
                      <a:cubicBezTo>
                        <a:pt x="93" y="116"/>
                        <a:pt x="93" y="116"/>
                        <a:pt x="93" y="116"/>
                      </a:cubicBezTo>
                      <a:cubicBezTo>
                        <a:pt x="93" y="118"/>
                        <a:pt x="93" y="118"/>
                        <a:pt x="93" y="118"/>
                      </a:cubicBezTo>
                      <a:cubicBezTo>
                        <a:pt x="93" y="218"/>
                        <a:pt x="93" y="218"/>
                        <a:pt x="93" y="218"/>
                      </a:cubicBezTo>
                      <a:cubicBezTo>
                        <a:pt x="93" y="226"/>
                        <a:pt x="87" y="232"/>
                        <a:pt x="79" y="232"/>
                      </a:cubicBezTo>
                      <a:cubicBezTo>
                        <a:pt x="71" y="232"/>
                        <a:pt x="65" y="226"/>
                        <a:pt x="65" y="218"/>
                      </a:cubicBezTo>
                      <a:cubicBezTo>
                        <a:pt x="65" y="118"/>
                        <a:pt x="65" y="118"/>
                        <a:pt x="65" y="118"/>
                      </a:cubicBezTo>
                      <a:cubicBezTo>
                        <a:pt x="61" y="118"/>
                        <a:pt x="61" y="118"/>
                        <a:pt x="61" y="118"/>
                      </a:cubicBezTo>
                      <a:cubicBezTo>
                        <a:pt x="61" y="218"/>
                        <a:pt x="61" y="218"/>
                        <a:pt x="61" y="218"/>
                      </a:cubicBezTo>
                      <a:cubicBezTo>
                        <a:pt x="61" y="226"/>
                        <a:pt x="55" y="232"/>
                        <a:pt x="47" y="232"/>
                      </a:cubicBezTo>
                      <a:cubicBezTo>
                        <a:pt x="39" y="232"/>
                        <a:pt x="32" y="226"/>
                        <a:pt x="32" y="218"/>
                      </a:cubicBezTo>
                      <a:cubicBezTo>
                        <a:pt x="32" y="118"/>
                        <a:pt x="32" y="118"/>
                        <a:pt x="32" y="118"/>
                      </a:cubicBezTo>
                      <a:cubicBezTo>
                        <a:pt x="32" y="116"/>
                        <a:pt x="32" y="116"/>
                        <a:pt x="32" y="116"/>
                      </a:cubicBezTo>
                      <a:cubicBezTo>
                        <a:pt x="32" y="28"/>
                        <a:pt x="32" y="28"/>
                        <a:pt x="32" y="28"/>
                      </a:cubicBezTo>
                      <a:cubicBezTo>
                        <a:pt x="29" y="28"/>
                        <a:pt x="29" y="28"/>
                        <a:pt x="29" y="28"/>
                      </a:cubicBezTo>
                      <a:cubicBezTo>
                        <a:pt x="29" y="117"/>
                        <a:pt x="29" y="117"/>
                        <a:pt x="29" y="117"/>
                      </a:cubicBezTo>
                      <a:cubicBezTo>
                        <a:pt x="29" y="125"/>
                        <a:pt x="22" y="131"/>
                        <a:pt x="14" y="131"/>
                      </a:cubicBezTo>
                      <a:cubicBezTo>
                        <a:pt x="7" y="131"/>
                        <a:pt x="0" y="125"/>
                        <a:pt x="0" y="117"/>
                      </a:cubicBezTo>
                      <a:cubicBezTo>
                        <a:pt x="0" y="15"/>
                        <a:pt x="0" y="15"/>
                        <a:pt x="0" y="15"/>
                      </a:cubicBezTo>
                      <a:cubicBezTo>
                        <a:pt x="0" y="7"/>
                        <a:pt x="7" y="0"/>
                        <a:pt x="1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2"/>
                    </a:solidFill>
                  </a:endParaRPr>
                </a:p>
              </p:txBody>
            </p:sp>
            <p:sp>
              <p:nvSpPr>
                <p:cNvPr id="27" name="Oval 16"/>
                <p:cNvSpPr>
                  <a:spLocks noChangeArrowheads="1"/>
                </p:cNvSpPr>
                <p:nvPr/>
              </p:nvSpPr>
              <p:spPr bwMode="auto">
                <a:xfrm>
                  <a:off x="-1741488" y="5924550"/>
                  <a:ext cx="247650" cy="24447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2"/>
                    </a:solidFill>
                  </a:endParaRPr>
                </a:p>
              </p:txBody>
            </p:sp>
          </p:grpSp>
          <p:sp>
            <p:nvSpPr>
              <p:cNvPr id="36" name="矩形 35"/>
              <p:cNvSpPr/>
              <p:nvPr/>
            </p:nvSpPr>
            <p:spPr>
              <a:xfrm>
                <a:off x="2916851" y="5821198"/>
                <a:ext cx="642805" cy="430887"/>
              </a:xfrm>
              <a:prstGeom prst="rect">
                <a:avLst/>
              </a:prstGeom>
            </p:spPr>
            <p:txBody>
              <a:bodyPr wrap="none" lIns="0" tIns="0" rIns="0" bIns="0">
                <a:spAutoFit/>
              </a:bodyPr>
              <a:lstStyle/>
              <a:p>
                <a:pPr algn="just"/>
                <a:r>
                  <a:rPr lang="en-US" altLang="zh-CN" sz="2800" b="0" i="0" dirty="0">
                    <a:solidFill>
                      <a:schemeClr val="bg2">
                        <a:lumMod val="75000"/>
                      </a:schemeClr>
                    </a:solidFill>
                    <a:effectLst/>
                    <a:latin typeface="Impact" panose="020B0806030902050204" pitchFamily="34" charset="0"/>
                  </a:rPr>
                  <a:t>1.5%</a:t>
                </a:r>
                <a:endParaRPr lang="zh-CN" altLang="en-US" sz="2800" dirty="0">
                  <a:solidFill>
                    <a:schemeClr val="bg2">
                      <a:lumMod val="75000"/>
                    </a:schemeClr>
                  </a:solidFill>
                  <a:latin typeface="Impact" panose="020B0806030902050204" pitchFamily="34" charset="0"/>
                </a:endParaRPr>
              </a:p>
            </p:txBody>
          </p:sp>
        </p:grpSp>
        <p:grpSp>
          <p:nvGrpSpPr>
            <p:cNvPr id="11" name="组合 10"/>
            <p:cNvGrpSpPr/>
            <p:nvPr/>
          </p:nvGrpSpPr>
          <p:grpSpPr>
            <a:xfrm>
              <a:off x="1230313" y="5315868"/>
              <a:ext cx="918301" cy="559300"/>
              <a:chOff x="1230312" y="5644510"/>
              <a:chExt cx="999771" cy="608920"/>
            </a:xfrm>
          </p:grpSpPr>
          <p:grpSp>
            <p:nvGrpSpPr>
              <p:cNvPr id="31" name="组合 30"/>
              <p:cNvGrpSpPr/>
              <p:nvPr/>
            </p:nvGrpSpPr>
            <p:grpSpPr>
              <a:xfrm>
                <a:off x="1230312" y="5644510"/>
                <a:ext cx="283679" cy="540477"/>
                <a:chOff x="-1898651" y="7775575"/>
                <a:chExt cx="636588" cy="1212851"/>
              </a:xfrm>
              <a:solidFill>
                <a:schemeClr val="bg2"/>
              </a:solidFill>
            </p:grpSpPr>
            <p:sp>
              <p:nvSpPr>
                <p:cNvPr id="28" name="Freeform 17"/>
                <p:cNvSpPr>
                  <a:spLocks/>
                </p:cNvSpPr>
                <p:nvPr/>
              </p:nvSpPr>
              <p:spPr bwMode="auto">
                <a:xfrm>
                  <a:off x="-1898651" y="7942263"/>
                  <a:ext cx="636588" cy="1046163"/>
                </a:xfrm>
                <a:custGeom>
                  <a:avLst/>
                  <a:gdLst>
                    <a:gd name="T0" fmla="*/ 2 w 167"/>
                    <a:gd name="T1" fmla="*/ 123 h 278"/>
                    <a:gd name="T2" fmla="*/ 49 w 167"/>
                    <a:gd name="T3" fmla="*/ 23 h 278"/>
                    <a:gd name="T4" fmla="*/ 128 w 167"/>
                    <a:gd name="T5" fmla="*/ 29 h 278"/>
                    <a:gd name="T6" fmla="*/ 165 w 167"/>
                    <a:gd name="T7" fmla="*/ 125 h 278"/>
                    <a:gd name="T8" fmla="*/ 137 w 167"/>
                    <a:gd name="T9" fmla="*/ 125 h 278"/>
                    <a:gd name="T10" fmla="*/ 112 w 167"/>
                    <a:gd name="T11" fmla="*/ 55 h 278"/>
                    <a:gd name="T12" fmla="*/ 115 w 167"/>
                    <a:gd name="T13" fmla="*/ 85 h 278"/>
                    <a:gd name="T14" fmla="*/ 146 w 167"/>
                    <a:gd name="T15" fmla="*/ 182 h 278"/>
                    <a:gd name="T16" fmla="*/ 121 w 167"/>
                    <a:gd name="T17" fmla="*/ 182 h 278"/>
                    <a:gd name="T18" fmla="*/ 121 w 167"/>
                    <a:gd name="T19" fmla="*/ 260 h 278"/>
                    <a:gd name="T20" fmla="*/ 106 w 167"/>
                    <a:gd name="T21" fmla="*/ 275 h 278"/>
                    <a:gd name="T22" fmla="*/ 90 w 167"/>
                    <a:gd name="T23" fmla="*/ 260 h 278"/>
                    <a:gd name="T24" fmla="*/ 90 w 167"/>
                    <a:gd name="T25" fmla="*/ 182 h 278"/>
                    <a:gd name="T26" fmla="*/ 77 w 167"/>
                    <a:gd name="T27" fmla="*/ 182 h 278"/>
                    <a:gd name="T28" fmla="*/ 77 w 167"/>
                    <a:gd name="T29" fmla="*/ 260 h 278"/>
                    <a:gd name="T30" fmla="*/ 49 w 167"/>
                    <a:gd name="T31" fmla="*/ 260 h 278"/>
                    <a:gd name="T32" fmla="*/ 49 w 167"/>
                    <a:gd name="T33" fmla="*/ 182 h 278"/>
                    <a:gd name="T34" fmla="*/ 23 w 167"/>
                    <a:gd name="T35" fmla="*/ 182 h 278"/>
                    <a:gd name="T36" fmla="*/ 48 w 167"/>
                    <a:gd name="T37" fmla="*/ 85 h 278"/>
                    <a:gd name="T38" fmla="*/ 53 w 167"/>
                    <a:gd name="T39" fmla="*/ 55 h 278"/>
                    <a:gd name="T40" fmla="*/ 30 w 167"/>
                    <a:gd name="T41" fmla="*/ 123 h 278"/>
                    <a:gd name="T42" fmla="*/ 2 w 167"/>
                    <a:gd name="T43" fmla="*/ 123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67" h="278">
                      <a:moveTo>
                        <a:pt x="2" y="123"/>
                      </a:moveTo>
                      <a:cubicBezTo>
                        <a:pt x="10" y="40"/>
                        <a:pt x="49" y="23"/>
                        <a:pt x="49" y="23"/>
                      </a:cubicBezTo>
                      <a:cubicBezTo>
                        <a:pt x="49" y="23"/>
                        <a:pt x="88" y="0"/>
                        <a:pt x="128" y="29"/>
                      </a:cubicBezTo>
                      <a:cubicBezTo>
                        <a:pt x="155" y="53"/>
                        <a:pt x="161" y="90"/>
                        <a:pt x="165" y="125"/>
                      </a:cubicBezTo>
                      <a:cubicBezTo>
                        <a:pt x="167" y="143"/>
                        <a:pt x="139" y="142"/>
                        <a:pt x="137" y="125"/>
                      </a:cubicBezTo>
                      <a:cubicBezTo>
                        <a:pt x="134" y="104"/>
                        <a:pt x="123" y="73"/>
                        <a:pt x="112" y="55"/>
                      </a:cubicBezTo>
                      <a:cubicBezTo>
                        <a:pt x="115" y="85"/>
                        <a:pt x="115" y="85"/>
                        <a:pt x="115" y="85"/>
                      </a:cubicBezTo>
                      <a:cubicBezTo>
                        <a:pt x="146" y="182"/>
                        <a:pt x="146" y="182"/>
                        <a:pt x="146" y="182"/>
                      </a:cubicBezTo>
                      <a:cubicBezTo>
                        <a:pt x="121" y="182"/>
                        <a:pt x="121" y="182"/>
                        <a:pt x="121" y="182"/>
                      </a:cubicBezTo>
                      <a:cubicBezTo>
                        <a:pt x="121" y="260"/>
                        <a:pt x="121" y="260"/>
                        <a:pt x="121" y="260"/>
                      </a:cubicBezTo>
                      <a:cubicBezTo>
                        <a:pt x="121" y="268"/>
                        <a:pt x="114" y="275"/>
                        <a:pt x="106" y="275"/>
                      </a:cubicBezTo>
                      <a:cubicBezTo>
                        <a:pt x="97" y="275"/>
                        <a:pt x="90" y="268"/>
                        <a:pt x="90" y="260"/>
                      </a:cubicBezTo>
                      <a:cubicBezTo>
                        <a:pt x="90" y="182"/>
                        <a:pt x="90" y="182"/>
                        <a:pt x="90" y="182"/>
                      </a:cubicBezTo>
                      <a:cubicBezTo>
                        <a:pt x="77" y="182"/>
                        <a:pt x="77" y="182"/>
                        <a:pt x="77" y="182"/>
                      </a:cubicBezTo>
                      <a:cubicBezTo>
                        <a:pt x="77" y="208"/>
                        <a:pt x="77" y="234"/>
                        <a:pt x="77" y="260"/>
                      </a:cubicBezTo>
                      <a:cubicBezTo>
                        <a:pt x="77" y="278"/>
                        <a:pt x="49" y="278"/>
                        <a:pt x="49" y="260"/>
                      </a:cubicBezTo>
                      <a:cubicBezTo>
                        <a:pt x="49" y="234"/>
                        <a:pt x="49" y="208"/>
                        <a:pt x="49" y="182"/>
                      </a:cubicBezTo>
                      <a:cubicBezTo>
                        <a:pt x="23" y="182"/>
                        <a:pt x="23" y="182"/>
                        <a:pt x="23" y="182"/>
                      </a:cubicBezTo>
                      <a:cubicBezTo>
                        <a:pt x="48" y="85"/>
                        <a:pt x="48" y="85"/>
                        <a:pt x="48" y="85"/>
                      </a:cubicBezTo>
                      <a:cubicBezTo>
                        <a:pt x="48" y="75"/>
                        <a:pt x="53" y="61"/>
                        <a:pt x="53" y="55"/>
                      </a:cubicBezTo>
                      <a:cubicBezTo>
                        <a:pt x="42" y="74"/>
                        <a:pt x="33" y="101"/>
                        <a:pt x="30" y="123"/>
                      </a:cubicBezTo>
                      <a:cubicBezTo>
                        <a:pt x="28" y="141"/>
                        <a:pt x="0" y="141"/>
                        <a:pt x="2"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2"/>
                    </a:solidFill>
                  </a:endParaRPr>
                </a:p>
              </p:txBody>
            </p:sp>
            <p:sp>
              <p:nvSpPr>
                <p:cNvPr id="29" name="Oval 18"/>
                <p:cNvSpPr>
                  <a:spLocks noChangeArrowheads="1"/>
                </p:cNvSpPr>
                <p:nvPr/>
              </p:nvSpPr>
              <p:spPr bwMode="auto">
                <a:xfrm>
                  <a:off x="-1681163" y="7775575"/>
                  <a:ext cx="201613" cy="204788"/>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2"/>
                    </a:solidFill>
                  </a:endParaRPr>
                </a:p>
              </p:txBody>
            </p:sp>
          </p:grpSp>
          <p:sp>
            <p:nvSpPr>
              <p:cNvPr id="37" name="矩形 36"/>
              <p:cNvSpPr/>
              <p:nvPr/>
            </p:nvSpPr>
            <p:spPr>
              <a:xfrm>
                <a:off x="1582470" y="5822543"/>
                <a:ext cx="647613" cy="430887"/>
              </a:xfrm>
              <a:prstGeom prst="rect">
                <a:avLst/>
              </a:prstGeom>
            </p:spPr>
            <p:txBody>
              <a:bodyPr wrap="none" lIns="0" tIns="0" rIns="0" bIns="0">
                <a:spAutoFit/>
              </a:bodyPr>
              <a:lstStyle/>
              <a:p>
                <a:pPr algn="just"/>
                <a:r>
                  <a:rPr lang="en-US" altLang="zh-CN" sz="2800" b="0" i="0" dirty="0">
                    <a:solidFill>
                      <a:schemeClr val="bg2"/>
                    </a:solidFill>
                    <a:effectLst/>
                    <a:latin typeface="Impact" panose="020B0806030902050204" pitchFamily="34" charset="0"/>
                  </a:rPr>
                  <a:t>0.7%</a:t>
                </a:r>
                <a:endParaRPr lang="zh-CN" altLang="en-US" sz="2800" dirty="0">
                  <a:solidFill>
                    <a:schemeClr val="bg2"/>
                  </a:solidFill>
                  <a:latin typeface="Impact" panose="020B0806030902050204" pitchFamily="34" charset="0"/>
                </a:endParaRPr>
              </a:p>
            </p:txBody>
          </p:sp>
        </p:grpSp>
        <p:grpSp>
          <p:nvGrpSpPr>
            <p:cNvPr id="72" name="组合 71"/>
            <p:cNvGrpSpPr/>
            <p:nvPr/>
          </p:nvGrpSpPr>
          <p:grpSpPr>
            <a:xfrm>
              <a:off x="1940055" y="4281820"/>
              <a:ext cx="970158" cy="936170"/>
              <a:chOff x="1146629" y="2264229"/>
              <a:chExt cx="2557009" cy="2467428"/>
            </a:xfrm>
          </p:grpSpPr>
          <p:sp>
            <p:nvSpPr>
              <p:cNvPr id="5" name="椭圆 4"/>
              <p:cNvSpPr/>
              <p:nvPr/>
            </p:nvSpPr>
            <p:spPr>
              <a:xfrm>
                <a:off x="1146629" y="2264229"/>
                <a:ext cx="2467428" cy="2467428"/>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Freeform 9"/>
              <p:cNvSpPr>
                <a:spLocks/>
              </p:cNvSpPr>
              <p:nvPr/>
            </p:nvSpPr>
            <p:spPr bwMode="auto">
              <a:xfrm>
                <a:off x="1285875" y="2586038"/>
                <a:ext cx="2417763" cy="1763712"/>
              </a:xfrm>
              <a:custGeom>
                <a:avLst/>
                <a:gdLst>
                  <a:gd name="T0" fmla="*/ 207 w 1523"/>
                  <a:gd name="T1" fmla="*/ 283 h 1111"/>
                  <a:gd name="T2" fmla="*/ 529 w 1523"/>
                  <a:gd name="T3" fmla="*/ 652 h 1111"/>
                  <a:gd name="T4" fmla="*/ 1357 w 1523"/>
                  <a:gd name="T5" fmla="*/ 0 h 1111"/>
                  <a:gd name="T6" fmla="*/ 1523 w 1523"/>
                  <a:gd name="T7" fmla="*/ 281 h 1111"/>
                  <a:gd name="T8" fmla="*/ 532 w 1523"/>
                  <a:gd name="T9" fmla="*/ 1111 h 1111"/>
                  <a:gd name="T10" fmla="*/ 0 w 1523"/>
                  <a:gd name="T11" fmla="*/ 461 h 1111"/>
                  <a:gd name="T12" fmla="*/ 207 w 1523"/>
                  <a:gd name="T13" fmla="*/ 283 h 1111"/>
                </a:gdLst>
                <a:ahLst/>
                <a:cxnLst>
                  <a:cxn ang="0">
                    <a:pos x="T0" y="T1"/>
                  </a:cxn>
                  <a:cxn ang="0">
                    <a:pos x="T2" y="T3"/>
                  </a:cxn>
                  <a:cxn ang="0">
                    <a:pos x="T4" y="T5"/>
                  </a:cxn>
                  <a:cxn ang="0">
                    <a:pos x="T6" y="T7"/>
                  </a:cxn>
                  <a:cxn ang="0">
                    <a:pos x="T8" y="T9"/>
                  </a:cxn>
                  <a:cxn ang="0">
                    <a:pos x="T10" y="T11"/>
                  </a:cxn>
                  <a:cxn ang="0">
                    <a:pos x="T12" y="T13"/>
                  </a:cxn>
                </a:cxnLst>
                <a:rect l="0" t="0" r="r" b="b"/>
                <a:pathLst>
                  <a:path w="1523" h="1111">
                    <a:moveTo>
                      <a:pt x="207" y="283"/>
                    </a:moveTo>
                    <a:lnTo>
                      <a:pt x="529" y="652"/>
                    </a:lnTo>
                    <a:lnTo>
                      <a:pt x="1357" y="0"/>
                    </a:lnTo>
                    <a:lnTo>
                      <a:pt x="1523" y="281"/>
                    </a:lnTo>
                    <a:lnTo>
                      <a:pt x="532" y="1111"/>
                    </a:lnTo>
                    <a:lnTo>
                      <a:pt x="0" y="461"/>
                    </a:lnTo>
                    <a:lnTo>
                      <a:pt x="207" y="283"/>
                    </a:lnTo>
                    <a:close/>
                  </a:path>
                </a:pathLst>
              </a:custGeom>
              <a:solidFill>
                <a:srgbClr val="333F50"/>
              </a:solidFill>
              <a:ln>
                <a:noFill/>
              </a:ln>
            </p:spPr>
            <p:txBody>
              <a:bodyPr vert="horz" wrap="square" lIns="91440" tIns="45720" rIns="91440" bIns="45720" numCol="1" anchor="t" anchorCtr="0" compatLnSpc="1">
                <a:prstTxWarp prst="textNoShape">
                  <a:avLst/>
                </a:prstTxWarp>
              </a:bodyPr>
              <a:lstStyle/>
              <a:p>
                <a:endParaRPr lang="zh-CN" altLang="en-US"/>
              </a:p>
            </p:txBody>
          </p:sp>
        </p:grpSp>
      </p:grpSp>
      <p:grpSp>
        <p:nvGrpSpPr>
          <p:cNvPr id="8" name="组合 7"/>
          <p:cNvGrpSpPr/>
          <p:nvPr/>
        </p:nvGrpSpPr>
        <p:grpSpPr>
          <a:xfrm>
            <a:off x="4143617" y="2857072"/>
            <a:ext cx="3862446" cy="2512427"/>
            <a:chOff x="4143617" y="2857072"/>
            <a:chExt cx="3862446" cy="2512427"/>
          </a:xfrm>
        </p:grpSpPr>
        <p:sp>
          <p:nvSpPr>
            <p:cNvPr id="93" name="Rectangle 55"/>
            <p:cNvSpPr>
              <a:spLocks noChangeArrowheads="1"/>
            </p:cNvSpPr>
            <p:nvPr/>
          </p:nvSpPr>
          <p:spPr bwMode="auto">
            <a:xfrm rot="5400000">
              <a:off x="6398093" y="2124799"/>
              <a:ext cx="353904" cy="2862036"/>
            </a:xfrm>
            <a:prstGeom prst="rect">
              <a:avLst/>
            </a:prstGeom>
            <a:solidFill>
              <a:srgbClr val="F9F2E4">
                <a:alpha val="19000"/>
              </a:srgb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5" name="矩形 34"/>
            <p:cNvSpPr/>
            <p:nvPr/>
          </p:nvSpPr>
          <p:spPr>
            <a:xfrm>
              <a:off x="5574771" y="2857072"/>
              <a:ext cx="1000274" cy="400110"/>
            </a:xfrm>
            <a:prstGeom prst="rect">
              <a:avLst/>
            </a:prstGeom>
          </p:spPr>
          <p:txBody>
            <a:bodyPr wrap="none" lIns="0" tIns="0" rIns="0" bIns="0">
              <a:spAutoFit/>
            </a:bodyPr>
            <a:lstStyle/>
            <a:p>
              <a:pPr algn="ctr"/>
              <a:r>
                <a:rPr lang="zh-CN" altLang="en-US" sz="2600" dirty="0">
                  <a:solidFill>
                    <a:schemeClr val="bg1"/>
                  </a:solidFill>
                  <a:latin typeface="Helvetica" panose="020B0604020202020204" pitchFamily="34" charset="0"/>
                </a:rPr>
                <a:t>无所谓</a:t>
              </a:r>
            </a:p>
          </p:txBody>
        </p:sp>
        <p:sp>
          <p:nvSpPr>
            <p:cNvPr id="45" name="矩形 44"/>
            <p:cNvSpPr/>
            <p:nvPr/>
          </p:nvSpPr>
          <p:spPr>
            <a:xfrm>
              <a:off x="4583210" y="4625087"/>
              <a:ext cx="864019" cy="430887"/>
            </a:xfrm>
            <a:prstGeom prst="rect">
              <a:avLst/>
            </a:prstGeom>
          </p:spPr>
          <p:txBody>
            <a:bodyPr wrap="none" lIns="0" tIns="0" rIns="0" bIns="0" anchor="ctr">
              <a:spAutoFit/>
            </a:bodyPr>
            <a:lstStyle/>
            <a:p>
              <a:pPr algn="ctr"/>
              <a:r>
                <a:rPr lang="en-US" altLang="zh-CN" sz="2800" dirty="0">
                  <a:solidFill>
                    <a:schemeClr val="bg2"/>
                  </a:solidFill>
                  <a:latin typeface="Impact" panose="020B0806030902050204" pitchFamily="34" charset="0"/>
                </a:rPr>
                <a:t>23.2%</a:t>
              </a:r>
              <a:endParaRPr lang="zh-CN" altLang="en-US" sz="2800" dirty="0">
                <a:solidFill>
                  <a:schemeClr val="bg2"/>
                </a:solidFill>
                <a:latin typeface="Impact" panose="020B0806030902050204" pitchFamily="34" charset="0"/>
              </a:endParaRPr>
            </a:p>
          </p:txBody>
        </p:sp>
        <p:grpSp>
          <p:nvGrpSpPr>
            <p:cNvPr id="66" name="组合 65"/>
            <p:cNvGrpSpPr/>
            <p:nvPr/>
          </p:nvGrpSpPr>
          <p:grpSpPr>
            <a:xfrm>
              <a:off x="5504950" y="4426923"/>
              <a:ext cx="494728" cy="942576"/>
              <a:chOff x="-1898651" y="7775575"/>
              <a:chExt cx="636588" cy="1212851"/>
            </a:xfrm>
            <a:solidFill>
              <a:schemeClr val="bg2"/>
            </a:solidFill>
          </p:grpSpPr>
          <p:sp>
            <p:nvSpPr>
              <p:cNvPr id="67" name="Freeform 17"/>
              <p:cNvSpPr>
                <a:spLocks/>
              </p:cNvSpPr>
              <p:nvPr/>
            </p:nvSpPr>
            <p:spPr bwMode="auto">
              <a:xfrm>
                <a:off x="-1898651" y="7942263"/>
                <a:ext cx="636588" cy="1046163"/>
              </a:xfrm>
              <a:custGeom>
                <a:avLst/>
                <a:gdLst>
                  <a:gd name="T0" fmla="*/ 2 w 167"/>
                  <a:gd name="T1" fmla="*/ 123 h 278"/>
                  <a:gd name="T2" fmla="*/ 49 w 167"/>
                  <a:gd name="T3" fmla="*/ 23 h 278"/>
                  <a:gd name="T4" fmla="*/ 128 w 167"/>
                  <a:gd name="T5" fmla="*/ 29 h 278"/>
                  <a:gd name="T6" fmla="*/ 165 w 167"/>
                  <a:gd name="T7" fmla="*/ 125 h 278"/>
                  <a:gd name="T8" fmla="*/ 137 w 167"/>
                  <a:gd name="T9" fmla="*/ 125 h 278"/>
                  <a:gd name="T10" fmla="*/ 112 w 167"/>
                  <a:gd name="T11" fmla="*/ 55 h 278"/>
                  <a:gd name="T12" fmla="*/ 115 w 167"/>
                  <a:gd name="T13" fmla="*/ 85 h 278"/>
                  <a:gd name="T14" fmla="*/ 146 w 167"/>
                  <a:gd name="T15" fmla="*/ 182 h 278"/>
                  <a:gd name="T16" fmla="*/ 121 w 167"/>
                  <a:gd name="T17" fmla="*/ 182 h 278"/>
                  <a:gd name="T18" fmla="*/ 121 w 167"/>
                  <a:gd name="T19" fmla="*/ 260 h 278"/>
                  <a:gd name="T20" fmla="*/ 106 w 167"/>
                  <a:gd name="T21" fmla="*/ 275 h 278"/>
                  <a:gd name="T22" fmla="*/ 90 w 167"/>
                  <a:gd name="T23" fmla="*/ 260 h 278"/>
                  <a:gd name="T24" fmla="*/ 90 w 167"/>
                  <a:gd name="T25" fmla="*/ 182 h 278"/>
                  <a:gd name="T26" fmla="*/ 77 w 167"/>
                  <a:gd name="T27" fmla="*/ 182 h 278"/>
                  <a:gd name="T28" fmla="*/ 77 w 167"/>
                  <a:gd name="T29" fmla="*/ 260 h 278"/>
                  <a:gd name="T30" fmla="*/ 49 w 167"/>
                  <a:gd name="T31" fmla="*/ 260 h 278"/>
                  <a:gd name="T32" fmla="*/ 49 w 167"/>
                  <a:gd name="T33" fmla="*/ 182 h 278"/>
                  <a:gd name="T34" fmla="*/ 23 w 167"/>
                  <a:gd name="T35" fmla="*/ 182 h 278"/>
                  <a:gd name="T36" fmla="*/ 48 w 167"/>
                  <a:gd name="T37" fmla="*/ 85 h 278"/>
                  <a:gd name="T38" fmla="*/ 53 w 167"/>
                  <a:gd name="T39" fmla="*/ 55 h 278"/>
                  <a:gd name="T40" fmla="*/ 30 w 167"/>
                  <a:gd name="T41" fmla="*/ 123 h 278"/>
                  <a:gd name="T42" fmla="*/ 2 w 167"/>
                  <a:gd name="T43" fmla="*/ 123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67" h="278">
                    <a:moveTo>
                      <a:pt x="2" y="123"/>
                    </a:moveTo>
                    <a:cubicBezTo>
                      <a:pt x="10" y="40"/>
                      <a:pt x="49" y="23"/>
                      <a:pt x="49" y="23"/>
                    </a:cubicBezTo>
                    <a:cubicBezTo>
                      <a:pt x="49" y="23"/>
                      <a:pt x="88" y="0"/>
                      <a:pt x="128" y="29"/>
                    </a:cubicBezTo>
                    <a:cubicBezTo>
                      <a:pt x="155" y="53"/>
                      <a:pt x="161" y="90"/>
                      <a:pt x="165" y="125"/>
                    </a:cubicBezTo>
                    <a:cubicBezTo>
                      <a:pt x="167" y="143"/>
                      <a:pt x="139" y="142"/>
                      <a:pt x="137" y="125"/>
                    </a:cubicBezTo>
                    <a:cubicBezTo>
                      <a:pt x="134" y="104"/>
                      <a:pt x="123" y="73"/>
                      <a:pt x="112" y="55"/>
                    </a:cubicBezTo>
                    <a:cubicBezTo>
                      <a:pt x="115" y="85"/>
                      <a:pt x="115" y="85"/>
                      <a:pt x="115" y="85"/>
                    </a:cubicBezTo>
                    <a:cubicBezTo>
                      <a:pt x="146" y="182"/>
                      <a:pt x="146" y="182"/>
                      <a:pt x="146" y="182"/>
                    </a:cubicBezTo>
                    <a:cubicBezTo>
                      <a:pt x="121" y="182"/>
                      <a:pt x="121" y="182"/>
                      <a:pt x="121" y="182"/>
                    </a:cubicBezTo>
                    <a:cubicBezTo>
                      <a:pt x="121" y="260"/>
                      <a:pt x="121" y="260"/>
                      <a:pt x="121" y="260"/>
                    </a:cubicBezTo>
                    <a:cubicBezTo>
                      <a:pt x="121" y="268"/>
                      <a:pt x="114" y="275"/>
                      <a:pt x="106" y="275"/>
                    </a:cubicBezTo>
                    <a:cubicBezTo>
                      <a:pt x="97" y="275"/>
                      <a:pt x="90" y="268"/>
                      <a:pt x="90" y="260"/>
                    </a:cubicBezTo>
                    <a:cubicBezTo>
                      <a:pt x="90" y="182"/>
                      <a:pt x="90" y="182"/>
                      <a:pt x="90" y="182"/>
                    </a:cubicBezTo>
                    <a:cubicBezTo>
                      <a:pt x="77" y="182"/>
                      <a:pt x="77" y="182"/>
                      <a:pt x="77" y="182"/>
                    </a:cubicBezTo>
                    <a:cubicBezTo>
                      <a:pt x="77" y="208"/>
                      <a:pt x="77" y="234"/>
                      <a:pt x="77" y="260"/>
                    </a:cubicBezTo>
                    <a:cubicBezTo>
                      <a:pt x="77" y="278"/>
                      <a:pt x="49" y="278"/>
                      <a:pt x="49" y="260"/>
                    </a:cubicBezTo>
                    <a:cubicBezTo>
                      <a:pt x="49" y="234"/>
                      <a:pt x="49" y="208"/>
                      <a:pt x="49" y="182"/>
                    </a:cubicBezTo>
                    <a:cubicBezTo>
                      <a:pt x="23" y="182"/>
                      <a:pt x="23" y="182"/>
                      <a:pt x="23" y="182"/>
                    </a:cubicBezTo>
                    <a:cubicBezTo>
                      <a:pt x="48" y="85"/>
                      <a:pt x="48" y="85"/>
                      <a:pt x="48" y="85"/>
                    </a:cubicBezTo>
                    <a:cubicBezTo>
                      <a:pt x="48" y="75"/>
                      <a:pt x="53" y="61"/>
                      <a:pt x="53" y="55"/>
                    </a:cubicBezTo>
                    <a:cubicBezTo>
                      <a:pt x="42" y="74"/>
                      <a:pt x="33" y="101"/>
                      <a:pt x="30" y="123"/>
                    </a:cubicBezTo>
                    <a:cubicBezTo>
                      <a:pt x="28" y="141"/>
                      <a:pt x="0" y="141"/>
                      <a:pt x="2"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2"/>
                  </a:solidFill>
                </a:endParaRPr>
              </a:p>
            </p:txBody>
          </p:sp>
          <p:sp>
            <p:nvSpPr>
              <p:cNvPr id="68" name="Oval 18"/>
              <p:cNvSpPr>
                <a:spLocks noChangeArrowheads="1"/>
              </p:cNvSpPr>
              <p:nvPr/>
            </p:nvSpPr>
            <p:spPr bwMode="auto">
              <a:xfrm>
                <a:off x="-1681163" y="7775575"/>
                <a:ext cx="201613" cy="204788"/>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2"/>
                  </a:solidFill>
                </a:endParaRPr>
              </a:p>
            </p:txBody>
          </p:sp>
        </p:grpSp>
        <p:sp>
          <p:nvSpPr>
            <p:cNvPr id="44" name="矩形 43"/>
            <p:cNvSpPr/>
            <p:nvPr/>
          </p:nvSpPr>
          <p:spPr>
            <a:xfrm>
              <a:off x="6904218" y="4625089"/>
              <a:ext cx="878126" cy="430887"/>
            </a:xfrm>
            <a:prstGeom prst="rect">
              <a:avLst/>
            </a:prstGeom>
          </p:spPr>
          <p:txBody>
            <a:bodyPr wrap="none" lIns="0" tIns="0" rIns="0" bIns="0" anchor="ctr">
              <a:spAutoFit/>
            </a:bodyPr>
            <a:lstStyle/>
            <a:p>
              <a:pPr algn="ctr"/>
              <a:r>
                <a:rPr lang="en-US" altLang="zh-CN" sz="2800" dirty="0">
                  <a:solidFill>
                    <a:schemeClr val="bg2">
                      <a:lumMod val="75000"/>
                    </a:schemeClr>
                  </a:solidFill>
                  <a:latin typeface="Impact" panose="020B0806030902050204" pitchFamily="34" charset="0"/>
                </a:rPr>
                <a:t>62.9%</a:t>
              </a:r>
              <a:endParaRPr lang="zh-CN" altLang="en-US" sz="2800" dirty="0">
                <a:solidFill>
                  <a:schemeClr val="bg2">
                    <a:lumMod val="75000"/>
                  </a:schemeClr>
                </a:solidFill>
                <a:latin typeface="Impact" panose="020B0806030902050204" pitchFamily="34" charset="0"/>
              </a:endParaRPr>
            </a:p>
          </p:txBody>
        </p:sp>
        <p:grpSp>
          <p:nvGrpSpPr>
            <p:cNvPr id="69" name="组合 68"/>
            <p:cNvGrpSpPr/>
            <p:nvPr/>
          </p:nvGrpSpPr>
          <p:grpSpPr>
            <a:xfrm>
              <a:off x="6451457" y="4426923"/>
              <a:ext cx="370121" cy="940079"/>
              <a:chOff x="-1855788" y="5924550"/>
              <a:chExt cx="476250" cy="1209637"/>
            </a:xfrm>
            <a:solidFill>
              <a:schemeClr val="bg2">
                <a:lumMod val="75000"/>
              </a:schemeClr>
            </a:solidFill>
          </p:grpSpPr>
          <p:sp>
            <p:nvSpPr>
              <p:cNvPr id="70" name="Freeform 15"/>
              <p:cNvSpPr>
                <a:spLocks/>
              </p:cNvSpPr>
              <p:nvPr/>
            </p:nvSpPr>
            <p:spPr bwMode="auto">
              <a:xfrm>
                <a:off x="-1855788" y="6261061"/>
                <a:ext cx="476250" cy="873126"/>
              </a:xfrm>
              <a:custGeom>
                <a:avLst/>
                <a:gdLst>
                  <a:gd name="T0" fmla="*/ 14 w 125"/>
                  <a:gd name="T1" fmla="*/ 0 h 232"/>
                  <a:gd name="T2" fmla="*/ 32 w 125"/>
                  <a:gd name="T3" fmla="*/ 0 h 232"/>
                  <a:gd name="T4" fmla="*/ 93 w 125"/>
                  <a:gd name="T5" fmla="*/ 0 h 232"/>
                  <a:gd name="T6" fmla="*/ 111 w 125"/>
                  <a:gd name="T7" fmla="*/ 0 h 232"/>
                  <a:gd name="T8" fmla="*/ 125 w 125"/>
                  <a:gd name="T9" fmla="*/ 15 h 232"/>
                  <a:gd name="T10" fmla="*/ 125 w 125"/>
                  <a:gd name="T11" fmla="*/ 117 h 232"/>
                  <a:gd name="T12" fmla="*/ 111 w 125"/>
                  <a:gd name="T13" fmla="*/ 131 h 232"/>
                  <a:gd name="T14" fmla="*/ 97 w 125"/>
                  <a:gd name="T15" fmla="*/ 117 h 232"/>
                  <a:gd name="T16" fmla="*/ 97 w 125"/>
                  <a:gd name="T17" fmla="*/ 28 h 232"/>
                  <a:gd name="T18" fmla="*/ 93 w 125"/>
                  <a:gd name="T19" fmla="*/ 28 h 232"/>
                  <a:gd name="T20" fmla="*/ 93 w 125"/>
                  <a:gd name="T21" fmla="*/ 116 h 232"/>
                  <a:gd name="T22" fmla="*/ 93 w 125"/>
                  <a:gd name="T23" fmla="*/ 118 h 232"/>
                  <a:gd name="T24" fmla="*/ 93 w 125"/>
                  <a:gd name="T25" fmla="*/ 218 h 232"/>
                  <a:gd name="T26" fmla="*/ 79 w 125"/>
                  <a:gd name="T27" fmla="*/ 232 h 232"/>
                  <a:gd name="T28" fmla="*/ 65 w 125"/>
                  <a:gd name="T29" fmla="*/ 218 h 232"/>
                  <a:gd name="T30" fmla="*/ 65 w 125"/>
                  <a:gd name="T31" fmla="*/ 118 h 232"/>
                  <a:gd name="T32" fmla="*/ 61 w 125"/>
                  <a:gd name="T33" fmla="*/ 118 h 232"/>
                  <a:gd name="T34" fmla="*/ 61 w 125"/>
                  <a:gd name="T35" fmla="*/ 218 h 232"/>
                  <a:gd name="T36" fmla="*/ 47 w 125"/>
                  <a:gd name="T37" fmla="*/ 232 h 232"/>
                  <a:gd name="T38" fmla="*/ 32 w 125"/>
                  <a:gd name="T39" fmla="*/ 218 h 232"/>
                  <a:gd name="T40" fmla="*/ 32 w 125"/>
                  <a:gd name="T41" fmla="*/ 118 h 232"/>
                  <a:gd name="T42" fmla="*/ 32 w 125"/>
                  <a:gd name="T43" fmla="*/ 116 h 232"/>
                  <a:gd name="T44" fmla="*/ 32 w 125"/>
                  <a:gd name="T45" fmla="*/ 28 h 232"/>
                  <a:gd name="T46" fmla="*/ 29 w 125"/>
                  <a:gd name="T47" fmla="*/ 28 h 232"/>
                  <a:gd name="T48" fmla="*/ 29 w 125"/>
                  <a:gd name="T49" fmla="*/ 117 h 232"/>
                  <a:gd name="T50" fmla="*/ 14 w 125"/>
                  <a:gd name="T51" fmla="*/ 131 h 232"/>
                  <a:gd name="T52" fmla="*/ 0 w 125"/>
                  <a:gd name="T53" fmla="*/ 117 h 232"/>
                  <a:gd name="T54" fmla="*/ 0 w 125"/>
                  <a:gd name="T55" fmla="*/ 15 h 232"/>
                  <a:gd name="T56" fmla="*/ 14 w 125"/>
                  <a:gd name="T57" fmla="*/ 0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25" h="232">
                    <a:moveTo>
                      <a:pt x="14" y="0"/>
                    </a:moveTo>
                    <a:cubicBezTo>
                      <a:pt x="32" y="0"/>
                      <a:pt x="32" y="0"/>
                      <a:pt x="32" y="0"/>
                    </a:cubicBezTo>
                    <a:cubicBezTo>
                      <a:pt x="93" y="0"/>
                      <a:pt x="93" y="0"/>
                      <a:pt x="93" y="0"/>
                    </a:cubicBezTo>
                    <a:cubicBezTo>
                      <a:pt x="111" y="0"/>
                      <a:pt x="111" y="0"/>
                      <a:pt x="111" y="0"/>
                    </a:cubicBezTo>
                    <a:cubicBezTo>
                      <a:pt x="119" y="0"/>
                      <a:pt x="125" y="7"/>
                      <a:pt x="125" y="15"/>
                    </a:cubicBezTo>
                    <a:cubicBezTo>
                      <a:pt x="125" y="117"/>
                      <a:pt x="125" y="117"/>
                      <a:pt x="125" y="117"/>
                    </a:cubicBezTo>
                    <a:cubicBezTo>
                      <a:pt x="125" y="125"/>
                      <a:pt x="119" y="131"/>
                      <a:pt x="111" y="131"/>
                    </a:cubicBezTo>
                    <a:cubicBezTo>
                      <a:pt x="103" y="131"/>
                      <a:pt x="97" y="125"/>
                      <a:pt x="97" y="117"/>
                    </a:cubicBezTo>
                    <a:cubicBezTo>
                      <a:pt x="97" y="28"/>
                      <a:pt x="97" y="28"/>
                      <a:pt x="97" y="28"/>
                    </a:cubicBezTo>
                    <a:cubicBezTo>
                      <a:pt x="93" y="28"/>
                      <a:pt x="93" y="28"/>
                      <a:pt x="93" y="28"/>
                    </a:cubicBezTo>
                    <a:cubicBezTo>
                      <a:pt x="93" y="116"/>
                      <a:pt x="93" y="116"/>
                      <a:pt x="93" y="116"/>
                    </a:cubicBezTo>
                    <a:cubicBezTo>
                      <a:pt x="93" y="118"/>
                      <a:pt x="93" y="118"/>
                      <a:pt x="93" y="118"/>
                    </a:cubicBezTo>
                    <a:cubicBezTo>
                      <a:pt x="93" y="218"/>
                      <a:pt x="93" y="218"/>
                      <a:pt x="93" y="218"/>
                    </a:cubicBezTo>
                    <a:cubicBezTo>
                      <a:pt x="93" y="226"/>
                      <a:pt x="87" y="232"/>
                      <a:pt x="79" y="232"/>
                    </a:cubicBezTo>
                    <a:cubicBezTo>
                      <a:pt x="71" y="232"/>
                      <a:pt x="65" y="226"/>
                      <a:pt x="65" y="218"/>
                    </a:cubicBezTo>
                    <a:cubicBezTo>
                      <a:pt x="65" y="118"/>
                      <a:pt x="65" y="118"/>
                      <a:pt x="65" y="118"/>
                    </a:cubicBezTo>
                    <a:cubicBezTo>
                      <a:pt x="61" y="118"/>
                      <a:pt x="61" y="118"/>
                      <a:pt x="61" y="118"/>
                    </a:cubicBezTo>
                    <a:cubicBezTo>
                      <a:pt x="61" y="218"/>
                      <a:pt x="61" y="218"/>
                      <a:pt x="61" y="218"/>
                    </a:cubicBezTo>
                    <a:cubicBezTo>
                      <a:pt x="61" y="226"/>
                      <a:pt x="55" y="232"/>
                      <a:pt x="47" y="232"/>
                    </a:cubicBezTo>
                    <a:cubicBezTo>
                      <a:pt x="39" y="232"/>
                      <a:pt x="32" y="226"/>
                      <a:pt x="32" y="218"/>
                    </a:cubicBezTo>
                    <a:cubicBezTo>
                      <a:pt x="32" y="118"/>
                      <a:pt x="32" y="118"/>
                      <a:pt x="32" y="118"/>
                    </a:cubicBezTo>
                    <a:cubicBezTo>
                      <a:pt x="32" y="116"/>
                      <a:pt x="32" y="116"/>
                      <a:pt x="32" y="116"/>
                    </a:cubicBezTo>
                    <a:cubicBezTo>
                      <a:pt x="32" y="28"/>
                      <a:pt x="32" y="28"/>
                      <a:pt x="32" y="28"/>
                    </a:cubicBezTo>
                    <a:cubicBezTo>
                      <a:pt x="29" y="28"/>
                      <a:pt x="29" y="28"/>
                      <a:pt x="29" y="28"/>
                    </a:cubicBezTo>
                    <a:cubicBezTo>
                      <a:pt x="29" y="117"/>
                      <a:pt x="29" y="117"/>
                      <a:pt x="29" y="117"/>
                    </a:cubicBezTo>
                    <a:cubicBezTo>
                      <a:pt x="29" y="125"/>
                      <a:pt x="22" y="131"/>
                      <a:pt x="14" y="131"/>
                    </a:cubicBezTo>
                    <a:cubicBezTo>
                      <a:pt x="7" y="131"/>
                      <a:pt x="0" y="125"/>
                      <a:pt x="0" y="117"/>
                    </a:cubicBezTo>
                    <a:cubicBezTo>
                      <a:pt x="0" y="15"/>
                      <a:pt x="0" y="15"/>
                      <a:pt x="0" y="15"/>
                    </a:cubicBezTo>
                    <a:cubicBezTo>
                      <a:pt x="0" y="7"/>
                      <a:pt x="7" y="0"/>
                      <a:pt x="14"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2"/>
                  </a:solidFill>
                </a:endParaRPr>
              </a:p>
            </p:txBody>
          </p:sp>
          <p:sp>
            <p:nvSpPr>
              <p:cNvPr id="71" name="Oval 16"/>
              <p:cNvSpPr>
                <a:spLocks noChangeArrowheads="1"/>
              </p:cNvSpPr>
              <p:nvPr/>
            </p:nvSpPr>
            <p:spPr bwMode="auto">
              <a:xfrm>
                <a:off x="-1741488" y="5924550"/>
                <a:ext cx="247650" cy="24447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chemeClr val="bg2"/>
                  </a:solidFill>
                </a:endParaRPr>
              </a:p>
            </p:txBody>
          </p:sp>
        </p:grpSp>
        <p:grpSp>
          <p:nvGrpSpPr>
            <p:cNvPr id="101" name="组合 100"/>
            <p:cNvGrpSpPr/>
            <p:nvPr/>
          </p:nvGrpSpPr>
          <p:grpSpPr>
            <a:xfrm rot="5400000">
              <a:off x="5435785" y="2086696"/>
              <a:ext cx="353904" cy="2938240"/>
              <a:chOff x="1422400" y="1016000"/>
              <a:chExt cx="506413" cy="3552826"/>
            </a:xfrm>
          </p:grpSpPr>
          <p:sp>
            <p:nvSpPr>
              <p:cNvPr id="102" name="Rectangle 55"/>
              <p:cNvSpPr>
                <a:spLocks noChangeArrowheads="1"/>
              </p:cNvSpPr>
              <p:nvPr/>
            </p:nvSpPr>
            <p:spPr bwMode="auto">
              <a:xfrm>
                <a:off x="1422400" y="1220788"/>
                <a:ext cx="506413" cy="2289176"/>
              </a:xfrm>
              <a:prstGeom prst="rect">
                <a:avLst/>
              </a:prstGeom>
              <a:solidFill>
                <a:srgbClr val="F9F2E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3" name="Rectangle 56"/>
              <p:cNvSpPr>
                <a:spLocks noChangeArrowheads="1"/>
              </p:cNvSpPr>
              <p:nvPr/>
            </p:nvSpPr>
            <p:spPr bwMode="auto">
              <a:xfrm>
                <a:off x="1422401" y="2873027"/>
                <a:ext cx="506412" cy="1695799"/>
              </a:xfrm>
              <a:prstGeom prst="rect">
                <a:avLst/>
              </a:prstGeom>
              <a:solidFill>
                <a:srgbClr val="E9602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4" name="Freeform 57"/>
              <p:cNvSpPr>
                <a:spLocks/>
              </p:cNvSpPr>
              <p:nvPr/>
            </p:nvSpPr>
            <p:spPr bwMode="auto">
              <a:xfrm>
                <a:off x="1422401" y="1016000"/>
                <a:ext cx="506412" cy="287338"/>
              </a:xfrm>
              <a:custGeom>
                <a:avLst/>
                <a:gdLst>
                  <a:gd name="T0" fmla="*/ 0 w 102"/>
                  <a:gd name="T1" fmla="*/ 61 h 86"/>
                  <a:gd name="T2" fmla="*/ 102 w 102"/>
                  <a:gd name="T3" fmla="*/ 61 h 86"/>
                  <a:gd name="T4" fmla="*/ 73 w 102"/>
                  <a:gd name="T5" fmla="*/ 74 h 86"/>
                  <a:gd name="T6" fmla="*/ 45 w 102"/>
                  <a:gd name="T7" fmla="*/ 75 h 86"/>
                  <a:gd name="T8" fmla="*/ 19 w 102"/>
                  <a:gd name="T9" fmla="*/ 75 h 86"/>
                  <a:gd name="T10" fmla="*/ 7 w 102"/>
                  <a:gd name="T11" fmla="*/ 81 h 86"/>
                  <a:gd name="T12" fmla="*/ 0 w 102"/>
                  <a:gd name="T13" fmla="*/ 61 h 86"/>
                </a:gdLst>
                <a:ahLst/>
                <a:cxnLst>
                  <a:cxn ang="0">
                    <a:pos x="T0" y="T1"/>
                  </a:cxn>
                  <a:cxn ang="0">
                    <a:pos x="T2" y="T3"/>
                  </a:cxn>
                  <a:cxn ang="0">
                    <a:pos x="T4" y="T5"/>
                  </a:cxn>
                  <a:cxn ang="0">
                    <a:pos x="T6" y="T7"/>
                  </a:cxn>
                  <a:cxn ang="0">
                    <a:pos x="T8" y="T9"/>
                  </a:cxn>
                  <a:cxn ang="0">
                    <a:pos x="T10" y="T11"/>
                  </a:cxn>
                  <a:cxn ang="0">
                    <a:pos x="T12" y="T13"/>
                  </a:cxn>
                </a:cxnLst>
                <a:rect l="0" t="0" r="r" b="b"/>
                <a:pathLst>
                  <a:path w="102" h="86">
                    <a:moveTo>
                      <a:pt x="0" y="61"/>
                    </a:moveTo>
                    <a:cubicBezTo>
                      <a:pt x="0" y="61"/>
                      <a:pt x="48" y="0"/>
                      <a:pt x="102" y="61"/>
                    </a:cubicBezTo>
                    <a:cubicBezTo>
                      <a:pt x="102" y="61"/>
                      <a:pt x="87" y="79"/>
                      <a:pt x="73" y="74"/>
                    </a:cubicBezTo>
                    <a:cubicBezTo>
                      <a:pt x="59" y="70"/>
                      <a:pt x="58" y="70"/>
                      <a:pt x="45" y="75"/>
                    </a:cubicBezTo>
                    <a:cubicBezTo>
                      <a:pt x="33" y="80"/>
                      <a:pt x="23" y="86"/>
                      <a:pt x="19" y="75"/>
                    </a:cubicBezTo>
                    <a:cubicBezTo>
                      <a:pt x="14" y="64"/>
                      <a:pt x="10" y="83"/>
                      <a:pt x="7" y="81"/>
                    </a:cubicBezTo>
                    <a:cubicBezTo>
                      <a:pt x="3" y="79"/>
                      <a:pt x="0" y="77"/>
                      <a:pt x="0" y="61"/>
                    </a:cubicBezTo>
                    <a:close/>
                  </a:path>
                </a:pathLst>
              </a:custGeom>
              <a:solidFill>
                <a:srgbClr val="6752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5" name="Freeform 58"/>
              <p:cNvSpPr>
                <a:spLocks/>
              </p:cNvSpPr>
              <p:nvPr/>
            </p:nvSpPr>
            <p:spPr bwMode="auto">
              <a:xfrm>
                <a:off x="1622049" y="3681611"/>
                <a:ext cx="105528" cy="101204"/>
              </a:xfrm>
              <a:custGeom>
                <a:avLst/>
                <a:gdLst>
                  <a:gd name="T0" fmla="*/ 13 w 34"/>
                  <a:gd name="T1" fmla="*/ 0 h 43"/>
                  <a:gd name="T2" fmla="*/ 20 w 34"/>
                  <a:gd name="T3" fmla="*/ 0 h 43"/>
                  <a:gd name="T4" fmla="*/ 13 w 34"/>
                  <a:gd name="T5" fmla="*/ 0 h 43"/>
                </a:gdLst>
                <a:ahLst/>
                <a:cxnLst>
                  <a:cxn ang="0">
                    <a:pos x="T0" y="T1"/>
                  </a:cxn>
                  <a:cxn ang="0">
                    <a:pos x="T2" y="T3"/>
                  </a:cxn>
                  <a:cxn ang="0">
                    <a:pos x="T4" y="T5"/>
                  </a:cxn>
                </a:cxnLst>
                <a:rect l="0" t="0" r="r" b="b"/>
                <a:pathLst>
                  <a:path w="34" h="43">
                    <a:moveTo>
                      <a:pt x="13" y="0"/>
                    </a:moveTo>
                    <a:cubicBezTo>
                      <a:pt x="0" y="4"/>
                      <a:pt x="34" y="43"/>
                      <a:pt x="20" y="0"/>
                    </a:cubicBezTo>
                    <a:cubicBezTo>
                      <a:pt x="18" y="0"/>
                      <a:pt x="16" y="0"/>
                      <a:pt x="13" y="0"/>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6" name="Freeform 59"/>
              <p:cNvSpPr>
                <a:spLocks/>
              </p:cNvSpPr>
              <p:nvPr/>
            </p:nvSpPr>
            <p:spPr bwMode="auto">
              <a:xfrm>
                <a:off x="1659890" y="4482466"/>
                <a:ext cx="45720" cy="45720"/>
              </a:xfrm>
              <a:custGeom>
                <a:avLst/>
                <a:gdLst>
                  <a:gd name="T0" fmla="*/ 4 w 13"/>
                  <a:gd name="T1" fmla="*/ 4 h 16"/>
                  <a:gd name="T2" fmla="*/ 10 w 13"/>
                  <a:gd name="T3" fmla="*/ 13 h 16"/>
                  <a:gd name="T4" fmla="*/ 4 w 13"/>
                  <a:gd name="T5" fmla="*/ 4 h 16"/>
                </a:gdLst>
                <a:ahLst/>
                <a:cxnLst>
                  <a:cxn ang="0">
                    <a:pos x="T0" y="T1"/>
                  </a:cxn>
                  <a:cxn ang="0">
                    <a:pos x="T2" y="T3"/>
                  </a:cxn>
                  <a:cxn ang="0">
                    <a:pos x="T4" y="T5"/>
                  </a:cxn>
                </a:cxnLst>
                <a:rect l="0" t="0" r="r" b="b"/>
                <a:pathLst>
                  <a:path w="13" h="16">
                    <a:moveTo>
                      <a:pt x="4" y="4"/>
                    </a:moveTo>
                    <a:cubicBezTo>
                      <a:pt x="0" y="8"/>
                      <a:pt x="6" y="16"/>
                      <a:pt x="10" y="13"/>
                    </a:cubicBezTo>
                    <a:cubicBezTo>
                      <a:pt x="13" y="10"/>
                      <a:pt x="9" y="0"/>
                      <a:pt x="4" y="4"/>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7" name="Freeform 60"/>
              <p:cNvSpPr>
                <a:spLocks/>
              </p:cNvSpPr>
              <p:nvPr/>
            </p:nvSpPr>
            <p:spPr bwMode="auto">
              <a:xfrm>
                <a:off x="1518349" y="4464210"/>
                <a:ext cx="55752" cy="45720"/>
              </a:xfrm>
              <a:custGeom>
                <a:avLst/>
                <a:gdLst>
                  <a:gd name="T0" fmla="*/ 14 w 18"/>
                  <a:gd name="T1" fmla="*/ 4 h 19"/>
                  <a:gd name="T2" fmla="*/ 3 w 18"/>
                  <a:gd name="T3" fmla="*/ 14 h 19"/>
                  <a:gd name="T4" fmla="*/ 14 w 18"/>
                  <a:gd name="T5" fmla="*/ 4 h 19"/>
                </a:gdLst>
                <a:ahLst/>
                <a:cxnLst>
                  <a:cxn ang="0">
                    <a:pos x="T0" y="T1"/>
                  </a:cxn>
                  <a:cxn ang="0">
                    <a:pos x="T2" y="T3"/>
                  </a:cxn>
                  <a:cxn ang="0">
                    <a:pos x="T4" y="T5"/>
                  </a:cxn>
                </a:cxnLst>
                <a:rect l="0" t="0" r="r" b="b"/>
                <a:pathLst>
                  <a:path w="18" h="19">
                    <a:moveTo>
                      <a:pt x="14" y="4"/>
                    </a:moveTo>
                    <a:cubicBezTo>
                      <a:pt x="10" y="0"/>
                      <a:pt x="0" y="10"/>
                      <a:pt x="3" y="14"/>
                    </a:cubicBezTo>
                    <a:cubicBezTo>
                      <a:pt x="6" y="19"/>
                      <a:pt x="18" y="8"/>
                      <a:pt x="14" y="4"/>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8" name="Freeform 61"/>
              <p:cNvSpPr>
                <a:spLocks/>
              </p:cNvSpPr>
              <p:nvPr/>
            </p:nvSpPr>
            <p:spPr bwMode="auto">
              <a:xfrm>
                <a:off x="1577384" y="4368999"/>
                <a:ext cx="56746" cy="47228"/>
              </a:xfrm>
              <a:custGeom>
                <a:avLst/>
                <a:gdLst>
                  <a:gd name="T0" fmla="*/ 16 w 18"/>
                  <a:gd name="T1" fmla="*/ 15 h 20"/>
                  <a:gd name="T2" fmla="*/ 4 w 18"/>
                  <a:gd name="T3" fmla="*/ 2 h 20"/>
                  <a:gd name="T4" fmla="*/ 16 w 18"/>
                  <a:gd name="T5" fmla="*/ 15 h 20"/>
                </a:gdLst>
                <a:ahLst/>
                <a:cxnLst>
                  <a:cxn ang="0">
                    <a:pos x="T0" y="T1"/>
                  </a:cxn>
                  <a:cxn ang="0">
                    <a:pos x="T2" y="T3"/>
                  </a:cxn>
                  <a:cxn ang="0">
                    <a:pos x="T4" y="T5"/>
                  </a:cxn>
                </a:cxnLst>
                <a:rect l="0" t="0" r="r" b="b"/>
                <a:pathLst>
                  <a:path w="18" h="20">
                    <a:moveTo>
                      <a:pt x="16" y="15"/>
                    </a:moveTo>
                    <a:cubicBezTo>
                      <a:pt x="18" y="12"/>
                      <a:pt x="7" y="0"/>
                      <a:pt x="4" y="2"/>
                    </a:cubicBezTo>
                    <a:cubicBezTo>
                      <a:pt x="0" y="5"/>
                      <a:pt x="12" y="20"/>
                      <a:pt x="16" y="15"/>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 name="Freeform 62"/>
              <p:cNvSpPr>
                <a:spLocks/>
              </p:cNvSpPr>
              <p:nvPr/>
            </p:nvSpPr>
            <p:spPr bwMode="auto">
              <a:xfrm>
                <a:off x="1829312" y="4506450"/>
                <a:ext cx="49778" cy="51726"/>
              </a:xfrm>
              <a:custGeom>
                <a:avLst/>
                <a:gdLst>
                  <a:gd name="T0" fmla="*/ 3 w 16"/>
                  <a:gd name="T1" fmla="*/ 12 h 22"/>
                  <a:gd name="T2" fmla="*/ 3 w 16"/>
                  <a:gd name="T3" fmla="*/ 3 h 22"/>
                  <a:gd name="T4" fmla="*/ 3 w 16"/>
                  <a:gd name="T5" fmla="*/ 12 h 22"/>
                </a:gdLst>
                <a:ahLst/>
                <a:cxnLst>
                  <a:cxn ang="0">
                    <a:pos x="T0" y="T1"/>
                  </a:cxn>
                  <a:cxn ang="0">
                    <a:pos x="T2" y="T3"/>
                  </a:cxn>
                  <a:cxn ang="0">
                    <a:pos x="T4" y="T5"/>
                  </a:cxn>
                </a:cxnLst>
                <a:rect l="0" t="0" r="r" b="b"/>
                <a:pathLst>
                  <a:path w="16" h="22">
                    <a:moveTo>
                      <a:pt x="3" y="12"/>
                    </a:moveTo>
                    <a:cubicBezTo>
                      <a:pt x="16" y="22"/>
                      <a:pt x="6" y="0"/>
                      <a:pt x="3" y="3"/>
                    </a:cubicBezTo>
                    <a:cubicBezTo>
                      <a:pt x="0" y="7"/>
                      <a:pt x="1" y="10"/>
                      <a:pt x="3" y="12"/>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0" name="Freeform 63"/>
              <p:cNvSpPr>
                <a:spLocks/>
              </p:cNvSpPr>
              <p:nvPr/>
            </p:nvSpPr>
            <p:spPr bwMode="auto">
              <a:xfrm>
                <a:off x="1801178" y="4362609"/>
                <a:ext cx="45720" cy="45720"/>
              </a:xfrm>
              <a:custGeom>
                <a:avLst/>
                <a:gdLst>
                  <a:gd name="T0" fmla="*/ 2 w 12"/>
                  <a:gd name="T1" fmla="*/ 6 h 16"/>
                  <a:gd name="T2" fmla="*/ 3 w 12"/>
                  <a:gd name="T3" fmla="*/ 16 h 16"/>
                  <a:gd name="T4" fmla="*/ 9 w 12"/>
                  <a:gd name="T5" fmla="*/ 2 h 16"/>
                  <a:gd name="T6" fmla="*/ 2 w 12"/>
                  <a:gd name="T7" fmla="*/ 6 h 16"/>
                </a:gdLst>
                <a:ahLst/>
                <a:cxnLst>
                  <a:cxn ang="0">
                    <a:pos x="T0" y="T1"/>
                  </a:cxn>
                  <a:cxn ang="0">
                    <a:pos x="T2" y="T3"/>
                  </a:cxn>
                  <a:cxn ang="0">
                    <a:pos x="T4" y="T5"/>
                  </a:cxn>
                  <a:cxn ang="0">
                    <a:pos x="T6" y="T7"/>
                  </a:cxn>
                </a:cxnLst>
                <a:rect l="0" t="0" r="r" b="b"/>
                <a:pathLst>
                  <a:path w="12" h="16">
                    <a:moveTo>
                      <a:pt x="2" y="6"/>
                    </a:moveTo>
                    <a:cubicBezTo>
                      <a:pt x="1" y="10"/>
                      <a:pt x="0" y="14"/>
                      <a:pt x="3" y="16"/>
                    </a:cubicBezTo>
                    <a:cubicBezTo>
                      <a:pt x="5" y="16"/>
                      <a:pt x="12" y="3"/>
                      <a:pt x="9" y="2"/>
                    </a:cubicBezTo>
                    <a:cubicBezTo>
                      <a:pt x="5" y="0"/>
                      <a:pt x="3" y="3"/>
                      <a:pt x="2" y="6"/>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1" name="Freeform 64"/>
              <p:cNvSpPr>
                <a:spLocks/>
              </p:cNvSpPr>
              <p:nvPr/>
            </p:nvSpPr>
            <p:spPr bwMode="auto">
              <a:xfrm>
                <a:off x="1794034" y="3904616"/>
                <a:ext cx="45720" cy="45720"/>
              </a:xfrm>
              <a:custGeom>
                <a:avLst/>
                <a:gdLst>
                  <a:gd name="T0" fmla="*/ 2 w 11"/>
                  <a:gd name="T1" fmla="*/ 7 h 16"/>
                  <a:gd name="T2" fmla="*/ 2 w 11"/>
                  <a:gd name="T3" fmla="*/ 16 h 16"/>
                  <a:gd name="T4" fmla="*/ 8 w 11"/>
                  <a:gd name="T5" fmla="*/ 2 h 16"/>
                  <a:gd name="T6" fmla="*/ 2 w 11"/>
                  <a:gd name="T7" fmla="*/ 7 h 16"/>
                </a:gdLst>
                <a:ahLst/>
                <a:cxnLst>
                  <a:cxn ang="0">
                    <a:pos x="T0" y="T1"/>
                  </a:cxn>
                  <a:cxn ang="0">
                    <a:pos x="T2" y="T3"/>
                  </a:cxn>
                  <a:cxn ang="0">
                    <a:pos x="T4" y="T5"/>
                  </a:cxn>
                  <a:cxn ang="0">
                    <a:pos x="T6" y="T7"/>
                  </a:cxn>
                </a:cxnLst>
                <a:rect l="0" t="0" r="r" b="b"/>
                <a:pathLst>
                  <a:path w="11" h="16">
                    <a:moveTo>
                      <a:pt x="2" y="7"/>
                    </a:moveTo>
                    <a:cubicBezTo>
                      <a:pt x="0" y="10"/>
                      <a:pt x="0" y="14"/>
                      <a:pt x="2" y="16"/>
                    </a:cubicBezTo>
                    <a:cubicBezTo>
                      <a:pt x="4" y="16"/>
                      <a:pt x="11" y="3"/>
                      <a:pt x="8" y="2"/>
                    </a:cubicBezTo>
                    <a:cubicBezTo>
                      <a:pt x="5" y="0"/>
                      <a:pt x="3" y="3"/>
                      <a:pt x="2" y="7"/>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2" name="Freeform 65"/>
              <p:cNvSpPr>
                <a:spLocks/>
              </p:cNvSpPr>
              <p:nvPr/>
            </p:nvSpPr>
            <p:spPr bwMode="auto">
              <a:xfrm>
                <a:off x="1483678" y="4272624"/>
                <a:ext cx="45720" cy="49478"/>
              </a:xfrm>
              <a:custGeom>
                <a:avLst/>
                <a:gdLst>
                  <a:gd name="T0" fmla="*/ 9 w 10"/>
                  <a:gd name="T1" fmla="*/ 19 h 21"/>
                  <a:gd name="T2" fmla="*/ 0 w 10"/>
                  <a:gd name="T3" fmla="*/ 10 h 21"/>
                  <a:gd name="T4" fmla="*/ 9 w 10"/>
                  <a:gd name="T5" fmla="*/ 19 h 21"/>
                </a:gdLst>
                <a:ahLst/>
                <a:cxnLst>
                  <a:cxn ang="0">
                    <a:pos x="T0" y="T1"/>
                  </a:cxn>
                  <a:cxn ang="0">
                    <a:pos x="T2" y="T3"/>
                  </a:cxn>
                  <a:cxn ang="0">
                    <a:pos x="T4" y="T5"/>
                  </a:cxn>
                </a:cxnLst>
                <a:rect l="0" t="0" r="r" b="b"/>
                <a:pathLst>
                  <a:path w="10" h="21">
                    <a:moveTo>
                      <a:pt x="9" y="19"/>
                    </a:moveTo>
                    <a:cubicBezTo>
                      <a:pt x="10" y="15"/>
                      <a:pt x="2" y="0"/>
                      <a:pt x="0" y="10"/>
                    </a:cubicBezTo>
                    <a:cubicBezTo>
                      <a:pt x="0" y="15"/>
                      <a:pt x="9" y="21"/>
                      <a:pt x="9" y="19"/>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3" name="Freeform 66"/>
              <p:cNvSpPr>
                <a:spLocks/>
              </p:cNvSpPr>
              <p:nvPr/>
            </p:nvSpPr>
            <p:spPr bwMode="auto">
              <a:xfrm>
                <a:off x="1514475" y="3875319"/>
                <a:ext cx="58738" cy="55100"/>
              </a:xfrm>
              <a:custGeom>
                <a:avLst/>
                <a:gdLst>
                  <a:gd name="T0" fmla="*/ 2 w 19"/>
                  <a:gd name="T1" fmla="*/ 8 h 23"/>
                  <a:gd name="T2" fmla="*/ 15 w 19"/>
                  <a:gd name="T3" fmla="*/ 19 h 23"/>
                  <a:gd name="T4" fmla="*/ 2 w 19"/>
                  <a:gd name="T5" fmla="*/ 8 h 23"/>
                </a:gdLst>
                <a:ahLst/>
                <a:cxnLst>
                  <a:cxn ang="0">
                    <a:pos x="T0" y="T1"/>
                  </a:cxn>
                  <a:cxn ang="0">
                    <a:pos x="T2" y="T3"/>
                  </a:cxn>
                  <a:cxn ang="0">
                    <a:pos x="T4" y="T5"/>
                  </a:cxn>
                </a:cxnLst>
                <a:rect l="0" t="0" r="r" b="b"/>
                <a:pathLst>
                  <a:path w="19" h="23">
                    <a:moveTo>
                      <a:pt x="2" y="8"/>
                    </a:moveTo>
                    <a:cubicBezTo>
                      <a:pt x="0" y="12"/>
                      <a:pt x="11" y="23"/>
                      <a:pt x="15" y="19"/>
                    </a:cubicBezTo>
                    <a:cubicBezTo>
                      <a:pt x="19" y="15"/>
                      <a:pt x="6" y="0"/>
                      <a:pt x="2" y="8"/>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4" name="Freeform 67"/>
              <p:cNvSpPr>
                <a:spLocks/>
              </p:cNvSpPr>
              <p:nvPr/>
            </p:nvSpPr>
            <p:spPr bwMode="auto">
              <a:xfrm>
                <a:off x="1752600" y="3505200"/>
                <a:ext cx="58738" cy="53976"/>
              </a:xfrm>
              <a:custGeom>
                <a:avLst/>
                <a:gdLst>
                  <a:gd name="T0" fmla="*/ 2 w 19"/>
                  <a:gd name="T1" fmla="*/ 7 h 23"/>
                  <a:gd name="T2" fmla="*/ 15 w 19"/>
                  <a:gd name="T3" fmla="*/ 19 h 23"/>
                  <a:gd name="T4" fmla="*/ 2 w 19"/>
                  <a:gd name="T5" fmla="*/ 7 h 23"/>
                </a:gdLst>
                <a:ahLst/>
                <a:cxnLst>
                  <a:cxn ang="0">
                    <a:pos x="T0" y="T1"/>
                  </a:cxn>
                  <a:cxn ang="0">
                    <a:pos x="T2" y="T3"/>
                  </a:cxn>
                  <a:cxn ang="0">
                    <a:pos x="T4" y="T5"/>
                  </a:cxn>
                </a:cxnLst>
                <a:rect l="0" t="0" r="r" b="b"/>
                <a:pathLst>
                  <a:path w="19" h="23">
                    <a:moveTo>
                      <a:pt x="2" y="7"/>
                    </a:moveTo>
                    <a:cubicBezTo>
                      <a:pt x="0" y="12"/>
                      <a:pt x="11" y="23"/>
                      <a:pt x="15" y="19"/>
                    </a:cubicBezTo>
                    <a:cubicBezTo>
                      <a:pt x="19" y="15"/>
                      <a:pt x="6" y="0"/>
                      <a:pt x="2" y="7"/>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5" name="Freeform 68"/>
              <p:cNvSpPr>
                <a:spLocks/>
              </p:cNvSpPr>
              <p:nvPr/>
            </p:nvSpPr>
            <p:spPr bwMode="auto">
              <a:xfrm>
                <a:off x="1639510" y="4260215"/>
                <a:ext cx="46792" cy="45720"/>
              </a:xfrm>
              <a:custGeom>
                <a:avLst/>
                <a:gdLst>
                  <a:gd name="T0" fmla="*/ 13 w 15"/>
                  <a:gd name="T1" fmla="*/ 0 h 19"/>
                  <a:gd name="T2" fmla="*/ 7 w 15"/>
                  <a:gd name="T3" fmla="*/ 15 h 19"/>
                  <a:gd name="T4" fmla="*/ 15 w 15"/>
                  <a:gd name="T5" fmla="*/ 1 h 19"/>
                </a:gdLst>
                <a:ahLst/>
                <a:cxnLst>
                  <a:cxn ang="0">
                    <a:pos x="T0" y="T1"/>
                  </a:cxn>
                  <a:cxn ang="0">
                    <a:pos x="T2" y="T3"/>
                  </a:cxn>
                  <a:cxn ang="0">
                    <a:pos x="T4" y="T5"/>
                  </a:cxn>
                </a:cxnLst>
                <a:rect l="0" t="0" r="r" b="b"/>
                <a:pathLst>
                  <a:path w="15" h="19">
                    <a:moveTo>
                      <a:pt x="13" y="0"/>
                    </a:moveTo>
                    <a:cubicBezTo>
                      <a:pt x="11" y="2"/>
                      <a:pt x="0" y="12"/>
                      <a:pt x="7" y="15"/>
                    </a:cubicBezTo>
                    <a:cubicBezTo>
                      <a:pt x="14" y="19"/>
                      <a:pt x="15" y="4"/>
                      <a:pt x="15" y="1"/>
                    </a:cubicBezTo>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6" name="Freeform 69"/>
              <p:cNvSpPr>
                <a:spLocks/>
              </p:cNvSpPr>
              <p:nvPr/>
            </p:nvSpPr>
            <p:spPr bwMode="auto">
              <a:xfrm>
                <a:off x="1841659" y="4237197"/>
                <a:ext cx="45720" cy="45720"/>
              </a:xfrm>
              <a:custGeom>
                <a:avLst/>
                <a:gdLst>
                  <a:gd name="T0" fmla="*/ 4 w 8"/>
                  <a:gd name="T1" fmla="*/ 12 h 13"/>
                  <a:gd name="T2" fmla="*/ 7 w 8"/>
                  <a:gd name="T3" fmla="*/ 13 h 13"/>
                  <a:gd name="T4" fmla="*/ 2 w 8"/>
                  <a:gd name="T5" fmla="*/ 0 h 13"/>
                  <a:gd name="T6" fmla="*/ 4 w 8"/>
                  <a:gd name="T7" fmla="*/ 12 h 13"/>
                </a:gdLst>
                <a:ahLst/>
                <a:cxnLst>
                  <a:cxn ang="0">
                    <a:pos x="T0" y="T1"/>
                  </a:cxn>
                  <a:cxn ang="0">
                    <a:pos x="T2" y="T3"/>
                  </a:cxn>
                  <a:cxn ang="0">
                    <a:pos x="T4" y="T5"/>
                  </a:cxn>
                  <a:cxn ang="0">
                    <a:pos x="T6" y="T7"/>
                  </a:cxn>
                </a:cxnLst>
                <a:rect l="0" t="0" r="r" b="b"/>
                <a:pathLst>
                  <a:path w="8" h="13">
                    <a:moveTo>
                      <a:pt x="4" y="12"/>
                    </a:moveTo>
                    <a:cubicBezTo>
                      <a:pt x="5" y="13"/>
                      <a:pt x="5" y="13"/>
                      <a:pt x="7" y="13"/>
                    </a:cubicBezTo>
                    <a:cubicBezTo>
                      <a:pt x="8" y="9"/>
                      <a:pt x="6" y="2"/>
                      <a:pt x="2" y="0"/>
                    </a:cubicBezTo>
                    <a:cubicBezTo>
                      <a:pt x="1" y="3"/>
                      <a:pt x="0" y="10"/>
                      <a:pt x="4" y="12"/>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7" name="Freeform 70"/>
              <p:cNvSpPr>
                <a:spLocks/>
              </p:cNvSpPr>
              <p:nvPr/>
            </p:nvSpPr>
            <p:spPr bwMode="auto">
              <a:xfrm>
                <a:off x="1481297" y="4022091"/>
                <a:ext cx="45720" cy="45720"/>
              </a:xfrm>
              <a:custGeom>
                <a:avLst/>
                <a:gdLst>
                  <a:gd name="T0" fmla="*/ 2 w 7"/>
                  <a:gd name="T1" fmla="*/ 2 h 14"/>
                  <a:gd name="T2" fmla="*/ 7 w 7"/>
                  <a:gd name="T3" fmla="*/ 14 h 14"/>
                  <a:gd name="T4" fmla="*/ 2 w 7"/>
                  <a:gd name="T5" fmla="*/ 2 h 14"/>
                </a:gdLst>
                <a:ahLst/>
                <a:cxnLst>
                  <a:cxn ang="0">
                    <a:pos x="T0" y="T1"/>
                  </a:cxn>
                  <a:cxn ang="0">
                    <a:pos x="T2" y="T3"/>
                  </a:cxn>
                  <a:cxn ang="0">
                    <a:pos x="T4" y="T5"/>
                  </a:cxn>
                </a:cxnLst>
                <a:rect l="0" t="0" r="r" b="b"/>
                <a:pathLst>
                  <a:path w="7" h="14">
                    <a:moveTo>
                      <a:pt x="2" y="2"/>
                    </a:moveTo>
                    <a:cubicBezTo>
                      <a:pt x="0" y="7"/>
                      <a:pt x="1" y="12"/>
                      <a:pt x="7" y="14"/>
                    </a:cubicBezTo>
                    <a:cubicBezTo>
                      <a:pt x="7" y="11"/>
                      <a:pt x="3" y="0"/>
                      <a:pt x="2" y="2"/>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8" name="Freeform 71"/>
              <p:cNvSpPr>
                <a:spLocks/>
              </p:cNvSpPr>
              <p:nvPr/>
            </p:nvSpPr>
            <p:spPr bwMode="auto">
              <a:xfrm>
                <a:off x="1709011" y="4137185"/>
                <a:ext cx="77654" cy="45720"/>
              </a:xfrm>
              <a:custGeom>
                <a:avLst/>
                <a:gdLst>
                  <a:gd name="T0" fmla="*/ 9 w 25"/>
                  <a:gd name="T1" fmla="*/ 1 h 13"/>
                  <a:gd name="T2" fmla="*/ 12 w 25"/>
                  <a:gd name="T3" fmla="*/ 10 h 13"/>
                  <a:gd name="T4" fmla="*/ 9 w 25"/>
                  <a:gd name="T5" fmla="*/ 1 h 13"/>
                </a:gdLst>
                <a:ahLst/>
                <a:cxnLst>
                  <a:cxn ang="0">
                    <a:pos x="T0" y="T1"/>
                  </a:cxn>
                  <a:cxn ang="0">
                    <a:pos x="T2" y="T3"/>
                  </a:cxn>
                  <a:cxn ang="0">
                    <a:pos x="T4" y="T5"/>
                  </a:cxn>
                </a:cxnLst>
                <a:rect l="0" t="0" r="r" b="b"/>
                <a:pathLst>
                  <a:path w="25" h="13">
                    <a:moveTo>
                      <a:pt x="9" y="1"/>
                    </a:moveTo>
                    <a:cubicBezTo>
                      <a:pt x="0" y="2"/>
                      <a:pt x="7" y="8"/>
                      <a:pt x="12" y="10"/>
                    </a:cubicBezTo>
                    <a:cubicBezTo>
                      <a:pt x="25" y="13"/>
                      <a:pt x="15" y="0"/>
                      <a:pt x="9" y="1"/>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9" name="Freeform 72"/>
              <p:cNvSpPr>
                <a:spLocks/>
              </p:cNvSpPr>
              <p:nvPr/>
            </p:nvSpPr>
            <p:spPr bwMode="auto">
              <a:xfrm>
                <a:off x="1637665" y="3824552"/>
                <a:ext cx="45720" cy="62972"/>
              </a:xfrm>
              <a:custGeom>
                <a:avLst/>
                <a:gdLst>
                  <a:gd name="T0" fmla="*/ 2 w 14"/>
                  <a:gd name="T1" fmla="*/ 21 h 27"/>
                  <a:gd name="T2" fmla="*/ 5 w 14"/>
                  <a:gd name="T3" fmla="*/ 7 h 27"/>
                  <a:gd name="T4" fmla="*/ 2 w 14"/>
                  <a:gd name="T5" fmla="*/ 21 h 27"/>
                </a:gdLst>
                <a:ahLst/>
                <a:cxnLst>
                  <a:cxn ang="0">
                    <a:pos x="T0" y="T1"/>
                  </a:cxn>
                  <a:cxn ang="0">
                    <a:pos x="T2" y="T3"/>
                  </a:cxn>
                  <a:cxn ang="0">
                    <a:pos x="T4" y="T5"/>
                  </a:cxn>
                </a:cxnLst>
                <a:rect l="0" t="0" r="r" b="b"/>
                <a:pathLst>
                  <a:path w="14" h="27">
                    <a:moveTo>
                      <a:pt x="2" y="21"/>
                    </a:moveTo>
                    <a:cubicBezTo>
                      <a:pt x="9" y="27"/>
                      <a:pt x="14" y="0"/>
                      <a:pt x="5" y="7"/>
                    </a:cubicBezTo>
                    <a:cubicBezTo>
                      <a:pt x="3" y="9"/>
                      <a:pt x="0" y="19"/>
                      <a:pt x="2" y="21"/>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0" name="Freeform 73"/>
              <p:cNvSpPr>
                <a:spLocks/>
              </p:cNvSpPr>
              <p:nvPr/>
            </p:nvSpPr>
            <p:spPr bwMode="auto">
              <a:xfrm>
                <a:off x="1483678" y="3731121"/>
                <a:ext cx="45720" cy="64096"/>
              </a:xfrm>
              <a:custGeom>
                <a:avLst/>
                <a:gdLst>
                  <a:gd name="T0" fmla="*/ 8 w 14"/>
                  <a:gd name="T1" fmla="*/ 4 h 27"/>
                  <a:gd name="T2" fmla="*/ 5 w 14"/>
                  <a:gd name="T3" fmla="*/ 15 h 27"/>
                  <a:gd name="T4" fmla="*/ 8 w 14"/>
                  <a:gd name="T5" fmla="*/ 4 h 27"/>
                </a:gdLst>
                <a:ahLst/>
                <a:cxnLst>
                  <a:cxn ang="0">
                    <a:pos x="T0" y="T1"/>
                  </a:cxn>
                  <a:cxn ang="0">
                    <a:pos x="T2" y="T3"/>
                  </a:cxn>
                  <a:cxn ang="0">
                    <a:pos x="T4" y="T5"/>
                  </a:cxn>
                </a:cxnLst>
                <a:rect l="0" t="0" r="r" b="b"/>
                <a:pathLst>
                  <a:path w="14" h="27">
                    <a:moveTo>
                      <a:pt x="8" y="4"/>
                    </a:moveTo>
                    <a:cubicBezTo>
                      <a:pt x="0" y="0"/>
                      <a:pt x="2" y="10"/>
                      <a:pt x="5" y="15"/>
                    </a:cubicBezTo>
                    <a:cubicBezTo>
                      <a:pt x="14" y="27"/>
                      <a:pt x="12" y="6"/>
                      <a:pt x="8" y="4"/>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1" name="Freeform 74"/>
              <p:cNvSpPr>
                <a:spLocks/>
              </p:cNvSpPr>
              <p:nvPr/>
            </p:nvSpPr>
            <p:spPr bwMode="auto">
              <a:xfrm>
                <a:off x="1520984" y="4141947"/>
                <a:ext cx="45720" cy="45720"/>
              </a:xfrm>
              <a:custGeom>
                <a:avLst/>
                <a:gdLst>
                  <a:gd name="T0" fmla="*/ 0 w 9"/>
                  <a:gd name="T1" fmla="*/ 5 h 16"/>
                  <a:gd name="T2" fmla="*/ 7 w 9"/>
                  <a:gd name="T3" fmla="*/ 11 h 16"/>
                  <a:gd name="T4" fmla="*/ 2 w 9"/>
                  <a:gd name="T5" fmla="*/ 0 h 16"/>
                  <a:gd name="T6" fmla="*/ 0 w 9"/>
                  <a:gd name="T7" fmla="*/ 5 h 16"/>
                </a:gdLst>
                <a:ahLst/>
                <a:cxnLst>
                  <a:cxn ang="0">
                    <a:pos x="T0" y="T1"/>
                  </a:cxn>
                  <a:cxn ang="0">
                    <a:pos x="T2" y="T3"/>
                  </a:cxn>
                  <a:cxn ang="0">
                    <a:pos x="T4" y="T5"/>
                  </a:cxn>
                  <a:cxn ang="0">
                    <a:pos x="T6" y="T7"/>
                  </a:cxn>
                </a:cxnLst>
                <a:rect l="0" t="0" r="r" b="b"/>
                <a:pathLst>
                  <a:path w="9" h="16">
                    <a:moveTo>
                      <a:pt x="0" y="5"/>
                    </a:moveTo>
                    <a:cubicBezTo>
                      <a:pt x="0" y="8"/>
                      <a:pt x="5" y="16"/>
                      <a:pt x="7" y="11"/>
                    </a:cubicBezTo>
                    <a:cubicBezTo>
                      <a:pt x="9" y="8"/>
                      <a:pt x="4" y="1"/>
                      <a:pt x="2" y="0"/>
                    </a:cubicBezTo>
                    <a:cubicBezTo>
                      <a:pt x="0" y="1"/>
                      <a:pt x="0" y="3"/>
                      <a:pt x="0" y="5"/>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2" name="Freeform 75"/>
              <p:cNvSpPr>
                <a:spLocks/>
              </p:cNvSpPr>
              <p:nvPr/>
            </p:nvSpPr>
            <p:spPr bwMode="auto">
              <a:xfrm>
                <a:off x="1836103" y="4046697"/>
                <a:ext cx="45720" cy="45720"/>
              </a:xfrm>
              <a:custGeom>
                <a:avLst/>
                <a:gdLst>
                  <a:gd name="T0" fmla="*/ 4 w 6"/>
                  <a:gd name="T1" fmla="*/ 1 h 15"/>
                  <a:gd name="T2" fmla="*/ 6 w 6"/>
                  <a:gd name="T3" fmla="*/ 15 h 15"/>
                  <a:gd name="T4" fmla="*/ 4 w 6"/>
                  <a:gd name="T5" fmla="*/ 1 h 15"/>
                </a:gdLst>
                <a:ahLst/>
                <a:cxnLst>
                  <a:cxn ang="0">
                    <a:pos x="T0" y="T1"/>
                  </a:cxn>
                  <a:cxn ang="0">
                    <a:pos x="T2" y="T3"/>
                  </a:cxn>
                  <a:cxn ang="0">
                    <a:pos x="T4" y="T5"/>
                  </a:cxn>
                </a:cxnLst>
                <a:rect l="0" t="0" r="r" b="b"/>
                <a:pathLst>
                  <a:path w="6" h="15">
                    <a:moveTo>
                      <a:pt x="4" y="1"/>
                    </a:moveTo>
                    <a:cubicBezTo>
                      <a:pt x="0" y="5"/>
                      <a:pt x="0" y="13"/>
                      <a:pt x="6" y="15"/>
                    </a:cubicBezTo>
                    <a:cubicBezTo>
                      <a:pt x="6" y="14"/>
                      <a:pt x="6" y="0"/>
                      <a:pt x="4" y="1"/>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3" name="Freeform 76"/>
              <p:cNvSpPr>
                <a:spLocks/>
              </p:cNvSpPr>
              <p:nvPr/>
            </p:nvSpPr>
            <p:spPr bwMode="auto">
              <a:xfrm>
                <a:off x="1649924" y="3996895"/>
                <a:ext cx="49778" cy="59598"/>
              </a:xfrm>
              <a:custGeom>
                <a:avLst/>
                <a:gdLst>
                  <a:gd name="T0" fmla="*/ 2 w 16"/>
                  <a:gd name="T1" fmla="*/ 11 h 25"/>
                  <a:gd name="T2" fmla="*/ 14 w 16"/>
                  <a:gd name="T3" fmla="*/ 15 h 25"/>
                  <a:gd name="T4" fmla="*/ 2 w 16"/>
                  <a:gd name="T5" fmla="*/ 11 h 25"/>
                </a:gdLst>
                <a:ahLst/>
                <a:cxnLst>
                  <a:cxn ang="0">
                    <a:pos x="T0" y="T1"/>
                  </a:cxn>
                  <a:cxn ang="0">
                    <a:pos x="T2" y="T3"/>
                  </a:cxn>
                  <a:cxn ang="0">
                    <a:pos x="T4" y="T5"/>
                  </a:cxn>
                </a:cxnLst>
                <a:rect l="0" t="0" r="r" b="b"/>
                <a:pathLst>
                  <a:path w="16" h="25">
                    <a:moveTo>
                      <a:pt x="2" y="11"/>
                    </a:moveTo>
                    <a:cubicBezTo>
                      <a:pt x="3" y="16"/>
                      <a:pt x="16" y="25"/>
                      <a:pt x="14" y="15"/>
                    </a:cubicBezTo>
                    <a:cubicBezTo>
                      <a:pt x="12" y="10"/>
                      <a:pt x="0" y="0"/>
                      <a:pt x="2" y="11"/>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4" name="Freeform 77"/>
              <p:cNvSpPr>
                <a:spLocks/>
              </p:cNvSpPr>
              <p:nvPr/>
            </p:nvSpPr>
            <p:spPr bwMode="auto">
              <a:xfrm>
                <a:off x="1513841" y="3591084"/>
                <a:ext cx="45720" cy="45720"/>
              </a:xfrm>
              <a:custGeom>
                <a:avLst/>
                <a:gdLst>
                  <a:gd name="T0" fmla="*/ 7 w 12"/>
                  <a:gd name="T1" fmla="*/ 2 h 16"/>
                  <a:gd name="T2" fmla="*/ 10 w 12"/>
                  <a:gd name="T3" fmla="*/ 16 h 16"/>
                  <a:gd name="T4" fmla="*/ 7 w 12"/>
                  <a:gd name="T5" fmla="*/ 2 h 16"/>
                </a:gdLst>
                <a:ahLst/>
                <a:cxnLst>
                  <a:cxn ang="0">
                    <a:pos x="T0" y="T1"/>
                  </a:cxn>
                  <a:cxn ang="0">
                    <a:pos x="T2" y="T3"/>
                  </a:cxn>
                  <a:cxn ang="0">
                    <a:pos x="T4" y="T5"/>
                  </a:cxn>
                </a:cxnLst>
                <a:rect l="0" t="0" r="r" b="b"/>
                <a:pathLst>
                  <a:path w="12" h="16">
                    <a:moveTo>
                      <a:pt x="7" y="2"/>
                    </a:moveTo>
                    <a:cubicBezTo>
                      <a:pt x="0" y="0"/>
                      <a:pt x="2" y="16"/>
                      <a:pt x="10" y="16"/>
                    </a:cubicBezTo>
                    <a:cubicBezTo>
                      <a:pt x="12" y="13"/>
                      <a:pt x="12" y="4"/>
                      <a:pt x="7" y="2"/>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5" name="Freeform 78"/>
              <p:cNvSpPr>
                <a:spLocks/>
              </p:cNvSpPr>
              <p:nvPr/>
            </p:nvSpPr>
            <p:spPr bwMode="auto">
              <a:xfrm>
                <a:off x="1811497" y="3731578"/>
                <a:ext cx="45720" cy="45720"/>
              </a:xfrm>
              <a:custGeom>
                <a:avLst/>
                <a:gdLst>
                  <a:gd name="T0" fmla="*/ 9 w 12"/>
                  <a:gd name="T1" fmla="*/ 16 h 16"/>
                  <a:gd name="T2" fmla="*/ 6 w 12"/>
                  <a:gd name="T3" fmla="*/ 0 h 16"/>
                  <a:gd name="T4" fmla="*/ 9 w 12"/>
                  <a:gd name="T5" fmla="*/ 16 h 16"/>
                </a:gdLst>
                <a:ahLst/>
                <a:cxnLst>
                  <a:cxn ang="0">
                    <a:pos x="T0" y="T1"/>
                  </a:cxn>
                  <a:cxn ang="0">
                    <a:pos x="T2" y="T3"/>
                  </a:cxn>
                  <a:cxn ang="0">
                    <a:pos x="T4" y="T5"/>
                  </a:cxn>
                </a:cxnLst>
                <a:rect l="0" t="0" r="r" b="b"/>
                <a:pathLst>
                  <a:path w="12" h="16">
                    <a:moveTo>
                      <a:pt x="9" y="16"/>
                    </a:moveTo>
                    <a:cubicBezTo>
                      <a:pt x="12" y="12"/>
                      <a:pt x="9" y="3"/>
                      <a:pt x="6" y="0"/>
                    </a:cubicBezTo>
                    <a:cubicBezTo>
                      <a:pt x="0" y="4"/>
                      <a:pt x="10" y="15"/>
                      <a:pt x="9" y="16"/>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6" name="Freeform 59"/>
              <p:cNvSpPr>
                <a:spLocks/>
              </p:cNvSpPr>
              <p:nvPr/>
            </p:nvSpPr>
            <p:spPr bwMode="auto">
              <a:xfrm>
                <a:off x="1658879" y="3396181"/>
                <a:ext cx="45720" cy="45720"/>
              </a:xfrm>
              <a:custGeom>
                <a:avLst/>
                <a:gdLst>
                  <a:gd name="T0" fmla="*/ 4 w 13"/>
                  <a:gd name="T1" fmla="*/ 4 h 16"/>
                  <a:gd name="T2" fmla="*/ 10 w 13"/>
                  <a:gd name="T3" fmla="*/ 13 h 16"/>
                  <a:gd name="T4" fmla="*/ 4 w 13"/>
                  <a:gd name="T5" fmla="*/ 4 h 16"/>
                </a:gdLst>
                <a:ahLst/>
                <a:cxnLst>
                  <a:cxn ang="0">
                    <a:pos x="T0" y="T1"/>
                  </a:cxn>
                  <a:cxn ang="0">
                    <a:pos x="T2" y="T3"/>
                  </a:cxn>
                  <a:cxn ang="0">
                    <a:pos x="T4" y="T5"/>
                  </a:cxn>
                </a:cxnLst>
                <a:rect l="0" t="0" r="r" b="b"/>
                <a:pathLst>
                  <a:path w="13" h="16">
                    <a:moveTo>
                      <a:pt x="4" y="4"/>
                    </a:moveTo>
                    <a:cubicBezTo>
                      <a:pt x="0" y="8"/>
                      <a:pt x="6" y="16"/>
                      <a:pt x="10" y="13"/>
                    </a:cubicBezTo>
                    <a:cubicBezTo>
                      <a:pt x="13" y="10"/>
                      <a:pt x="9" y="0"/>
                      <a:pt x="4" y="4"/>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7" name="Freeform 60"/>
              <p:cNvSpPr>
                <a:spLocks/>
              </p:cNvSpPr>
              <p:nvPr/>
            </p:nvSpPr>
            <p:spPr bwMode="auto">
              <a:xfrm>
                <a:off x="1517338" y="3377925"/>
                <a:ext cx="55752" cy="45720"/>
              </a:xfrm>
              <a:custGeom>
                <a:avLst/>
                <a:gdLst>
                  <a:gd name="T0" fmla="*/ 14 w 18"/>
                  <a:gd name="T1" fmla="*/ 4 h 19"/>
                  <a:gd name="T2" fmla="*/ 3 w 18"/>
                  <a:gd name="T3" fmla="*/ 14 h 19"/>
                  <a:gd name="T4" fmla="*/ 14 w 18"/>
                  <a:gd name="T5" fmla="*/ 4 h 19"/>
                </a:gdLst>
                <a:ahLst/>
                <a:cxnLst>
                  <a:cxn ang="0">
                    <a:pos x="T0" y="T1"/>
                  </a:cxn>
                  <a:cxn ang="0">
                    <a:pos x="T2" y="T3"/>
                  </a:cxn>
                  <a:cxn ang="0">
                    <a:pos x="T4" y="T5"/>
                  </a:cxn>
                </a:cxnLst>
                <a:rect l="0" t="0" r="r" b="b"/>
                <a:pathLst>
                  <a:path w="18" h="19">
                    <a:moveTo>
                      <a:pt x="14" y="4"/>
                    </a:moveTo>
                    <a:cubicBezTo>
                      <a:pt x="10" y="0"/>
                      <a:pt x="0" y="10"/>
                      <a:pt x="3" y="14"/>
                    </a:cubicBezTo>
                    <a:cubicBezTo>
                      <a:pt x="6" y="19"/>
                      <a:pt x="18" y="8"/>
                      <a:pt x="14" y="4"/>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8" name="Freeform 61"/>
              <p:cNvSpPr>
                <a:spLocks/>
              </p:cNvSpPr>
              <p:nvPr/>
            </p:nvSpPr>
            <p:spPr bwMode="auto">
              <a:xfrm>
                <a:off x="1576373" y="3282714"/>
                <a:ext cx="56746" cy="47228"/>
              </a:xfrm>
              <a:custGeom>
                <a:avLst/>
                <a:gdLst>
                  <a:gd name="T0" fmla="*/ 16 w 18"/>
                  <a:gd name="T1" fmla="*/ 15 h 20"/>
                  <a:gd name="T2" fmla="*/ 4 w 18"/>
                  <a:gd name="T3" fmla="*/ 2 h 20"/>
                  <a:gd name="T4" fmla="*/ 16 w 18"/>
                  <a:gd name="T5" fmla="*/ 15 h 20"/>
                </a:gdLst>
                <a:ahLst/>
                <a:cxnLst>
                  <a:cxn ang="0">
                    <a:pos x="T0" y="T1"/>
                  </a:cxn>
                  <a:cxn ang="0">
                    <a:pos x="T2" y="T3"/>
                  </a:cxn>
                  <a:cxn ang="0">
                    <a:pos x="T4" y="T5"/>
                  </a:cxn>
                </a:cxnLst>
                <a:rect l="0" t="0" r="r" b="b"/>
                <a:pathLst>
                  <a:path w="18" h="20">
                    <a:moveTo>
                      <a:pt x="16" y="15"/>
                    </a:moveTo>
                    <a:cubicBezTo>
                      <a:pt x="18" y="12"/>
                      <a:pt x="7" y="0"/>
                      <a:pt x="4" y="2"/>
                    </a:cubicBezTo>
                    <a:cubicBezTo>
                      <a:pt x="0" y="5"/>
                      <a:pt x="12" y="20"/>
                      <a:pt x="16" y="15"/>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9" name="Freeform 62"/>
              <p:cNvSpPr>
                <a:spLocks/>
              </p:cNvSpPr>
              <p:nvPr/>
            </p:nvSpPr>
            <p:spPr bwMode="auto">
              <a:xfrm>
                <a:off x="1828301" y="3420165"/>
                <a:ext cx="49778" cy="51726"/>
              </a:xfrm>
              <a:custGeom>
                <a:avLst/>
                <a:gdLst>
                  <a:gd name="T0" fmla="*/ 3 w 16"/>
                  <a:gd name="T1" fmla="*/ 12 h 22"/>
                  <a:gd name="T2" fmla="*/ 3 w 16"/>
                  <a:gd name="T3" fmla="*/ 3 h 22"/>
                  <a:gd name="T4" fmla="*/ 3 w 16"/>
                  <a:gd name="T5" fmla="*/ 12 h 22"/>
                </a:gdLst>
                <a:ahLst/>
                <a:cxnLst>
                  <a:cxn ang="0">
                    <a:pos x="T0" y="T1"/>
                  </a:cxn>
                  <a:cxn ang="0">
                    <a:pos x="T2" y="T3"/>
                  </a:cxn>
                  <a:cxn ang="0">
                    <a:pos x="T4" y="T5"/>
                  </a:cxn>
                </a:cxnLst>
                <a:rect l="0" t="0" r="r" b="b"/>
                <a:pathLst>
                  <a:path w="16" h="22">
                    <a:moveTo>
                      <a:pt x="3" y="12"/>
                    </a:moveTo>
                    <a:cubicBezTo>
                      <a:pt x="16" y="22"/>
                      <a:pt x="6" y="0"/>
                      <a:pt x="3" y="3"/>
                    </a:cubicBezTo>
                    <a:cubicBezTo>
                      <a:pt x="0" y="7"/>
                      <a:pt x="1" y="10"/>
                      <a:pt x="3" y="12"/>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0" name="Freeform 63"/>
              <p:cNvSpPr>
                <a:spLocks/>
              </p:cNvSpPr>
              <p:nvPr/>
            </p:nvSpPr>
            <p:spPr bwMode="auto">
              <a:xfrm>
                <a:off x="1800167" y="3276324"/>
                <a:ext cx="45720" cy="45720"/>
              </a:xfrm>
              <a:custGeom>
                <a:avLst/>
                <a:gdLst>
                  <a:gd name="T0" fmla="*/ 2 w 12"/>
                  <a:gd name="T1" fmla="*/ 6 h 16"/>
                  <a:gd name="T2" fmla="*/ 3 w 12"/>
                  <a:gd name="T3" fmla="*/ 16 h 16"/>
                  <a:gd name="T4" fmla="*/ 9 w 12"/>
                  <a:gd name="T5" fmla="*/ 2 h 16"/>
                  <a:gd name="T6" fmla="*/ 2 w 12"/>
                  <a:gd name="T7" fmla="*/ 6 h 16"/>
                </a:gdLst>
                <a:ahLst/>
                <a:cxnLst>
                  <a:cxn ang="0">
                    <a:pos x="T0" y="T1"/>
                  </a:cxn>
                  <a:cxn ang="0">
                    <a:pos x="T2" y="T3"/>
                  </a:cxn>
                  <a:cxn ang="0">
                    <a:pos x="T4" y="T5"/>
                  </a:cxn>
                  <a:cxn ang="0">
                    <a:pos x="T6" y="T7"/>
                  </a:cxn>
                </a:cxnLst>
                <a:rect l="0" t="0" r="r" b="b"/>
                <a:pathLst>
                  <a:path w="12" h="16">
                    <a:moveTo>
                      <a:pt x="2" y="6"/>
                    </a:moveTo>
                    <a:cubicBezTo>
                      <a:pt x="1" y="10"/>
                      <a:pt x="0" y="14"/>
                      <a:pt x="3" y="16"/>
                    </a:cubicBezTo>
                    <a:cubicBezTo>
                      <a:pt x="5" y="16"/>
                      <a:pt x="12" y="3"/>
                      <a:pt x="9" y="2"/>
                    </a:cubicBezTo>
                    <a:cubicBezTo>
                      <a:pt x="5" y="0"/>
                      <a:pt x="3" y="3"/>
                      <a:pt x="2" y="6"/>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1" name="Freeform 65"/>
              <p:cNvSpPr>
                <a:spLocks/>
              </p:cNvSpPr>
              <p:nvPr/>
            </p:nvSpPr>
            <p:spPr bwMode="auto">
              <a:xfrm>
                <a:off x="1482667" y="3186339"/>
                <a:ext cx="45720" cy="49478"/>
              </a:xfrm>
              <a:custGeom>
                <a:avLst/>
                <a:gdLst>
                  <a:gd name="T0" fmla="*/ 9 w 10"/>
                  <a:gd name="T1" fmla="*/ 19 h 21"/>
                  <a:gd name="T2" fmla="*/ 0 w 10"/>
                  <a:gd name="T3" fmla="*/ 10 h 21"/>
                  <a:gd name="T4" fmla="*/ 9 w 10"/>
                  <a:gd name="T5" fmla="*/ 19 h 21"/>
                </a:gdLst>
                <a:ahLst/>
                <a:cxnLst>
                  <a:cxn ang="0">
                    <a:pos x="T0" y="T1"/>
                  </a:cxn>
                  <a:cxn ang="0">
                    <a:pos x="T2" y="T3"/>
                  </a:cxn>
                  <a:cxn ang="0">
                    <a:pos x="T4" y="T5"/>
                  </a:cxn>
                </a:cxnLst>
                <a:rect l="0" t="0" r="r" b="b"/>
                <a:pathLst>
                  <a:path w="10" h="21">
                    <a:moveTo>
                      <a:pt x="9" y="19"/>
                    </a:moveTo>
                    <a:cubicBezTo>
                      <a:pt x="10" y="15"/>
                      <a:pt x="2" y="0"/>
                      <a:pt x="0" y="10"/>
                    </a:cubicBezTo>
                    <a:cubicBezTo>
                      <a:pt x="0" y="15"/>
                      <a:pt x="9" y="21"/>
                      <a:pt x="9" y="19"/>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2" name="Freeform 68"/>
              <p:cNvSpPr>
                <a:spLocks/>
              </p:cNvSpPr>
              <p:nvPr/>
            </p:nvSpPr>
            <p:spPr bwMode="auto">
              <a:xfrm>
                <a:off x="1638499" y="3173930"/>
                <a:ext cx="46792" cy="45720"/>
              </a:xfrm>
              <a:custGeom>
                <a:avLst/>
                <a:gdLst>
                  <a:gd name="T0" fmla="*/ 13 w 15"/>
                  <a:gd name="T1" fmla="*/ 0 h 19"/>
                  <a:gd name="T2" fmla="*/ 7 w 15"/>
                  <a:gd name="T3" fmla="*/ 15 h 19"/>
                  <a:gd name="T4" fmla="*/ 15 w 15"/>
                  <a:gd name="T5" fmla="*/ 1 h 19"/>
                </a:gdLst>
                <a:ahLst/>
                <a:cxnLst>
                  <a:cxn ang="0">
                    <a:pos x="T0" y="T1"/>
                  </a:cxn>
                  <a:cxn ang="0">
                    <a:pos x="T2" y="T3"/>
                  </a:cxn>
                  <a:cxn ang="0">
                    <a:pos x="T4" y="T5"/>
                  </a:cxn>
                </a:cxnLst>
                <a:rect l="0" t="0" r="r" b="b"/>
                <a:pathLst>
                  <a:path w="15" h="19">
                    <a:moveTo>
                      <a:pt x="13" y="0"/>
                    </a:moveTo>
                    <a:cubicBezTo>
                      <a:pt x="11" y="2"/>
                      <a:pt x="0" y="12"/>
                      <a:pt x="7" y="15"/>
                    </a:cubicBezTo>
                    <a:cubicBezTo>
                      <a:pt x="14" y="19"/>
                      <a:pt x="15" y="4"/>
                      <a:pt x="15" y="1"/>
                    </a:cubicBezTo>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3" name="Freeform 69"/>
              <p:cNvSpPr>
                <a:spLocks/>
              </p:cNvSpPr>
              <p:nvPr/>
            </p:nvSpPr>
            <p:spPr bwMode="auto">
              <a:xfrm>
                <a:off x="1840648" y="3150912"/>
                <a:ext cx="45720" cy="45720"/>
              </a:xfrm>
              <a:custGeom>
                <a:avLst/>
                <a:gdLst>
                  <a:gd name="T0" fmla="*/ 4 w 8"/>
                  <a:gd name="T1" fmla="*/ 12 h 13"/>
                  <a:gd name="T2" fmla="*/ 7 w 8"/>
                  <a:gd name="T3" fmla="*/ 13 h 13"/>
                  <a:gd name="T4" fmla="*/ 2 w 8"/>
                  <a:gd name="T5" fmla="*/ 0 h 13"/>
                  <a:gd name="T6" fmla="*/ 4 w 8"/>
                  <a:gd name="T7" fmla="*/ 12 h 13"/>
                </a:gdLst>
                <a:ahLst/>
                <a:cxnLst>
                  <a:cxn ang="0">
                    <a:pos x="T0" y="T1"/>
                  </a:cxn>
                  <a:cxn ang="0">
                    <a:pos x="T2" y="T3"/>
                  </a:cxn>
                  <a:cxn ang="0">
                    <a:pos x="T4" y="T5"/>
                  </a:cxn>
                  <a:cxn ang="0">
                    <a:pos x="T6" y="T7"/>
                  </a:cxn>
                </a:cxnLst>
                <a:rect l="0" t="0" r="r" b="b"/>
                <a:pathLst>
                  <a:path w="8" h="13">
                    <a:moveTo>
                      <a:pt x="4" y="12"/>
                    </a:moveTo>
                    <a:cubicBezTo>
                      <a:pt x="5" y="13"/>
                      <a:pt x="5" y="13"/>
                      <a:pt x="7" y="13"/>
                    </a:cubicBezTo>
                    <a:cubicBezTo>
                      <a:pt x="8" y="9"/>
                      <a:pt x="6" y="2"/>
                      <a:pt x="2" y="0"/>
                    </a:cubicBezTo>
                    <a:cubicBezTo>
                      <a:pt x="1" y="3"/>
                      <a:pt x="0" y="10"/>
                      <a:pt x="4" y="12"/>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4" name="Freeform 70"/>
              <p:cNvSpPr>
                <a:spLocks/>
              </p:cNvSpPr>
              <p:nvPr/>
            </p:nvSpPr>
            <p:spPr bwMode="auto">
              <a:xfrm>
                <a:off x="1480286" y="2935806"/>
                <a:ext cx="45720" cy="45720"/>
              </a:xfrm>
              <a:custGeom>
                <a:avLst/>
                <a:gdLst>
                  <a:gd name="T0" fmla="*/ 2 w 7"/>
                  <a:gd name="T1" fmla="*/ 2 h 14"/>
                  <a:gd name="T2" fmla="*/ 7 w 7"/>
                  <a:gd name="T3" fmla="*/ 14 h 14"/>
                  <a:gd name="T4" fmla="*/ 2 w 7"/>
                  <a:gd name="T5" fmla="*/ 2 h 14"/>
                </a:gdLst>
                <a:ahLst/>
                <a:cxnLst>
                  <a:cxn ang="0">
                    <a:pos x="T0" y="T1"/>
                  </a:cxn>
                  <a:cxn ang="0">
                    <a:pos x="T2" y="T3"/>
                  </a:cxn>
                  <a:cxn ang="0">
                    <a:pos x="T4" y="T5"/>
                  </a:cxn>
                </a:cxnLst>
                <a:rect l="0" t="0" r="r" b="b"/>
                <a:pathLst>
                  <a:path w="7" h="14">
                    <a:moveTo>
                      <a:pt x="2" y="2"/>
                    </a:moveTo>
                    <a:cubicBezTo>
                      <a:pt x="0" y="7"/>
                      <a:pt x="1" y="12"/>
                      <a:pt x="7" y="14"/>
                    </a:cubicBezTo>
                    <a:cubicBezTo>
                      <a:pt x="7" y="11"/>
                      <a:pt x="3" y="0"/>
                      <a:pt x="2" y="2"/>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5" name="Freeform 71"/>
              <p:cNvSpPr>
                <a:spLocks/>
              </p:cNvSpPr>
              <p:nvPr/>
            </p:nvSpPr>
            <p:spPr bwMode="auto">
              <a:xfrm>
                <a:off x="1708000" y="3050900"/>
                <a:ext cx="77654" cy="45720"/>
              </a:xfrm>
              <a:custGeom>
                <a:avLst/>
                <a:gdLst>
                  <a:gd name="T0" fmla="*/ 9 w 25"/>
                  <a:gd name="T1" fmla="*/ 1 h 13"/>
                  <a:gd name="T2" fmla="*/ 12 w 25"/>
                  <a:gd name="T3" fmla="*/ 10 h 13"/>
                  <a:gd name="T4" fmla="*/ 9 w 25"/>
                  <a:gd name="T5" fmla="*/ 1 h 13"/>
                </a:gdLst>
                <a:ahLst/>
                <a:cxnLst>
                  <a:cxn ang="0">
                    <a:pos x="T0" y="T1"/>
                  </a:cxn>
                  <a:cxn ang="0">
                    <a:pos x="T2" y="T3"/>
                  </a:cxn>
                  <a:cxn ang="0">
                    <a:pos x="T4" y="T5"/>
                  </a:cxn>
                </a:cxnLst>
                <a:rect l="0" t="0" r="r" b="b"/>
                <a:pathLst>
                  <a:path w="25" h="13">
                    <a:moveTo>
                      <a:pt x="9" y="1"/>
                    </a:moveTo>
                    <a:cubicBezTo>
                      <a:pt x="0" y="2"/>
                      <a:pt x="7" y="8"/>
                      <a:pt x="12" y="10"/>
                    </a:cubicBezTo>
                    <a:cubicBezTo>
                      <a:pt x="25" y="13"/>
                      <a:pt x="15" y="0"/>
                      <a:pt x="9" y="1"/>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6" name="Freeform 74"/>
              <p:cNvSpPr>
                <a:spLocks/>
              </p:cNvSpPr>
              <p:nvPr/>
            </p:nvSpPr>
            <p:spPr bwMode="auto">
              <a:xfrm>
                <a:off x="1519973" y="3055662"/>
                <a:ext cx="45720" cy="45720"/>
              </a:xfrm>
              <a:custGeom>
                <a:avLst/>
                <a:gdLst>
                  <a:gd name="T0" fmla="*/ 0 w 9"/>
                  <a:gd name="T1" fmla="*/ 5 h 16"/>
                  <a:gd name="T2" fmla="*/ 7 w 9"/>
                  <a:gd name="T3" fmla="*/ 11 h 16"/>
                  <a:gd name="T4" fmla="*/ 2 w 9"/>
                  <a:gd name="T5" fmla="*/ 0 h 16"/>
                  <a:gd name="T6" fmla="*/ 0 w 9"/>
                  <a:gd name="T7" fmla="*/ 5 h 16"/>
                </a:gdLst>
                <a:ahLst/>
                <a:cxnLst>
                  <a:cxn ang="0">
                    <a:pos x="T0" y="T1"/>
                  </a:cxn>
                  <a:cxn ang="0">
                    <a:pos x="T2" y="T3"/>
                  </a:cxn>
                  <a:cxn ang="0">
                    <a:pos x="T4" y="T5"/>
                  </a:cxn>
                  <a:cxn ang="0">
                    <a:pos x="T6" y="T7"/>
                  </a:cxn>
                </a:cxnLst>
                <a:rect l="0" t="0" r="r" b="b"/>
                <a:pathLst>
                  <a:path w="9" h="16">
                    <a:moveTo>
                      <a:pt x="0" y="5"/>
                    </a:moveTo>
                    <a:cubicBezTo>
                      <a:pt x="0" y="8"/>
                      <a:pt x="5" y="16"/>
                      <a:pt x="7" y="11"/>
                    </a:cubicBezTo>
                    <a:cubicBezTo>
                      <a:pt x="9" y="8"/>
                      <a:pt x="4" y="1"/>
                      <a:pt x="2" y="0"/>
                    </a:cubicBezTo>
                    <a:cubicBezTo>
                      <a:pt x="0" y="1"/>
                      <a:pt x="0" y="3"/>
                      <a:pt x="0" y="5"/>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7" name="Freeform 75"/>
              <p:cNvSpPr>
                <a:spLocks/>
              </p:cNvSpPr>
              <p:nvPr/>
            </p:nvSpPr>
            <p:spPr bwMode="auto">
              <a:xfrm>
                <a:off x="1835092" y="2960412"/>
                <a:ext cx="45720" cy="45720"/>
              </a:xfrm>
              <a:custGeom>
                <a:avLst/>
                <a:gdLst>
                  <a:gd name="T0" fmla="*/ 4 w 6"/>
                  <a:gd name="T1" fmla="*/ 1 h 15"/>
                  <a:gd name="T2" fmla="*/ 6 w 6"/>
                  <a:gd name="T3" fmla="*/ 15 h 15"/>
                  <a:gd name="T4" fmla="*/ 4 w 6"/>
                  <a:gd name="T5" fmla="*/ 1 h 15"/>
                </a:gdLst>
                <a:ahLst/>
                <a:cxnLst>
                  <a:cxn ang="0">
                    <a:pos x="T0" y="T1"/>
                  </a:cxn>
                  <a:cxn ang="0">
                    <a:pos x="T2" y="T3"/>
                  </a:cxn>
                  <a:cxn ang="0">
                    <a:pos x="T4" y="T5"/>
                  </a:cxn>
                </a:cxnLst>
                <a:rect l="0" t="0" r="r" b="b"/>
                <a:pathLst>
                  <a:path w="6" h="15">
                    <a:moveTo>
                      <a:pt x="4" y="1"/>
                    </a:moveTo>
                    <a:cubicBezTo>
                      <a:pt x="0" y="5"/>
                      <a:pt x="0" y="13"/>
                      <a:pt x="6" y="15"/>
                    </a:cubicBezTo>
                    <a:cubicBezTo>
                      <a:pt x="6" y="14"/>
                      <a:pt x="6" y="0"/>
                      <a:pt x="4" y="1"/>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8" name="Freeform 76"/>
              <p:cNvSpPr>
                <a:spLocks/>
              </p:cNvSpPr>
              <p:nvPr/>
            </p:nvSpPr>
            <p:spPr bwMode="auto">
              <a:xfrm>
                <a:off x="1648913" y="2910610"/>
                <a:ext cx="49778" cy="59598"/>
              </a:xfrm>
              <a:custGeom>
                <a:avLst/>
                <a:gdLst>
                  <a:gd name="T0" fmla="*/ 2 w 16"/>
                  <a:gd name="T1" fmla="*/ 11 h 25"/>
                  <a:gd name="T2" fmla="*/ 14 w 16"/>
                  <a:gd name="T3" fmla="*/ 15 h 25"/>
                  <a:gd name="T4" fmla="*/ 2 w 16"/>
                  <a:gd name="T5" fmla="*/ 11 h 25"/>
                </a:gdLst>
                <a:ahLst/>
                <a:cxnLst>
                  <a:cxn ang="0">
                    <a:pos x="T0" y="T1"/>
                  </a:cxn>
                  <a:cxn ang="0">
                    <a:pos x="T2" y="T3"/>
                  </a:cxn>
                  <a:cxn ang="0">
                    <a:pos x="T4" y="T5"/>
                  </a:cxn>
                </a:cxnLst>
                <a:rect l="0" t="0" r="r" b="b"/>
                <a:pathLst>
                  <a:path w="16" h="25">
                    <a:moveTo>
                      <a:pt x="2" y="11"/>
                    </a:moveTo>
                    <a:cubicBezTo>
                      <a:pt x="3" y="16"/>
                      <a:pt x="16" y="25"/>
                      <a:pt x="14" y="15"/>
                    </a:cubicBezTo>
                    <a:cubicBezTo>
                      <a:pt x="12" y="10"/>
                      <a:pt x="0" y="0"/>
                      <a:pt x="2" y="11"/>
                    </a:cubicBezTo>
                    <a:close/>
                  </a:path>
                </a:pathLst>
              </a:custGeom>
              <a:solidFill>
                <a:srgbClr val="F9A06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sp>
          <p:nvSpPr>
            <p:cNvPr id="19" name="矩形 18"/>
            <p:cNvSpPr/>
            <p:nvPr/>
          </p:nvSpPr>
          <p:spPr>
            <a:xfrm>
              <a:off x="5652697" y="3292945"/>
              <a:ext cx="1090623" cy="523220"/>
            </a:xfrm>
            <a:prstGeom prst="rect">
              <a:avLst/>
            </a:prstGeom>
          </p:spPr>
          <p:txBody>
            <a:bodyPr wrap="square">
              <a:spAutoFit/>
            </a:bodyPr>
            <a:lstStyle/>
            <a:p>
              <a:pPr algn="just"/>
              <a:r>
                <a:rPr lang="en-US" altLang="zh-CN" sz="2800" dirty="0">
                  <a:solidFill>
                    <a:schemeClr val="accent1"/>
                  </a:solidFill>
                  <a:latin typeface="Impact" panose="020B0806030902050204" pitchFamily="34" charset="0"/>
                </a:rPr>
                <a:t>55.5%</a:t>
              </a:r>
              <a:endParaRPr lang="zh-CN" altLang="en-US" sz="2800" dirty="0">
                <a:solidFill>
                  <a:schemeClr val="accent1"/>
                </a:solidFill>
                <a:latin typeface="Impact" panose="020B0806030902050204" pitchFamily="34" charset="0"/>
              </a:endParaRPr>
            </a:p>
          </p:txBody>
        </p:sp>
      </p:grpSp>
    </p:spTree>
    <p:extLst>
      <p:ext uri="{BB962C8B-B14F-4D97-AF65-F5344CB8AC3E}">
        <p14:creationId xmlns:p14="http://schemas.microsoft.com/office/powerpoint/2010/main" val="27077487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组合 8"/>
          <p:cNvGrpSpPr/>
          <p:nvPr/>
        </p:nvGrpSpPr>
        <p:grpSpPr>
          <a:xfrm>
            <a:off x="3392541" y="322941"/>
            <a:ext cx="5656667" cy="600075"/>
            <a:chOff x="3392541" y="322941"/>
            <a:chExt cx="5656667" cy="600075"/>
          </a:xfrm>
        </p:grpSpPr>
        <p:grpSp>
          <p:nvGrpSpPr>
            <p:cNvPr id="5" name="组合 4"/>
            <p:cNvGrpSpPr/>
            <p:nvPr/>
          </p:nvGrpSpPr>
          <p:grpSpPr>
            <a:xfrm>
              <a:off x="3392541" y="322941"/>
              <a:ext cx="5656667" cy="600075"/>
              <a:chOff x="3392541" y="322941"/>
              <a:chExt cx="5656667" cy="600075"/>
            </a:xfrm>
          </p:grpSpPr>
          <p:sp>
            <p:nvSpPr>
              <p:cNvPr id="204" name="Freeform 5"/>
              <p:cNvSpPr>
                <a:spLocks/>
              </p:cNvSpPr>
              <p:nvPr/>
            </p:nvSpPr>
            <p:spPr bwMode="auto">
              <a:xfrm>
                <a:off x="8384045" y="389124"/>
                <a:ext cx="665163" cy="530225"/>
              </a:xfrm>
              <a:custGeom>
                <a:avLst/>
                <a:gdLst>
                  <a:gd name="T0" fmla="*/ 333 w 419"/>
                  <a:gd name="T1" fmla="*/ 334 h 334"/>
                  <a:gd name="T2" fmla="*/ 0 w 419"/>
                  <a:gd name="T3" fmla="*/ 334 h 334"/>
                  <a:gd name="T4" fmla="*/ 163 w 419"/>
                  <a:gd name="T5" fmla="*/ 0 h 334"/>
                  <a:gd name="T6" fmla="*/ 419 w 419"/>
                  <a:gd name="T7" fmla="*/ 0 h 334"/>
                  <a:gd name="T8" fmla="*/ 254 w 419"/>
                  <a:gd name="T9" fmla="*/ 167 h 334"/>
                  <a:gd name="T10" fmla="*/ 333 w 419"/>
                  <a:gd name="T11" fmla="*/ 334 h 334"/>
                </a:gdLst>
                <a:ahLst/>
                <a:cxnLst>
                  <a:cxn ang="0">
                    <a:pos x="T0" y="T1"/>
                  </a:cxn>
                  <a:cxn ang="0">
                    <a:pos x="T2" y="T3"/>
                  </a:cxn>
                  <a:cxn ang="0">
                    <a:pos x="T4" y="T5"/>
                  </a:cxn>
                  <a:cxn ang="0">
                    <a:pos x="T6" y="T7"/>
                  </a:cxn>
                  <a:cxn ang="0">
                    <a:pos x="T8" y="T9"/>
                  </a:cxn>
                  <a:cxn ang="0">
                    <a:pos x="T10" y="T11"/>
                  </a:cxn>
                </a:cxnLst>
                <a:rect l="0" t="0" r="r" b="b"/>
                <a:pathLst>
                  <a:path w="419" h="334">
                    <a:moveTo>
                      <a:pt x="333" y="334"/>
                    </a:moveTo>
                    <a:lnTo>
                      <a:pt x="0" y="334"/>
                    </a:lnTo>
                    <a:lnTo>
                      <a:pt x="163" y="0"/>
                    </a:lnTo>
                    <a:lnTo>
                      <a:pt x="419" y="0"/>
                    </a:lnTo>
                    <a:lnTo>
                      <a:pt x="254" y="167"/>
                    </a:lnTo>
                    <a:lnTo>
                      <a:pt x="333" y="334"/>
                    </a:lnTo>
                    <a:close/>
                  </a:path>
                </a:pathLst>
              </a:custGeom>
              <a:solidFill>
                <a:schemeClr val="accent1"/>
              </a:solidFill>
              <a:ln w="2857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05" name="Freeform 6"/>
              <p:cNvSpPr>
                <a:spLocks/>
              </p:cNvSpPr>
              <p:nvPr/>
            </p:nvSpPr>
            <p:spPr bwMode="auto">
              <a:xfrm>
                <a:off x="3392541" y="389124"/>
                <a:ext cx="665163" cy="530225"/>
              </a:xfrm>
              <a:custGeom>
                <a:avLst/>
                <a:gdLst>
                  <a:gd name="T0" fmla="*/ 87 w 419"/>
                  <a:gd name="T1" fmla="*/ 0 h 334"/>
                  <a:gd name="T2" fmla="*/ 419 w 419"/>
                  <a:gd name="T3" fmla="*/ 0 h 334"/>
                  <a:gd name="T4" fmla="*/ 257 w 419"/>
                  <a:gd name="T5" fmla="*/ 334 h 334"/>
                  <a:gd name="T6" fmla="*/ 0 w 419"/>
                  <a:gd name="T7" fmla="*/ 334 h 334"/>
                  <a:gd name="T8" fmla="*/ 165 w 419"/>
                  <a:gd name="T9" fmla="*/ 167 h 334"/>
                  <a:gd name="T10" fmla="*/ 87 w 419"/>
                  <a:gd name="T11" fmla="*/ 0 h 334"/>
                </a:gdLst>
                <a:ahLst/>
                <a:cxnLst>
                  <a:cxn ang="0">
                    <a:pos x="T0" y="T1"/>
                  </a:cxn>
                  <a:cxn ang="0">
                    <a:pos x="T2" y="T3"/>
                  </a:cxn>
                  <a:cxn ang="0">
                    <a:pos x="T4" y="T5"/>
                  </a:cxn>
                  <a:cxn ang="0">
                    <a:pos x="T6" y="T7"/>
                  </a:cxn>
                  <a:cxn ang="0">
                    <a:pos x="T8" y="T9"/>
                  </a:cxn>
                  <a:cxn ang="0">
                    <a:pos x="T10" y="T11"/>
                  </a:cxn>
                </a:cxnLst>
                <a:rect l="0" t="0" r="r" b="b"/>
                <a:pathLst>
                  <a:path w="419" h="334">
                    <a:moveTo>
                      <a:pt x="87" y="0"/>
                    </a:moveTo>
                    <a:lnTo>
                      <a:pt x="419" y="0"/>
                    </a:lnTo>
                    <a:lnTo>
                      <a:pt x="257" y="334"/>
                    </a:lnTo>
                    <a:lnTo>
                      <a:pt x="0" y="334"/>
                    </a:lnTo>
                    <a:lnTo>
                      <a:pt x="165" y="167"/>
                    </a:lnTo>
                    <a:lnTo>
                      <a:pt x="87" y="0"/>
                    </a:lnTo>
                    <a:close/>
                  </a:path>
                </a:pathLst>
              </a:custGeom>
              <a:solidFill>
                <a:schemeClr val="accent1"/>
              </a:solidFill>
              <a:ln w="2857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13" name="Freeform 7"/>
              <p:cNvSpPr>
                <a:spLocks/>
              </p:cNvSpPr>
              <p:nvPr/>
            </p:nvSpPr>
            <p:spPr bwMode="auto">
              <a:xfrm>
                <a:off x="3895685" y="322941"/>
                <a:ext cx="4684713" cy="600075"/>
              </a:xfrm>
              <a:custGeom>
                <a:avLst/>
                <a:gdLst>
                  <a:gd name="T0" fmla="*/ 2761 w 2951"/>
                  <a:gd name="T1" fmla="*/ 378 h 378"/>
                  <a:gd name="T2" fmla="*/ 0 w 2951"/>
                  <a:gd name="T3" fmla="*/ 378 h 378"/>
                  <a:gd name="T4" fmla="*/ 188 w 2951"/>
                  <a:gd name="T5" fmla="*/ 0 h 378"/>
                  <a:gd name="T6" fmla="*/ 2951 w 2951"/>
                  <a:gd name="T7" fmla="*/ 0 h 378"/>
                  <a:gd name="T8" fmla="*/ 2761 w 2951"/>
                  <a:gd name="T9" fmla="*/ 378 h 378"/>
                </a:gdLst>
                <a:ahLst/>
                <a:cxnLst>
                  <a:cxn ang="0">
                    <a:pos x="T0" y="T1"/>
                  </a:cxn>
                  <a:cxn ang="0">
                    <a:pos x="T2" y="T3"/>
                  </a:cxn>
                  <a:cxn ang="0">
                    <a:pos x="T4" y="T5"/>
                  </a:cxn>
                  <a:cxn ang="0">
                    <a:pos x="T6" y="T7"/>
                  </a:cxn>
                  <a:cxn ang="0">
                    <a:pos x="T8" y="T9"/>
                  </a:cxn>
                </a:cxnLst>
                <a:rect l="0" t="0" r="r" b="b"/>
                <a:pathLst>
                  <a:path w="2951" h="378">
                    <a:moveTo>
                      <a:pt x="2761" y="378"/>
                    </a:moveTo>
                    <a:lnTo>
                      <a:pt x="0" y="378"/>
                    </a:lnTo>
                    <a:lnTo>
                      <a:pt x="188" y="0"/>
                    </a:lnTo>
                    <a:lnTo>
                      <a:pt x="2951" y="0"/>
                    </a:lnTo>
                    <a:lnTo>
                      <a:pt x="2761" y="378"/>
                    </a:lnTo>
                    <a:close/>
                  </a:path>
                </a:pathLst>
              </a:custGeom>
              <a:solidFill>
                <a:schemeClr val="accent1"/>
              </a:solidFill>
              <a:ln w="28575">
                <a:noFill/>
                <a:round/>
                <a:headEnd/>
                <a:tailEnd/>
              </a:ln>
            </p:spPr>
            <p:txBody>
              <a:bodyPr vert="horz" wrap="square" lIns="91440" tIns="45720" rIns="91440" bIns="45720" numCol="1" anchor="t" anchorCtr="0" compatLnSpc="1">
                <a:prstTxWarp prst="textNoShape">
                  <a:avLst/>
                </a:prstTxWarp>
              </a:bodyPr>
              <a:lstStyle/>
              <a:p>
                <a:endParaRPr lang="zh-CN" altLang="en-US"/>
              </a:p>
            </p:txBody>
          </p:sp>
        </p:grpSp>
        <p:sp>
          <p:nvSpPr>
            <p:cNvPr id="214" name="矩形 213"/>
            <p:cNvSpPr/>
            <p:nvPr/>
          </p:nvSpPr>
          <p:spPr>
            <a:xfrm>
              <a:off x="4285248" y="389124"/>
              <a:ext cx="3871253" cy="400110"/>
            </a:xfrm>
            <a:prstGeom prst="rect">
              <a:avLst/>
            </a:prstGeom>
          </p:spPr>
          <p:txBody>
            <a:bodyPr wrap="none" lIns="0" tIns="0" rIns="0" bIns="0">
              <a:spAutoFit/>
            </a:bodyPr>
            <a:lstStyle/>
            <a:p>
              <a:pPr algn="just"/>
              <a:r>
                <a:rPr lang="zh-CN" altLang="en-US" sz="2600" b="1" i="0" dirty="0">
                  <a:solidFill>
                    <a:schemeClr val="bg1"/>
                  </a:solidFill>
                  <a:effectLst/>
                  <a:latin typeface="Helvetica" panose="020B0604020202020204" pitchFamily="34" charset="0"/>
                </a:rPr>
                <a:t>你吸烟的主要原因是什么</a:t>
              </a:r>
              <a:r>
                <a:rPr lang="en-US" altLang="zh-CN" sz="2600" b="1" i="0" dirty="0">
                  <a:solidFill>
                    <a:schemeClr val="bg1"/>
                  </a:solidFill>
                  <a:effectLst/>
                  <a:latin typeface="Helvetica" panose="020B0604020202020204" pitchFamily="34" charset="0"/>
                </a:rPr>
                <a:t>?</a:t>
              </a:r>
              <a:endParaRPr lang="zh-CN" altLang="en-US" sz="2600" b="1" i="0" dirty="0">
                <a:solidFill>
                  <a:schemeClr val="bg1"/>
                </a:solidFill>
                <a:effectLst/>
                <a:latin typeface="Helvetica" panose="020B0604020202020204" pitchFamily="34" charset="0"/>
              </a:endParaRPr>
            </a:p>
          </p:txBody>
        </p:sp>
      </p:grpSp>
      <p:grpSp>
        <p:nvGrpSpPr>
          <p:cNvPr id="238" name="组合 237"/>
          <p:cNvGrpSpPr/>
          <p:nvPr/>
        </p:nvGrpSpPr>
        <p:grpSpPr>
          <a:xfrm>
            <a:off x="1075756" y="2591490"/>
            <a:ext cx="10512137" cy="3260756"/>
            <a:chOff x="1075756" y="2591490"/>
            <a:chExt cx="10512137" cy="3260756"/>
          </a:xfrm>
        </p:grpSpPr>
        <p:grpSp>
          <p:nvGrpSpPr>
            <p:cNvPr id="11" name="组合 10"/>
            <p:cNvGrpSpPr/>
            <p:nvPr/>
          </p:nvGrpSpPr>
          <p:grpSpPr>
            <a:xfrm>
              <a:off x="8862333" y="2618570"/>
              <a:ext cx="2725560" cy="3233676"/>
              <a:chOff x="8862333" y="2618570"/>
              <a:chExt cx="2725560" cy="3233676"/>
            </a:xfrm>
          </p:grpSpPr>
          <p:sp>
            <p:nvSpPr>
              <p:cNvPr id="198" name="椭圆 197"/>
              <p:cNvSpPr/>
              <p:nvPr/>
            </p:nvSpPr>
            <p:spPr>
              <a:xfrm>
                <a:off x="9068798" y="2624033"/>
                <a:ext cx="2420937" cy="2420937"/>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9659399" y="5390581"/>
                <a:ext cx="1415772" cy="461665"/>
              </a:xfrm>
              <a:prstGeom prst="rect">
                <a:avLst/>
              </a:prstGeom>
            </p:spPr>
            <p:txBody>
              <a:bodyPr wrap="none">
                <a:spAutoFit/>
              </a:bodyPr>
              <a:lstStyle/>
              <a:p>
                <a:pPr algn="just"/>
                <a:r>
                  <a:rPr lang="zh-CN" altLang="en-US" sz="2400" b="1" i="0" dirty="0">
                    <a:solidFill>
                      <a:schemeClr val="accent1"/>
                    </a:solidFill>
                    <a:effectLst/>
                    <a:latin typeface="Helvetica" panose="020B0604020202020204" pitchFamily="34" charset="0"/>
                  </a:rPr>
                  <a:t>融入圈子</a:t>
                </a:r>
              </a:p>
            </p:txBody>
          </p:sp>
          <p:grpSp>
            <p:nvGrpSpPr>
              <p:cNvPr id="212" name="组合 211"/>
              <p:cNvGrpSpPr/>
              <p:nvPr/>
            </p:nvGrpSpPr>
            <p:grpSpPr>
              <a:xfrm>
                <a:off x="9469666" y="3420622"/>
                <a:ext cx="1503134" cy="1640650"/>
                <a:chOff x="8805863" y="2300288"/>
                <a:chExt cx="1781175" cy="2273301"/>
              </a:xfrm>
              <a:solidFill>
                <a:schemeClr val="accent1"/>
              </a:solidFill>
            </p:grpSpPr>
            <p:sp>
              <p:nvSpPr>
                <p:cNvPr id="206" name="Freeform 18"/>
                <p:cNvSpPr>
                  <a:spLocks noEditPoints="1"/>
                </p:cNvSpPr>
                <p:nvPr/>
              </p:nvSpPr>
              <p:spPr bwMode="auto">
                <a:xfrm>
                  <a:off x="8805863" y="3368676"/>
                  <a:ext cx="588963" cy="1204913"/>
                </a:xfrm>
                <a:custGeom>
                  <a:avLst/>
                  <a:gdLst>
                    <a:gd name="T0" fmla="*/ 504 w 532"/>
                    <a:gd name="T1" fmla="*/ 259 h 868"/>
                    <a:gd name="T2" fmla="*/ 444 w 532"/>
                    <a:gd name="T3" fmla="*/ 203 h 868"/>
                    <a:gd name="T4" fmla="*/ 275 w 532"/>
                    <a:gd name="T5" fmla="*/ 227 h 868"/>
                    <a:gd name="T6" fmla="*/ 55 w 532"/>
                    <a:gd name="T7" fmla="*/ 82 h 868"/>
                    <a:gd name="T8" fmla="*/ 0 w 532"/>
                    <a:gd name="T9" fmla="*/ 0 h 868"/>
                    <a:gd name="T10" fmla="*/ 0 w 532"/>
                    <a:gd name="T11" fmla="*/ 151 h 868"/>
                    <a:gd name="T12" fmla="*/ 16 w 532"/>
                    <a:gd name="T13" fmla="*/ 200 h 868"/>
                    <a:gd name="T14" fmla="*/ 155 w 532"/>
                    <a:gd name="T15" fmla="*/ 390 h 868"/>
                    <a:gd name="T16" fmla="*/ 68 w 532"/>
                    <a:gd name="T17" fmla="*/ 438 h 868"/>
                    <a:gd name="T18" fmla="*/ 37 w 532"/>
                    <a:gd name="T19" fmla="*/ 543 h 868"/>
                    <a:gd name="T20" fmla="*/ 142 w 532"/>
                    <a:gd name="T21" fmla="*/ 574 h 868"/>
                    <a:gd name="T22" fmla="*/ 176 w 532"/>
                    <a:gd name="T23" fmla="*/ 556 h 868"/>
                    <a:gd name="T24" fmla="*/ 176 w 532"/>
                    <a:gd name="T25" fmla="*/ 790 h 868"/>
                    <a:gd name="T26" fmla="*/ 253 w 532"/>
                    <a:gd name="T27" fmla="*/ 868 h 868"/>
                    <a:gd name="T28" fmla="*/ 331 w 532"/>
                    <a:gd name="T29" fmla="*/ 790 h 868"/>
                    <a:gd name="T30" fmla="*/ 331 w 532"/>
                    <a:gd name="T31" fmla="*/ 471 h 868"/>
                    <a:gd name="T32" fmla="*/ 319 w 532"/>
                    <a:gd name="T33" fmla="*/ 357 h 868"/>
                    <a:gd name="T34" fmla="*/ 194 w 532"/>
                    <a:gd name="T35" fmla="*/ 182 h 868"/>
                    <a:gd name="T36" fmla="*/ 364 w 532"/>
                    <a:gd name="T37" fmla="*/ 343 h 868"/>
                    <a:gd name="T38" fmla="*/ 380 w 532"/>
                    <a:gd name="T39" fmla="*/ 444 h 868"/>
                    <a:gd name="T40" fmla="*/ 489 w 532"/>
                    <a:gd name="T41" fmla="*/ 384 h 868"/>
                    <a:gd name="T42" fmla="*/ 529 w 532"/>
                    <a:gd name="T43" fmla="*/ 326 h 868"/>
                    <a:gd name="T44" fmla="*/ 504 w 532"/>
                    <a:gd name="T45" fmla="*/ 259 h 868"/>
                    <a:gd name="T46" fmla="*/ 504 w 532"/>
                    <a:gd name="T47" fmla="*/ 259 h 868"/>
                    <a:gd name="T48" fmla="*/ 504 w 532"/>
                    <a:gd name="T49" fmla="*/ 259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32" h="868">
                      <a:moveTo>
                        <a:pt x="504" y="259"/>
                      </a:moveTo>
                      <a:cubicBezTo>
                        <a:pt x="444" y="203"/>
                        <a:pt x="444" y="203"/>
                        <a:pt x="444" y="203"/>
                      </a:cubicBezTo>
                      <a:cubicBezTo>
                        <a:pt x="402" y="253"/>
                        <a:pt x="329" y="263"/>
                        <a:pt x="275" y="227"/>
                      </a:cubicBezTo>
                      <a:cubicBezTo>
                        <a:pt x="240" y="204"/>
                        <a:pt x="78" y="97"/>
                        <a:pt x="55" y="82"/>
                      </a:cubicBezTo>
                      <a:cubicBezTo>
                        <a:pt x="26" y="63"/>
                        <a:pt x="7" y="33"/>
                        <a:pt x="0" y="0"/>
                      </a:cubicBezTo>
                      <a:cubicBezTo>
                        <a:pt x="0" y="151"/>
                        <a:pt x="0" y="151"/>
                        <a:pt x="0" y="151"/>
                      </a:cubicBezTo>
                      <a:cubicBezTo>
                        <a:pt x="0" y="169"/>
                        <a:pt x="6" y="186"/>
                        <a:pt x="16" y="200"/>
                      </a:cubicBezTo>
                      <a:cubicBezTo>
                        <a:pt x="46" y="241"/>
                        <a:pt x="110" y="330"/>
                        <a:pt x="155" y="390"/>
                      </a:cubicBezTo>
                      <a:cubicBezTo>
                        <a:pt x="68" y="438"/>
                        <a:pt x="68" y="438"/>
                        <a:pt x="68" y="438"/>
                      </a:cubicBezTo>
                      <a:cubicBezTo>
                        <a:pt x="30" y="458"/>
                        <a:pt x="16" y="505"/>
                        <a:pt x="37" y="543"/>
                      </a:cubicBezTo>
                      <a:cubicBezTo>
                        <a:pt x="58" y="581"/>
                        <a:pt x="105" y="595"/>
                        <a:pt x="142" y="574"/>
                      </a:cubicBezTo>
                      <a:cubicBezTo>
                        <a:pt x="176" y="556"/>
                        <a:pt x="176" y="556"/>
                        <a:pt x="176" y="556"/>
                      </a:cubicBezTo>
                      <a:cubicBezTo>
                        <a:pt x="176" y="790"/>
                        <a:pt x="176" y="790"/>
                        <a:pt x="176" y="790"/>
                      </a:cubicBezTo>
                      <a:cubicBezTo>
                        <a:pt x="176" y="833"/>
                        <a:pt x="210" y="868"/>
                        <a:pt x="253" y="868"/>
                      </a:cubicBezTo>
                      <a:cubicBezTo>
                        <a:pt x="296" y="868"/>
                        <a:pt x="331" y="833"/>
                        <a:pt x="331" y="790"/>
                      </a:cubicBezTo>
                      <a:cubicBezTo>
                        <a:pt x="331" y="471"/>
                        <a:pt x="331" y="471"/>
                        <a:pt x="331" y="471"/>
                      </a:cubicBezTo>
                      <a:cubicBezTo>
                        <a:pt x="319" y="357"/>
                        <a:pt x="319" y="357"/>
                        <a:pt x="319" y="357"/>
                      </a:cubicBezTo>
                      <a:cubicBezTo>
                        <a:pt x="194" y="182"/>
                        <a:pt x="194" y="182"/>
                        <a:pt x="194" y="182"/>
                      </a:cubicBezTo>
                      <a:cubicBezTo>
                        <a:pt x="364" y="343"/>
                        <a:pt x="364" y="343"/>
                        <a:pt x="364" y="343"/>
                      </a:cubicBezTo>
                      <a:cubicBezTo>
                        <a:pt x="364" y="343"/>
                        <a:pt x="380" y="440"/>
                        <a:pt x="380" y="444"/>
                      </a:cubicBezTo>
                      <a:cubicBezTo>
                        <a:pt x="489" y="384"/>
                        <a:pt x="489" y="384"/>
                        <a:pt x="489" y="384"/>
                      </a:cubicBezTo>
                      <a:cubicBezTo>
                        <a:pt x="511" y="372"/>
                        <a:pt x="525" y="350"/>
                        <a:pt x="529" y="326"/>
                      </a:cubicBezTo>
                      <a:cubicBezTo>
                        <a:pt x="532" y="301"/>
                        <a:pt x="523" y="276"/>
                        <a:pt x="504" y="259"/>
                      </a:cubicBezTo>
                      <a:close/>
                      <a:moveTo>
                        <a:pt x="504" y="259"/>
                      </a:moveTo>
                      <a:cubicBezTo>
                        <a:pt x="504" y="259"/>
                        <a:pt x="504" y="259"/>
                        <a:pt x="504" y="25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7" name="Freeform 19"/>
                <p:cNvSpPr>
                  <a:spLocks noEditPoints="1"/>
                </p:cNvSpPr>
                <p:nvPr/>
              </p:nvSpPr>
              <p:spPr bwMode="auto">
                <a:xfrm>
                  <a:off x="8904288" y="2343151"/>
                  <a:ext cx="295275" cy="368300"/>
                </a:xfrm>
                <a:custGeom>
                  <a:avLst/>
                  <a:gdLst>
                    <a:gd name="T0" fmla="*/ 266 w 266"/>
                    <a:gd name="T1" fmla="*/ 133 h 266"/>
                    <a:gd name="T2" fmla="*/ 133 w 266"/>
                    <a:gd name="T3" fmla="*/ 266 h 266"/>
                    <a:gd name="T4" fmla="*/ 0 w 266"/>
                    <a:gd name="T5" fmla="*/ 133 h 266"/>
                    <a:gd name="T6" fmla="*/ 133 w 266"/>
                    <a:gd name="T7" fmla="*/ 0 h 266"/>
                    <a:gd name="T8" fmla="*/ 266 w 266"/>
                    <a:gd name="T9" fmla="*/ 133 h 266"/>
                    <a:gd name="T10" fmla="*/ 266 w 266"/>
                    <a:gd name="T11" fmla="*/ 133 h 266"/>
                    <a:gd name="T12" fmla="*/ 266 w 266"/>
                    <a:gd name="T13" fmla="*/ 133 h 266"/>
                  </a:gdLst>
                  <a:ahLst/>
                  <a:cxnLst>
                    <a:cxn ang="0">
                      <a:pos x="T0" y="T1"/>
                    </a:cxn>
                    <a:cxn ang="0">
                      <a:pos x="T2" y="T3"/>
                    </a:cxn>
                    <a:cxn ang="0">
                      <a:pos x="T4" y="T5"/>
                    </a:cxn>
                    <a:cxn ang="0">
                      <a:pos x="T6" y="T7"/>
                    </a:cxn>
                    <a:cxn ang="0">
                      <a:pos x="T8" y="T9"/>
                    </a:cxn>
                    <a:cxn ang="0">
                      <a:pos x="T10" y="T11"/>
                    </a:cxn>
                    <a:cxn ang="0">
                      <a:pos x="T12" y="T13"/>
                    </a:cxn>
                  </a:cxnLst>
                  <a:rect l="0" t="0" r="r" b="b"/>
                  <a:pathLst>
                    <a:path w="266" h="266">
                      <a:moveTo>
                        <a:pt x="266" y="133"/>
                      </a:moveTo>
                      <a:cubicBezTo>
                        <a:pt x="266" y="206"/>
                        <a:pt x="207" y="266"/>
                        <a:pt x="133" y="266"/>
                      </a:cubicBezTo>
                      <a:cubicBezTo>
                        <a:pt x="60" y="266"/>
                        <a:pt x="0" y="206"/>
                        <a:pt x="0" y="133"/>
                      </a:cubicBezTo>
                      <a:cubicBezTo>
                        <a:pt x="0" y="60"/>
                        <a:pt x="60" y="0"/>
                        <a:pt x="133" y="0"/>
                      </a:cubicBezTo>
                      <a:cubicBezTo>
                        <a:pt x="207" y="0"/>
                        <a:pt x="266" y="60"/>
                        <a:pt x="266" y="133"/>
                      </a:cubicBezTo>
                      <a:close/>
                      <a:moveTo>
                        <a:pt x="266" y="133"/>
                      </a:moveTo>
                      <a:cubicBezTo>
                        <a:pt x="266" y="133"/>
                        <a:pt x="266" y="133"/>
                        <a:pt x="266" y="13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8" name="Freeform 20"/>
                <p:cNvSpPr>
                  <a:spLocks noEditPoints="1"/>
                </p:cNvSpPr>
                <p:nvPr/>
              </p:nvSpPr>
              <p:spPr bwMode="auto">
                <a:xfrm>
                  <a:off x="8805863" y="2778126"/>
                  <a:ext cx="938213" cy="860425"/>
                </a:xfrm>
                <a:custGeom>
                  <a:avLst/>
                  <a:gdLst>
                    <a:gd name="T0" fmla="*/ 847 w 848"/>
                    <a:gd name="T1" fmla="*/ 45 h 621"/>
                    <a:gd name="T2" fmla="*/ 816 w 848"/>
                    <a:gd name="T3" fmla="*/ 21 h 621"/>
                    <a:gd name="T4" fmla="*/ 675 w 848"/>
                    <a:gd name="T5" fmla="*/ 37 h 621"/>
                    <a:gd name="T6" fmla="*/ 675 w 848"/>
                    <a:gd name="T7" fmla="*/ 37 h 621"/>
                    <a:gd name="T8" fmla="*/ 606 w 848"/>
                    <a:gd name="T9" fmla="*/ 45 h 621"/>
                    <a:gd name="T10" fmla="*/ 466 w 848"/>
                    <a:gd name="T11" fmla="*/ 181 h 621"/>
                    <a:gd name="T12" fmla="*/ 341 w 848"/>
                    <a:gd name="T13" fmla="*/ 94 h 621"/>
                    <a:gd name="T14" fmla="*/ 341 w 848"/>
                    <a:gd name="T15" fmla="*/ 81 h 621"/>
                    <a:gd name="T16" fmla="*/ 262 w 848"/>
                    <a:gd name="T17" fmla="*/ 2 h 621"/>
                    <a:gd name="T18" fmla="*/ 82 w 848"/>
                    <a:gd name="T19" fmla="*/ 1 h 621"/>
                    <a:gd name="T20" fmla="*/ 2 w 848"/>
                    <a:gd name="T21" fmla="*/ 80 h 621"/>
                    <a:gd name="T22" fmla="*/ 0 w 848"/>
                    <a:gd name="T23" fmla="*/ 383 h 621"/>
                    <a:gd name="T24" fmla="*/ 60 w 848"/>
                    <a:gd name="T25" fmla="*/ 125 h 621"/>
                    <a:gd name="T26" fmla="*/ 61 w 848"/>
                    <a:gd name="T27" fmla="*/ 402 h 621"/>
                    <a:gd name="T28" fmla="*/ 90 w 848"/>
                    <a:gd name="T29" fmla="*/ 456 h 621"/>
                    <a:gd name="T30" fmla="*/ 309 w 848"/>
                    <a:gd name="T31" fmla="*/ 602 h 621"/>
                    <a:gd name="T32" fmla="*/ 398 w 848"/>
                    <a:gd name="T33" fmla="*/ 587 h 621"/>
                    <a:gd name="T34" fmla="*/ 382 w 848"/>
                    <a:gd name="T35" fmla="*/ 492 h 621"/>
                    <a:gd name="T36" fmla="*/ 192 w 848"/>
                    <a:gd name="T37" fmla="*/ 366 h 621"/>
                    <a:gd name="T38" fmla="*/ 192 w 848"/>
                    <a:gd name="T39" fmla="*/ 116 h 621"/>
                    <a:gd name="T40" fmla="*/ 247 w 848"/>
                    <a:gd name="T41" fmla="*/ 327 h 621"/>
                    <a:gd name="T42" fmla="*/ 340 w 848"/>
                    <a:gd name="T43" fmla="*/ 388 h 621"/>
                    <a:gd name="T44" fmla="*/ 340 w 848"/>
                    <a:gd name="T45" fmla="*/ 266 h 621"/>
                    <a:gd name="T46" fmla="*/ 418 w 848"/>
                    <a:gd name="T47" fmla="*/ 326 h 621"/>
                    <a:gd name="T48" fmla="*/ 507 w 848"/>
                    <a:gd name="T49" fmla="*/ 321 h 621"/>
                    <a:gd name="T50" fmla="*/ 682 w 848"/>
                    <a:gd name="T51" fmla="*/ 145 h 621"/>
                    <a:gd name="T52" fmla="*/ 707 w 848"/>
                    <a:gd name="T53" fmla="*/ 90 h 621"/>
                    <a:gd name="T54" fmla="*/ 822 w 848"/>
                    <a:gd name="T55" fmla="*/ 76 h 621"/>
                    <a:gd name="T56" fmla="*/ 847 w 848"/>
                    <a:gd name="T57" fmla="*/ 45 h 621"/>
                    <a:gd name="T58" fmla="*/ 847 w 848"/>
                    <a:gd name="T59" fmla="*/ 45 h 621"/>
                    <a:gd name="T60" fmla="*/ 847 w 848"/>
                    <a:gd name="T61" fmla="*/ 45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848" h="621">
                      <a:moveTo>
                        <a:pt x="847" y="45"/>
                      </a:moveTo>
                      <a:cubicBezTo>
                        <a:pt x="845" y="30"/>
                        <a:pt x="831" y="19"/>
                        <a:pt x="816" y="21"/>
                      </a:cubicBezTo>
                      <a:cubicBezTo>
                        <a:pt x="675" y="37"/>
                        <a:pt x="675" y="37"/>
                        <a:pt x="675" y="37"/>
                      </a:cubicBezTo>
                      <a:cubicBezTo>
                        <a:pt x="675" y="37"/>
                        <a:pt x="675" y="37"/>
                        <a:pt x="675" y="37"/>
                      </a:cubicBezTo>
                      <a:cubicBezTo>
                        <a:pt x="653" y="23"/>
                        <a:pt x="624" y="27"/>
                        <a:pt x="606" y="45"/>
                      </a:cubicBezTo>
                      <a:cubicBezTo>
                        <a:pt x="466" y="181"/>
                        <a:pt x="466" y="181"/>
                        <a:pt x="466" y="181"/>
                      </a:cubicBezTo>
                      <a:cubicBezTo>
                        <a:pt x="341" y="94"/>
                        <a:pt x="341" y="94"/>
                        <a:pt x="341" y="94"/>
                      </a:cubicBezTo>
                      <a:cubicBezTo>
                        <a:pt x="341" y="81"/>
                        <a:pt x="341" y="81"/>
                        <a:pt x="341" y="81"/>
                      </a:cubicBezTo>
                      <a:cubicBezTo>
                        <a:pt x="342" y="38"/>
                        <a:pt x="306" y="2"/>
                        <a:pt x="262" y="2"/>
                      </a:cubicBezTo>
                      <a:cubicBezTo>
                        <a:pt x="82" y="1"/>
                        <a:pt x="82" y="1"/>
                        <a:pt x="82" y="1"/>
                      </a:cubicBezTo>
                      <a:cubicBezTo>
                        <a:pt x="38" y="0"/>
                        <a:pt x="2" y="36"/>
                        <a:pt x="2" y="80"/>
                      </a:cubicBezTo>
                      <a:cubicBezTo>
                        <a:pt x="0" y="383"/>
                        <a:pt x="0" y="383"/>
                        <a:pt x="0" y="383"/>
                      </a:cubicBezTo>
                      <a:cubicBezTo>
                        <a:pt x="60" y="125"/>
                        <a:pt x="60" y="125"/>
                        <a:pt x="60" y="125"/>
                      </a:cubicBezTo>
                      <a:cubicBezTo>
                        <a:pt x="61" y="402"/>
                        <a:pt x="61" y="402"/>
                        <a:pt x="61" y="402"/>
                      </a:cubicBezTo>
                      <a:cubicBezTo>
                        <a:pt x="61" y="424"/>
                        <a:pt x="72" y="444"/>
                        <a:pt x="90" y="456"/>
                      </a:cubicBezTo>
                      <a:cubicBezTo>
                        <a:pt x="309" y="602"/>
                        <a:pt x="309" y="602"/>
                        <a:pt x="309" y="602"/>
                      </a:cubicBezTo>
                      <a:cubicBezTo>
                        <a:pt x="338" y="621"/>
                        <a:pt x="377" y="614"/>
                        <a:pt x="398" y="587"/>
                      </a:cubicBezTo>
                      <a:cubicBezTo>
                        <a:pt x="421" y="556"/>
                        <a:pt x="414" y="513"/>
                        <a:pt x="382" y="492"/>
                      </a:cubicBezTo>
                      <a:cubicBezTo>
                        <a:pt x="192" y="366"/>
                        <a:pt x="192" y="366"/>
                        <a:pt x="192" y="366"/>
                      </a:cubicBezTo>
                      <a:cubicBezTo>
                        <a:pt x="192" y="116"/>
                        <a:pt x="192" y="116"/>
                        <a:pt x="192" y="116"/>
                      </a:cubicBezTo>
                      <a:cubicBezTo>
                        <a:pt x="247" y="327"/>
                        <a:pt x="247" y="327"/>
                        <a:pt x="247" y="327"/>
                      </a:cubicBezTo>
                      <a:cubicBezTo>
                        <a:pt x="340" y="388"/>
                        <a:pt x="340" y="388"/>
                        <a:pt x="340" y="388"/>
                      </a:cubicBezTo>
                      <a:cubicBezTo>
                        <a:pt x="340" y="266"/>
                        <a:pt x="340" y="266"/>
                        <a:pt x="340" y="266"/>
                      </a:cubicBezTo>
                      <a:cubicBezTo>
                        <a:pt x="418" y="326"/>
                        <a:pt x="418" y="326"/>
                        <a:pt x="418" y="326"/>
                      </a:cubicBezTo>
                      <a:cubicBezTo>
                        <a:pt x="445" y="347"/>
                        <a:pt x="483" y="345"/>
                        <a:pt x="507" y="321"/>
                      </a:cubicBezTo>
                      <a:cubicBezTo>
                        <a:pt x="570" y="259"/>
                        <a:pt x="637" y="192"/>
                        <a:pt x="682" y="145"/>
                      </a:cubicBezTo>
                      <a:cubicBezTo>
                        <a:pt x="697" y="130"/>
                        <a:pt x="707" y="110"/>
                        <a:pt x="707" y="90"/>
                      </a:cubicBezTo>
                      <a:cubicBezTo>
                        <a:pt x="822" y="76"/>
                        <a:pt x="822" y="76"/>
                        <a:pt x="822" y="76"/>
                      </a:cubicBezTo>
                      <a:cubicBezTo>
                        <a:pt x="837" y="74"/>
                        <a:pt x="848" y="60"/>
                        <a:pt x="847" y="45"/>
                      </a:cubicBezTo>
                      <a:close/>
                      <a:moveTo>
                        <a:pt x="847" y="45"/>
                      </a:moveTo>
                      <a:cubicBezTo>
                        <a:pt x="847" y="45"/>
                        <a:pt x="847" y="45"/>
                        <a:pt x="847" y="4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9" name="Freeform 21"/>
                <p:cNvSpPr>
                  <a:spLocks noEditPoints="1"/>
                </p:cNvSpPr>
                <p:nvPr/>
              </p:nvSpPr>
              <p:spPr bwMode="auto">
                <a:xfrm>
                  <a:off x="9683750" y="2300288"/>
                  <a:ext cx="301625" cy="415925"/>
                </a:xfrm>
                <a:custGeom>
                  <a:avLst/>
                  <a:gdLst>
                    <a:gd name="T0" fmla="*/ 247 w 273"/>
                    <a:gd name="T1" fmla="*/ 0 h 300"/>
                    <a:gd name="T2" fmla="*/ 221 w 273"/>
                    <a:gd name="T3" fmla="*/ 86 h 300"/>
                    <a:gd name="T4" fmla="*/ 142 w 273"/>
                    <a:gd name="T5" fmla="*/ 138 h 300"/>
                    <a:gd name="T6" fmla="*/ 36 w 273"/>
                    <a:gd name="T7" fmla="*/ 197 h 300"/>
                    <a:gd name="T8" fmla="*/ 10 w 273"/>
                    <a:gd name="T9" fmla="*/ 300 h 300"/>
                    <a:gd name="T10" fmla="*/ 64 w 273"/>
                    <a:gd name="T11" fmla="*/ 228 h 300"/>
                    <a:gd name="T12" fmla="*/ 162 w 273"/>
                    <a:gd name="T13" fmla="*/ 191 h 300"/>
                    <a:gd name="T14" fmla="*/ 259 w 273"/>
                    <a:gd name="T15" fmla="*/ 106 h 300"/>
                    <a:gd name="T16" fmla="*/ 247 w 273"/>
                    <a:gd name="T17" fmla="*/ 0 h 300"/>
                    <a:gd name="T18" fmla="*/ 247 w 273"/>
                    <a:gd name="T19" fmla="*/ 0 h 300"/>
                    <a:gd name="T20" fmla="*/ 247 w 273"/>
                    <a:gd name="T21" fmla="*/ 0 h 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3" h="300">
                      <a:moveTo>
                        <a:pt x="247" y="0"/>
                      </a:moveTo>
                      <a:cubicBezTo>
                        <a:pt x="245" y="32"/>
                        <a:pt x="241" y="61"/>
                        <a:pt x="221" y="86"/>
                      </a:cubicBezTo>
                      <a:cubicBezTo>
                        <a:pt x="202" y="112"/>
                        <a:pt x="173" y="127"/>
                        <a:pt x="142" y="138"/>
                      </a:cubicBezTo>
                      <a:cubicBezTo>
                        <a:pt x="120" y="147"/>
                        <a:pt x="71" y="157"/>
                        <a:pt x="36" y="197"/>
                      </a:cubicBezTo>
                      <a:cubicBezTo>
                        <a:pt x="0" y="238"/>
                        <a:pt x="3" y="284"/>
                        <a:pt x="10" y="300"/>
                      </a:cubicBezTo>
                      <a:cubicBezTo>
                        <a:pt x="17" y="276"/>
                        <a:pt x="36" y="247"/>
                        <a:pt x="64" y="228"/>
                      </a:cubicBezTo>
                      <a:cubicBezTo>
                        <a:pt x="99" y="205"/>
                        <a:pt x="134" y="201"/>
                        <a:pt x="162" y="191"/>
                      </a:cubicBezTo>
                      <a:cubicBezTo>
                        <a:pt x="204" y="175"/>
                        <a:pt x="242" y="148"/>
                        <a:pt x="259" y="106"/>
                      </a:cubicBezTo>
                      <a:cubicBezTo>
                        <a:pt x="273" y="71"/>
                        <a:pt x="267" y="29"/>
                        <a:pt x="247" y="0"/>
                      </a:cubicBezTo>
                      <a:close/>
                      <a:moveTo>
                        <a:pt x="247" y="0"/>
                      </a:moveTo>
                      <a:cubicBezTo>
                        <a:pt x="247" y="0"/>
                        <a:pt x="247" y="0"/>
                        <a:pt x="247"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0" name="Freeform 22"/>
                <p:cNvSpPr>
                  <a:spLocks noEditPoints="1"/>
                </p:cNvSpPr>
                <p:nvPr/>
              </p:nvSpPr>
              <p:spPr bwMode="auto">
                <a:xfrm>
                  <a:off x="10067925" y="2341563"/>
                  <a:ext cx="298450" cy="376238"/>
                </a:xfrm>
                <a:custGeom>
                  <a:avLst/>
                  <a:gdLst>
                    <a:gd name="T0" fmla="*/ 270 w 270"/>
                    <a:gd name="T1" fmla="*/ 136 h 271"/>
                    <a:gd name="T2" fmla="*/ 135 w 270"/>
                    <a:gd name="T3" fmla="*/ 271 h 271"/>
                    <a:gd name="T4" fmla="*/ 0 w 270"/>
                    <a:gd name="T5" fmla="*/ 136 h 271"/>
                    <a:gd name="T6" fmla="*/ 135 w 270"/>
                    <a:gd name="T7" fmla="*/ 0 h 271"/>
                    <a:gd name="T8" fmla="*/ 270 w 270"/>
                    <a:gd name="T9" fmla="*/ 136 h 271"/>
                    <a:gd name="T10" fmla="*/ 270 w 270"/>
                    <a:gd name="T11" fmla="*/ 136 h 271"/>
                    <a:gd name="T12" fmla="*/ 270 w 270"/>
                    <a:gd name="T13" fmla="*/ 136 h 271"/>
                  </a:gdLst>
                  <a:ahLst/>
                  <a:cxnLst>
                    <a:cxn ang="0">
                      <a:pos x="T0" y="T1"/>
                    </a:cxn>
                    <a:cxn ang="0">
                      <a:pos x="T2" y="T3"/>
                    </a:cxn>
                    <a:cxn ang="0">
                      <a:pos x="T4" y="T5"/>
                    </a:cxn>
                    <a:cxn ang="0">
                      <a:pos x="T6" y="T7"/>
                    </a:cxn>
                    <a:cxn ang="0">
                      <a:pos x="T8" y="T9"/>
                    </a:cxn>
                    <a:cxn ang="0">
                      <a:pos x="T10" y="T11"/>
                    </a:cxn>
                    <a:cxn ang="0">
                      <a:pos x="T12" y="T13"/>
                    </a:cxn>
                  </a:cxnLst>
                  <a:rect l="0" t="0" r="r" b="b"/>
                  <a:pathLst>
                    <a:path w="270" h="271">
                      <a:moveTo>
                        <a:pt x="270" y="136"/>
                      </a:moveTo>
                      <a:cubicBezTo>
                        <a:pt x="270" y="210"/>
                        <a:pt x="210" y="271"/>
                        <a:pt x="135" y="271"/>
                      </a:cubicBezTo>
                      <a:cubicBezTo>
                        <a:pt x="61" y="271"/>
                        <a:pt x="0" y="210"/>
                        <a:pt x="0" y="136"/>
                      </a:cubicBezTo>
                      <a:cubicBezTo>
                        <a:pt x="0" y="61"/>
                        <a:pt x="61" y="0"/>
                        <a:pt x="135" y="0"/>
                      </a:cubicBezTo>
                      <a:cubicBezTo>
                        <a:pt x="210" y="0"/>
                        <a:pt x="270" y="61"/>
                        <a:pt x="270" y="136"/>
                      </a:cubicBezTo>
                      <a:close/>
                      <a:moveTo>
                        <a:pt x="270" y="136"/>
                      </a:moveTo>
                      <a:cubicBezTo>
                        <a:pt x="270" y="136"/>
                        <a:pt x="270" y="136"/>
                        <a:pt x="270" y="13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1" name="Freeform 23"/>
                <p:cNvSpPr>
                  <a:spLocks noEditPoints="1"/>
                </p:cNvSpPr>
                <p:nvPr/>
              </p:nvSpPr>
              <p:spPr bwMode="auto">
                <a:xfrm>
                  <a:off x="9688513" y="2773363"/>
                  <a:ext cx="898525" cy="1800225"/>
                </a:xfrm>
                <a:custGeom>
                  <a:avLst/>
                  <a:gdLst>
                    <a:gd name="T0" fmla="*/ 796 w 812"/>
                    <a:gd name="T1" fmla="*/ 252 h 1298"/>
                    <a:gd name="T2" fmla="*/ 636 w 812"/>
                    <a:gd name="T3" fmla="*/ 43 h 1298"/>
                    <a:gd name="T4" fmla="*/ 560 w 812"/>
                    <a:gd name="T5" fmla="*/ 0 h 1298"/>
                    <a:gd name="T6" fmla="*/ 397 w 812"/>
                    <a:gd name="T7" fmla="*/ 0 h 1298"/>
                    <a:gd name="T8" fmla="*/ 306 w 812"/>
                    <a:gd name="T9" fmla="*/ 98 h 1298"/>
                    <a:gd name="T10" fmla="*/ 306 w 812"/>
                    <a:gd name="T11" fmla="*/ 137 h 1298"/>
                    <a:gd name="T12" fmla="*/ 406 w 812"/>
                    <a:gd name="T13" fmla="*/ 55 h 1298"/>
                    <a:gd name="T14" fmla="*/ 271 w 812"/>
                    <a:gd name="T15" fmla="*/ 240 h 1298"/>
                    <a:gd name="T16" fmla="*/ 64 w 812"/>
                    <a:gd name="T17" fmla="*/ 230 h 1298"/>
                    <a:gd name="T18" fmla="*/ 1 w 812"/>
                    <a:gd name="T19" fmla="*/ 288 h 1298"/>
                    <a:gd name="T20" fmla="*/ 58 w 812"/>
                    <a:gd name="T21" fmla="*/ 350 h 1298"/>
                    <a:gd name="T22" fmla="*/ 301 w 812"/>
                    <a:gd name="T23" fmla="*/ 361 h 1298"/>
                    <a:gd name="T24" fmla="*/ 349 w 812"/>
                    <a:gd name="T25" fmla="*/ 337 h 1298"/>
                    <a:gd name="T26" fmla="*/ 498 w 812"/>
                    <a:gd name="T27" fmla="*/ 133 h 1298"/>
                    <a:gd name="T28" fmla="*/ 402 w 812"/>
                    <a:gd name="T29" fmla="*/ 359 h 1298"/>
                    <a:gd name="T30" fmla="*/ 306 w 812"/>
                    <a:gd name="T31" fmla="*/ 419 h 1298"/>
                    <a:gd name="T32" fmla="*/ 304 w 812"/>
                    <a:gd name="T33" fmla="*/ 1222 h 1298"/>
                    <a:gd name="T34" fmla="*/ 380 w 812"/>
                    <a:gd name="T35" fmla="*/ 1298 h 1298"/>
                    <a:gd name="T36" fmla="*/ 456 w 812"/>
                    <a:gd name="T37" fmla="*/ 1222 h 1298"/>
                    <a:gd name="T38" fmla="*/ 456 w 812"/>
                    <a:gd name="T39" fmla="*/ 648 h 1298"/>
                    <a:gd name="T40" fmla="*/ 500 w 812"/>
                    <a:gd name="T41" fmla="*/ 648 h 1298"/>
                    <a:gd name="T42" fmla="*/ 500 w 812"/>
                    <a:gd name="T43" fmla="*/ 1222 h 1298"/>
                    <a:gd name="T44" fmla="*/ 576 w 812"/>
                    <a:gd name="T45" fmla="*/ 1298 h 1298"/>
                    <a:gd name="T46" fmla="*/ 652 w 812"/>
                    <a:gd name="T47" fmla="*/ 1222 h 1298"/>
                    <a:gd name="T48" fmla="*/ 652 w 812"/>
                    <a:gd name="T49" fmla="*/ 599 h 1298"/>
                    <a:gd name="T50" fmla="*/ 709 w 812"/>
                    <a:gd name="T51" fmla="*/ 560 h 1298"/>
                    <a:gd name="T52" fmla="*/ 804 w 812"/>
                    <a:gd name="T53" fmla="*/ 311 h 1298"/>
                    <a:gd name="T54" fmla="*/ 796 w 812"/>
                    <a:gd name="T55" fmla="*/ 252 h 1298"/>
                    <a:gd name="T56" fmla="*/ 652 w 812"/>
                    <a:gd name="T57" fmla="*/ 367 h 1298"/>
                    <a:gd name="T58" fmla="*/ 652 w 812"/>
                    <a:gd name="T59" fmla="*/ 265 h 1298"/>
                    <a:gd name="T60" fmla="*/ 677 w 812"/>
                    <a:gd name="T61" fmla="*/ 299 h 1298"/>
                    <a:gd name="T62" fmla="*/ 652 w 812"/>
                    <a:gd name="T63" fmla="*/ 367 h 1298"/>
                    <a:gd name="T64" fmla="*/ 652 w 812"/>
                    <a:gd name="T65" fmla="*/ 367 h 1298"/>
                    <a:gd name="T66" fmla="*/ 652 w 812"/>
                    <a:gd name="T67" fmla="*/ 367 h 1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812" h="1298">
                      <a:moveTo>
                        <a:pt x="796" y="252"/>
                      </a:moveTo>
                      <a:cubicBezTo>
                        <a:pt x="636" y="43"/>
                        <a:pt x="636" y="43"/>
                        <a:pt x="636" y="43"/>
                      </a:cubicBezTo>
                      <a:cubicBezTo>
                        <a:pt x="619" y="17"/>
                        <a:pt x="592" y="0"/>
                        <a:pt x="560" y="0"/>
                      </a:cubicBezTo>
                      <a:cubicBezTo>
                        <a:pt x="397" y="0"/>
                        <a:pt x="397" y="0"/>
                        <a:pt x="397" y="0"/>
                      </a:cubicBezTo>
                      <a:cubicBezTo>
                        <a:pt x="347" y="0"/>
                        <a:pt x="306" y="44"/>
                        <a:pt x="306" y="98"/>
                      </a:cubicBezTo>
                      <a:cubicBezTo>
                        <a:pt x="306" y="137"/>
                        <a:pt x="306" y="137"/>
                        <a:pt x="306" y="137"/>
                      </a:cubicBezTo>
                      <a:cubicBezTo>
                        <a:pt x="406" y="55"/>
                        <a:pt x="406" y="55"/>
                        <a:pt x="406" y="55"/>
                      </a:cubicBezTo>
                      <a:cubicBezTo>
                        <a:pt x="271" y="240"/>
                        <a:pt x="271" y="240"/>
                        <a:pt x="271" y="240"/>
                      </a:cubicBezTo>
                      <a:cubicBezTo>
                        <a:pt x="64" y="230"/>
                        <a:pt x="64" y="230"/>
                        <a:pt x="64" y="230"/>
                      </a:cubicBezTo>
                      <a:cubicBezTo>
                        <a:pt x="31" y="229"/>
                        <a:pt x="3" y="254"/>
                        <a:pt x="1" y="288"/>
                      </a:cubicBezTo>
                      <a:cubicBezTo>
                        <a:pt x="0" y="321"/>
                        <a:pt x="25" y="349"/>
                        <a:pt x="58" y="350"/>
                      </a:cubicBezTo>
                      <a:cubicBezTo>
                        <a:pt x="60" y="350"/>
                        <a:pt x="299" y="361"/>
                        <a:pt x="301" y="361"/>
                      </a:cubicBezTo>
                      <a:cubicBezTo>
                        <a:pt x="320" y="361"/>
                        <a:pt x="338" y="352"/>
                        <a:pt x="349" y="337"/>
                      </a:cubicBezTo>
                      <a:cubicBezTo>
                        <a:pt x="498" y="133"/>
                        <a:pt x="498" y="133"/>
                        <a:pt x="498" y="133"/>
                      </a:cubicBezTo>
                      <a:cubicBezTo>
                        <a:pt x="402" y="359"/>
                        <a:pt x="402" y="359"/>
                        <a:pt x="402" y="359"/>
                      </a:cubicBezTo>
                      <a:cubicBezTo>
                        <a:pt x="393" y="381"/>
                        <a:pt x="357" y="416"/>
                        <a:pt x="306" y="419"/>
                      </a:cubicBezTo>
                      <a:cubicBezTo>
                        <a:pt x="306" y="419"/>
                        <a:pt x="304" y="458"/>
                        <a:pt x="304" y="1222"/>
                      </a:cubicBezTo>
                      <a:cubicBezTo>
                        <a:pt x="304" y="1264"/>
                        <a:pt x="338" y="1298"/>
                        <a:pt x="380" y="1298"/>
                      </a:cubicBezTo>
                      <a:cubicBezTo>
                        <a:pt x="422" y="1298"/>
                        <a:pt x="456" y="1264"/>
                        <a:pt x="456" y="1222"/>
                      </a:cubicBezTo>
                      <a:cubicBezTo>
                        <a:pt x="456" y="648"/>
                        <a:pt x="456" y="648"/>
                        <a:pt x="456" y="648"/>
                      </a:cubicBezTo>
                      <a:cubicBezTo>
                        <a:pt x="500" y="648"/>
                        <a:pt x="500" y="648"/>
                        <a:pt x="500" y="648"/>
                      </a:cubicBezTo>
                      <a:cubicBezTo>
                        <a:pt x="500" y="1222"/>
                        <a:pt x="500" y="1222"/>
                        <a:pt x="500" y="1222"/>
                      </a:cubicBezTo>
                      <a:cubicBezTo>
                        <a:pt x="500" y="1264"/>
                        <a:pt x="534" y="1298"/>
                        <a:pt x="576" y="1298"/>
                      </a:cubicBezTo>
                      <a:cubicBezTo>
                        <a:pt x="618" y="1298"/>
                        <a:pt x="652" y="1264"/>
                        <a:pt x="652" y="1222"/>
                      </a:cubicBezTo>
                      <a:cubicBezTo>
                        <a:pt x="652" y="599"/>
                        <a:pt x="652" y="599"/>
                        <a:pt x="652" y="599"/>
                      </a:cubicBezTo>
                      <a:cubicBezTo>
                        <a:pt x="676" y="599"/>
                        <a:pt x="699" y="584"/>
                        <a:pt x="709" y="560"/>
                      </a:cubicBezTo>
                      <a:cubicBezTo>
                        <a:pt x="804" y="311"/>
                        <a:pt x="804" y="311"/>
                        <a:pt x="804" y="311"/>
                      </a:cubicBezTo>
                      <a:cubicBezTo>
                        <a:pt x="812" y="291"/>
                        <a:pt x="809" y="269"/>
                        <a:pt x="796" y="252"/>
                      </a:cubicBezTo>
                      <a:close/>
                      <a:moveTo>
                        <a:pt x="652" y="367"/>
                      </a:moveTo>
                      <a:cubicBezTo>
                        <a:pt x="652" y="265"/>
                        <a:pt x="652" y="265"/>
                        <a:pt x="652" y="265"/>
                      </a:cubicBezTo>
                      <a:cubicBezTo>
                        <a:pt x="677" y="299"/>
                        <a:pt x="677" y="299"/>
                        <a:pt x="677" y="299"/>
                      </a:cubicBezTo>
                      <a:lnTo>
                        <a:pt x="652" y="367"/>
                      </a:lnTo>
                      <a:close/>
                      <a:moveTo>
                        <a:pt x="652" y="367"/>
                      </a:moveTo>
                      <a:cubicBezTo>
                        <a:pt x="652" y="367"/>
                        <a:pt x="652" y="367"/>
                        <a:pt x="652" y="36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226" name="doughnut-b065022e-8cb4-49ae-80d9-e05676d2885d" descr="PwgAAB+LCAAAAAAABADVVE1vgkAU/C/b9kYNklpSbtjGxkNrE017aDxsYZW1sBhYGhvDf+9b2OVDV8VTY7zg25l9M+8NbNE1/10T5KBphBP+RPEywdGYkwgZaOwjh2VhaKAhZT5ly+ckztYpcj63Fa158kF58I7DjAguo5zisPzr7OEV7IUyGmWRhJk9E0p40yj1zbJIfT8kTdiYcZL8VB36olY8T3kCDUZxEmEODbdmfoPkEcDsnp0Lsk82cJGBZqUspUfKEwPQ+hQHwqbrr7KUR4TxmvSGYXQEVGn87vNqdCXH2p3H7YNmIpYNxbzqOg3wmrzCVUKvnIAooXllriUW+sJDy3ZuHNQ7I5szHQpG05tuHUfVFy1r8VKBTvZcI7wK4mMcxsnpICrY3vlksaAemQUkIgozo4y7zAfNvkrhMKHLgDOSprIw+VoRjzdozkCgsjSAO69GozvLvnddpOyZuS6NqmHXNO7gu6ypoDT3BH5Twl3PgzFL5aWhor7nU8k/nUPw58VsN5NKcmuvZfFIHP/NqHVOZC/Dmz04ucUh9r4vfHH9o4sTBjt6O/qxEQk//a0pULr3XdK7vu5teJdZCkaNOzQS3Xsqe7UmUvqYw+8PTNZIlz8IAAA="/>
              <p:cNvGrpSpPr>
                <a:grpSpLocks noChangeAspect="1"/>
              </p:cNvGrpSpPr>
              <p:nvPr/>
            </p:nvGrpSpPr>
            <p:grpSpPr>
              <a:xfrm>
                <a:off x="8862333" y="2618570"/>
                <a:ext cx="2725560" cy="2717800"/>
                <a:chOff x="4906387" y="2242774"/>
                <a:chExt cx="2379226" cy="2372452"/>
              </a:xfrm>
            </p:grpSpPr>
            <p:sp>
              <p:nvSpPr>
                <p:cNvPr id="227" name="BackShape"/>
                <p:cNvSpPr/>
                <p:nvPr/>
              </p:nvSpPr>
              <p:spPr>
                <a:xfrm>
                  <a:off x="4922018" y="2242774"/>
                  <a:ext cx="2341191" cy="2372452"/>
                </a:xfrm>
                <a:prstGeom prst="donut">
                  <a:avLst>
                    <a:gd name="adj" fmla="val 12000"/>
                  </a:avLst>
                </a:prstGeom>
                <a:solidFill>
                  <a:schemeClr val="bg1">
                    <a:lumMod val="95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28" name="ValueShape"/>
                <p:cNvSpPr/>
                <p:nvPr/>
              </p:nvSpPr>
              <p:spPr>
                <a:xfrm>
                  <a:off x="4906387" y="2242774"/>
                  <a:ext cx="2372452" cy="2372452"/>
                </a:xfrm>
                <a:prstGeom prst="blockArc">
                  <a:avLst>
                    <a:gd name="adj1" fmla="val 16200000"/>
                    <a:gd name="adj2" fmla="val 20023200"/>
                    <a:gd name="adj3" fmla="val 12000"/>
                  </a:avLst>
                </a:prstGeom>
                <a:solidFill>
                  <a:schemeClr val="accent1">
                    <a:lumMod val="100000"/>
                  </a:schemeClr>
                </a:solidFill>
                <a:ln w="1270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29" name="ValueBack"/>
                <p:cNvSpPr>
                  <a:spLocks/>
                </p:cNvSpPr>
                <p:nvPr/>
              </p:nvSpPr>
              <p:spPr bwMode="auto">
                <a:xfrm>
                  <a:off x="6467741" y="2314876"/>
                  <a:ext cx="817872" cy="815710"/>
                </a:xfrm>
                <a:prstGeom prst="ellipse">
                  <a:avLst/>
                </a:prstGeom>
                <a:solidFill>
                  <a:schemeClr val="bg1"/>
                </a:solidFill>
                <a:ln w="57150">
                  <a:solidFill>
                    <a:schemeClr val="accent1">
                      <a:lumMod val="100000"/>
                      <a:alpha val="42000"/>
                    </a:schemeClr>
                  </a:solidFill>
                </a:ln>
              </p:spPr>
              <p:txBody>
                <a:bodyPr wrap="none" anchor="ctr"/>
                <a:lstStyle/>
                <a:p>
                  <a:pPr algn="ctr"/>
                  <a:r>
                    <a:rPr lang="en-US" altLang="zh-CN" sz="2800">
                      <a:solidFill>
                        <a:schemeClr val="accent1">
                          <a:lumMod val="100000"/>
                        </a:schemeClr>
                      </a:solidFill>
                      <a:latin typeface="Impact" panose="020B0806030902050204" pitchFamily="34" charset="0"/>
                    </a:rPr>
                    <a:t>17.7%</a:t>
                  </a:r>
                </a:p>
              </p:txBody>
            </p:sp>
            <p:sp>
              <p:nvSpPr>
                <p:cNvPr id="230" name="AreaShape"/>
                <p:cNvSpPr/>
                <p:nvPr/>
              </p:nvSpPr>
              <p:spPr>
                <a:xfrm>
                  <a:off x="5819775" y="3152474"/>
                  <a:ext cx="553052" cy="553052"/>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grpSp>
        </p:grpSp>
        <p:grpSp>
          <p:nvGrpSpPr>
            <p:cNvPr id="3" name="组合 2"/>
            <p:cNvGrpSpPr/>
            <p:nvPr/>
          </p:nvGrpSpPr>
          <p:grpSpPr>
            <a:xfrm>
              <a:off x="1075756" y="2591490"/>
              <a:ext cx="2725560" cy="3179438"/>
              <a:chOff x="1075756" y="2591490"/>
              <a:chExt cx="2725560" cy="3179438"/>
            </a:xfrm>
          </p:grpSpPr>
          <p:sp>
            <p:nvSpPr>
              <p:cNvPr id="233" name="椭圆 232"/>
              <p:cNvSpPr/>
              <p:nvPr/>
            </p:nvSpPr>
            <p:spPr>
              <a:xfrm>
                <a:off x="1297296" y="2624033"/>
                <a:ext cx="2420937" cy="2420937"/>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1812855" y="5309263"/>
                <a:ext cx="1415772" cy="461665"/>
              </a:xfrm>
              <a:prstGeom prst="rect">
                <a:avLst/>
              </a:prstGeom>
            </p:spPr>
            <p:txBody>
              <a:bodyPr wrap="none">
                <a:spAutoFit/>
              </a:bodyPr>
              <a:lstStyle/>
              <a:p>
                <a:pPr algn="just"/>
                <a:r>
                  <a:rPr lang="zh-CN" altLang="en-US" sz="2400" b="1" dirty="0">
                    <a:solidFill>
                      <a:schemeClr val="accent1"/>
                    </a:solidFill>
                    <a:latin typeface="Helvetica" panose="020B0604020202020204" pitchFamily="34" charset="0"/>
                  </a:rPr>
                  <a:t>抽烟很酷</a:t>
                </a:r>
              </a:p>
            </p:txBody>
          </p:sp>
          <p:sp>
            <p:nvSpPr>
              <p:cNvPr id="202" name="Freeform 14"/>
              <p:cNvSpPr>
                <a:spLocks noEditPoints="1"/>
              </p:cNvSpPr>
              <p:nvPr/>
            </p:nvSpPr>
            <p:spPr bwMode="auto">
              <a:xfrm>
                <a:off x="1590905" y="3186492"/>
                <a:ext cx="1281700" cy="1730530"/>
              </a:xfrm>
              <a:custGeom>
                <a:avLst/>
                <a:gdLst>
                  <a:gd name="T0" fmla="*/ 63 w 77"/>
                  <a:gd name="T1" fmla="*/ 42 h 105"/>
                  <a:gd name="T2" fmla="*/ 39 w 77"/>
                  <a:gd name="T3" fmla="*/ 35 h 105"/>
                  <a:gd name="T4" fmla="*/ 40 w 77"/>
                  <a:gd name="T5" fmla="*/ 68 h 105"/>
                  <a:gd name="T6" fmla="*/ 41 w 77"/>
                  <a:gd name="T7" fmla="*/ 88 h 105"/>
                  <a:gd name="T8" fmla="*/ 36 w 77"/>
                  <a:gd name="T9" fmla="*/ 91 h 105"/>
                  <a:gd name="T10" fmla="*/ 34 w 77"/>
                  <a:gd name="T11" fmla="*/ 4 h 105"/>
                  <a:gd name="T12" fmla="*/ 0 w 77"/>
                  <a:gd name="T13" fmla="*/ 105 h 105"/>
                  <a:gd name="T14" fmla="*/ 34 w 77"/>
                  <a:gd name="T15" fmla="*/ 96 h 105"/>
                  <a:gd name="T16" fmla="*/ 40 w 77"/>
                  <a:gd name="T17" fmla="*/ 100 h 105"/>
                  <a:gd name="T18" fmla="*/ 42 w 77"/>
                  <a:gd name="T19" fmla="*/ 96 h 105"/>
                  <a:gd name="T20" fmla="*/ 43 w 77"/>
                  <a:gd name="T21" fmla="*/ 105 h 105"/>
                  <a:gd name="T22" fmla="*/ 54 w 77"/>
                  <a:gd name="T23" fmla="*/ 101 h 105"/>
                  <a:gd name="T24" fmla="*/ 50 w 77"/>
                  <a:gd name="T25" fmla="*/ 93 h 105"/>
                  <a:gd name="T26" fmla="*/ 60 w 77"/>
                  <a:gd name="T27" fmla="*/ 81 h 105"/>
                  <a:gd name="T28" fmla="*/ 56 w 77"/>
                  <a:gd name="T29" fmla="*/ 67 h 105"/>
                  <a:gd name="T30" fmla="*/ 67 w 77"/>
                  <a:gd name="T31" fmla="*/ 52 h 105"/>
                  <a:gd name="T32" fmla="*/ 77 w 77"/>
                  <a:gd name="T33" fmla="*/ 31 h 105"/>
                  <a:gd name="T34" fmla="*/ 49 w 77"/>
                  <a:gd name="T35" fmla="*/ 85 h 105"/>
                  <a:gd name="T36" fmla="*/ 52 w 77"/>
                  <a:gd name="T37" fmla="*/ 83 h 105"/>
                  <a:gd name="T38" fmla="*/ 34 w 77"/>
                  <a:gd name="T39" fmla="*/ 11 h 105"/>
                  <a:gd name="T40" fmla="*/ 36 w 77"/>
                  <a:gd name="T41" fmla="*/ 5 h 105"/>
                  <a:gd name="T42" fmla="*/ 44 w 77"/>
                  <a:gd name="T43" fmla="*/ 1 h 105"/>
                  <a:gd name="T44" fmla="*/ 53 w 77"/>
                  <a:gd name="T45" fmla="*/ 0 h 105"/>
                  <a:gd name="T46" fmla="*/ 61 w 77"/>
                  <a:gd name="T47" fmla="*/ 4 h 105"/>
                  <a:gd name="T48" fmla="*/ 65 w 77"/>
                  <a:gd name="T49" fmla="*/ 10 h 105"/>
                  <a:gd name="T50" fmla="*/ 63 w 77"/>
                  <a:gd name="T51" fmla="*/ 18 h 105"/>
                  <a:gd name="T52" fmla="*/ 50 w 77"/>
                  <a:gd name="T53" fmla="*/ 31 h 105"/>
                  <a:gd name="T54" fmla="*/ 43 w 77"/>
                  <a:gd name="T55" fmla="*/ 29 h 105"/>
                  <a:gd name="T56" fmla="*/ 38 w 77"/>
                  <a:gd name="T57" fmla="*/ 16 h 105"/>
                  <a:gd name="T58" fmla="*/ 34 w 77"/>
                  <a:gd name="T59" fmla="*/ 11 h 105"/>
                  <a:gd name="T60" fmla="*/ 75 w 77"/>
                  <a:gd name="T61" fmla="*/ 23 h 105"/>
                  <a:gd name="T62" fmla="*/ 64 w 77"/>
                  <a:gd name="T63" fmla="*/ 25 h 105"/>
                  <a:gd name="T64" fmla="*/ 72 w 77"/>
                  <a:gd name="T65" fmla="*/ 19 h 105"/>
                  <a:gd name="T66" fmla="*/ 73 w 77"/>
                  <a:gd name="T67" fmla="*/ 17 h 105"/>
                  <a:gd name="T68" fmla="*/ 74 w 77"/>
                  <a:gd name="T69" fmla="*/ 16 h 105"/>
                  <a:gd name="T70" fmla="*/ 73 w 77"/>
                  <a:gd name="T71" fmla="*/ 13 h 105"/>
                  <a:gd name="T72" fmla="*/ 74 w 77"/>
                  <a:gd name="T73" fmla="*/ 15 h 105"/>
                  <a:gd name="T74" fmla="*/ 74 w 77"/>
                  <a:gd name="T75" fmla="*/ 17 h 105"/>
                  <a:gd name="T76" fmla="*/ 73 w 77"/>
                  <a:gd name="T77" fmla="*/ 18 h 105"/>
                  <a:gd name="T78" fmla="*/ 73 w 77"/>
                  <a:gd name="T79" fmla="*/ 19 h 105"/>
                  <a:gd name="T80" fmla="*/ 73 w 77"/>
                  <a:gd name="T81" fmla="*/ 22 h 105"/>
                  <a:gd name="T82" fmla="*/ 72 w 77"/>
                  <a:gd name="T83" fmla="*/ 19 h 105"/>
                  <a:gd name="T84" fmla="*/ 76 w 77"/>
                  <a:gd name="T85" fmla="*/ 14 h 105"/>
                  <a:gd name="T86" fmla="*/ 76 w 77"/>
                  <a:gd name="T87" fmla="*/ 16 h 105"/>
                  <a:gd name="T88" fmla="*/ 75 w 77"/>
                  <a:gd name="T89" fmla="*/ 17 h 105"/>
                  <a:gd name="T90" fmla="*/ 75 w 77"/>
                  <a:gd name="T91" fmla="*/ 18 h 105"/>
                  <a:gd name="T92" fmla="*/ 75 w 77"/>
                  <a:gd name="T93" fmla="*/ 20 h 105"/>
                  <a:gd name="T94" fmla="*/ 75 w 77"/>
                  <a:gd name="T95" fmla="*/ 20 h 105"/>
                  <a:gd name="T96" fmla="*/ 74 w 77"/>
                  <a:gd name="T97" fmla="*/ 18 h 105"/>
                  <a:gd name="T98" fmla="*/ 75 w 77"/>
                  <a:gd name="T99" fmla="*/ 16 h 105"/>
                  <a:gd name="T100" fmla="*/ 76 w 77"/>
                  <a:gd name="T101" fmla="*/ 15 h 105"/>
                  <a:gd name="T102" fmla="*/ 74 w 77"/>
                  <a:gd name="T103" fmla="*/ 12 h 105"/>
                  <a:gd name="T104" fmla="*/ 74 w 77"/>
                  <a:gd name="T105" fmla="*/ 10 h 105"/>
                  <a:gd name="T106" fmla="*/ 75 w 77"/>
                  <a:gd name="T107" fmla="*/ 9 h 105"/>
                  <a:gd name="T108" fmla="*/ 75 w 77"/>
                  <a:gd name="T109" fmla="*/ 6 h 105"/>
                  <a:gd name="T110" fmla="*/ 76 w 77"/>
                  <a:gd name="T111" fmla="*/ 8 h 105"/>
                  <a:gd name="T112" fmla="*/ 75 w 77"/>
                  <a:gd name="T113" fmla="*/ 10 h 105"/>
                  <a:gd name="T114" fmla="*/ 75 w 77"/>
                  <a:gd name="T115" fmla="*/ 11 h 105"/>
                  <a:gd name="T116" fmla="*/ 74 w 77"/>
                  <a:gd name="T117" fmla="*/ 12 h 105"/>
                  <a:gd name="T118" fmla="*/ 75 w 77"/>
                  <a:gd name="T119" fmla="*/ 15 h 105"/>
                  <a:gd name="T120" fmla="*/ 74 w 77"/>
                  <a:gd name="T121" fmla="*/ 12 h 105"/>
                  <a:gd name="T122" fmla="*/ 74 w 77"/>
                  <a:gd name="T123" fmla="*/ 12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7" h="105">
                    <a:moveTo>
                      <a:pt x="70" y="28"/>
                    </a:moveTo>
                    <a:cubicBezTo>
                      <a:pt x="63" y="42"/>
                      <a:pt x="63" y="42"/>
                      <a:pt x="63" y="42"/>
                    </a:cubicBezTo>
                    <a:cubicBezTo>
                      <a:pt x="53" y="35"/>
                      <a:pt x="53" y="35"/>
                      <a:pt x="53" y="35"/>
                    </a:cubicBezTo>
                    <a:cubicBezTo>
                      <a:pt x="39" y="35"/>
                      <a:pt x="39" y="35"/>
                      <a:pt x="39" y="35"/>
                    </a:cubicBezTo>
                    <a:cubicBezTo>
                      <a:pt x="38" y="68"/>
                      <a:pt x="38" y="68"/>
                      <a:pt x="38" y="68"/>
                    </a:cubicBezTo>
                    <a:cubicBezTo>
                      <a:pt x="40" y="68"/>
                      <a:pt x="40" y="68"/>
                      <a:pt x="40" y="68"/>
                    </a:cubicBezTo>
                    <a:cubicBezTo>
                      <a:pt x="41" y="87"/>
                      <a:pt x="41" y="87"/>
                      <a:pt x="41" y="87"/>
                    </a:cubicBezTo>
                    <a:cubicBezTo>
                      <a:pt x="41" y="88"/>
                      <a:pt x="41" y="88"/>
                      <a:pt x="41" y="88"/>
                    </a:cubicBezTo>
                    <a:cubicBezTo>
                      <a:pt x="36" y="91"/>
                      <a:pt x="36" y="91"/>
                      <a:pt x="36" y="91"/>
                    </a:cubicBezTo>
                    <a:cubicBezTo>
                      <a:pt x="36" y="91"/>
                      <a:pt x="36" y="91"/>
                      <a:pt x="36" y="91"/>
                    </a:cubicBezTo>
                    <a:cubicBezTo>
                      <a:pt x="34" y="92"/>
                      <a:pt x="34" y="92"/>
                      <a:pt x="34" y="92"/>
                    </a:cubicBezTo>
                    <a:cubicBezTo>
                      <a:pt x="34" y="4"/>
                      <a:pt x="34" y="4"/>
                      <a:pt x="34" y="4"/>
                    </a:cubicBezTo>
                    <a:cubicBezTo>
                      <a:pt x="0" y="4"/>
                      <a:pt x="0" y="4"/>
                      <a:pt x="0" y="4"/>
                    </a:cubicBezTo>
                    <a:cubicBezTo>
                      <a:pt x="0" y="105"/>
                      <a:pt x="0" y="105"/>
                      <a:pt x="0" y="105"/>
                    </a:cubicBezTo>
                    <a:cubicBezTo>
                      <a:pt x="34" y="105"/>
                      <a:pt x="34" y="105"/>
                      <a:pt x="34" y="105"/>
                    </a:cubicBezTo>
                    <a:cubicBezTo>
                      <a:pt x="34" y="96"/>
                      <a:pt x="34" y="96"/>
                      <a:pt x="34" y="96"/>
                    </a:cubicBezTo>
                    <a:cubicBezTo>
                      <a:pt x="37" y="102"/>
                      <a:pt x="37" y="102"/>
                      <a:pt x="37" y="102"/>
                    </a:cubicBezTo>
                    <a:cubicBezTo>
                      <a:pt x="40" y="100"/>
                      <a:pt x="40" y="100"/>
                      <a:pt x="40" y="100"/>
                    </a:cubicBezTo>
                    <a:cubicBezTo>
                      <a:pt x="39" y="97"/>
                      <a:pt x="39" y="97"/>
                      <a:pt x="39" y="97"/>
                    </a:cubicBezTo>
                    <a:cubicBezTo>
                      <a:pt x="42" y="96"/>
                      <a:pt x="42" y="96"/>
                      <a:pt x="42" y="96"/>
                    </a:cubicBezTo>
                    <a:cubicBezTo>
                      <a:pt x="43" y="102"/>
                      <a:pt x="43" y="102"/>
                      <a:pt x="43" y="102"/>
                    </a:cubicBezTo>
                    <a:cubicBezTo>
                      <a:pt x="43" y="105"/>
                      <a:pt x="43" y="105"/>
                      <a:pt x="43" y="105"/>
                    </a:cubicBezTo>
                    <a:cubicBezTo>
                      <a:pt x="54" y="105"/>
                      <a:pt x="54" y="105"/>
                      <a:pt x="54" y="105"/>
                    </a:cubicBezTo>
                    <a:cubicBezTo>
                      <a:pt x="54" y="101"/>
                      <a:pt x="54" y="101"/>
                      <a:pt x="54" y="101"/>
                    </a:cubicBezTo>
                    <a:cubicBezTo>
                      <a:pt x="52" y="101"/>
                      <a:pt x="52" y="101"/>
                      <a:pt x="52" y="101"/>
                    </a:cubicBezTo>
                    <a:cubicBezTo>
                      <a:pt x="50" y="93"/>
                      <a:pt x="50" y="93"/>
                      <a:pt x="50" y="93"/>
                    </a:cubicBezTo>
                    <a:cubicBezTo>
                      <a:pt x="63" y="87"/>
                      <a:pt x="63" y="87"/>
                      <a:pt x="63" y="87"/>
                    </a:cubicBezTo>
                    <a:cubicBezTo>
                      <a:pt x="60" y="81"/>
                      <a:pt x="60" y="81"/>
                      <a:pt x="60" y="81"/>
                    </a:cubicBezTo>
                    <a:cubicBezTo>
                      <a:pt x="54" y="67"/>
                      <a:pt x="54" y="67"/>
                      <a:pt x="54" y="67"/>
                    </a:cubicBezTo>
                    <a:cubicBezTo>
                      <a:pt x="56" y="67"/>
                      <a:pt x="56" y="67"/>
                      <a:pt x="56" y="67"/>
                    </a:cubicBezTo>
                    <a:cubicBezTo>
                      <a:pt x="55" y="45"/>
                      <a:pt x="55" y="45"/>
                      <a:pt x="55" y="45"/>
                    </a:cubicBezTo>
                    <a:cubicBezTo>
                      <a:pt x="67" y="52"/>
                      <a:pt x="67" y="52"/>
                      <a:pt x="67" y="52"/>
                    </a:cubicBezTo>
                    <a:cubicBezTo>
                      <a:pt x="69" y="47"/>
                      <a:pt x="69" y="47"/>
                      <a:pt x="69" y="47"/>
                    </a:cubicBezTo>
                    <a:cubicBezTo>
                      <a:pt x="77" y="31"/>
                      <a:pt x="77" y="31"/>
                      <a:pt x="77" y="31"/>
                    </a:cubicBezTo>
                    <a:lnTo>
                      <a:pt x="70" y="28"/>
                    </a:lnTo>
                    <a:close/>
                    <a:moveTo>
                      <a:pt x="49" y="85"/>
                    </a:moveTo>
                    <a:cubicBezTo>
                      <a:pt x="49" y="77"/>
                      <a:pt x="49" y="77"/>
                      <a:pt x="49" y="77"/>
                    </a:cubicBezTo>
                    <a:cubicBezTo>
                      <a:pt x="52" y="83"/>
                      <a:pt x="52" y="83"/>
                      <a:pt x="52" y="83"/>
                    </a:cubicBezTo>
                    <a:lnTo>
                      <a:pt x="49" y="85"/>
                    </a:lnTo>
                    <a:close/>
                    <a:moveTo>
                      <a:pt x="34" y="11"/>
                    </a:moveTo>
                    <a:cubicBezTo>
                      <a:pt x="39" y="10"/>
                      <a:pt x="39" y="10"/>
                      <a:pt x="39" y="10"/>
                    </a:cubicBezTo>
                    <a:cubicBezTo>
                      <a:pt x="36" y="5"/>
                      <a:pt x="36" y="5"/>
                      <a:pt x="36" y="5"/>
                    </a:cubicBezTo>
                    <a:cubicBezTo>
                      <a:pt x="42" y="7"/>
                      <a:pt x="42" y="7"/>
                      <a:pt x="42" y="7"/>
                    </a:cubicBezTo>
                    <a:cubicBezTo>
                      <a:pt x="44" y="1"/>
                      <a:pt x="44" y="1"/>
                      <a:pt x="44" y="1"/>
                    </a:cubicBezTo>
                    <a:cubicBezTo>
                      <a:pt x="48" y="5"/>
                      <a:pt x="48" y="5"/>
                      <a:pt x="48" y="5"/>
                    </a:cubicBezTo>
                    <a:cubicBezTo>
                      <a:pt x="53" y="0"/>
                      <a:pt x="53" y="0"/>
                      <a:pt x="53" y="0"/>
                    </a:cubicBezTo>
                    <a:cubicBezTo>
                      <a:pt x="56" y="6"/>
                      <a:pt x="56" y="6"/>
                      <a:pt x="56" y="6"/>
                    </a:cubicBezTo>
                    <a:cubicBezTo>
                      <a:pt x="61" y="4"/>
                      <a:pt x="61" y="4"/>
                      <a:pt x="61" y="4"/>
                    </a:cubicBezTo>
                    <a:cubicBezTo>
                      <a:pt x="61" y="9"/>
                      <a:pt x="61" y="9"/>
                      <a:pt x="61" y="9"/>
                    </a:cubicBezTo>
                    <a:cubicBezTo>
                      <a:pt x="65" y="10"/>
                      <a:pt x="65" y="10"/>
                      <a:pt x="65" y="10"/>
                    </a:cubicBezTo>
                    <a:cubicBezTo>
                      <a:pt x="63" y="14"/>
                      <a:pt x="63" y="14"/>
                      <a:pt x="63" y="14"/>
                    </a:cubicBezTo>
                    <a:cubicBezTo>
                      <a:pt x="63" y="15"/>
                      <a:pt x="63" y="17"/>
                      <a:pt x="63" y="18"/>
                    </a:cubicBezTo>
                    <a:cubicBezTo>
                      <a:pt x="63" y="25"/>
                      <a:pt x="57" y="31"/>
                      <a:pt x="50" y="31"/>
                    </a:cubicBezTo>
                    <a:cubicBezTo>
                      <a:pt x="50" y="31"/>
                      <a:pt x="50" y="31"/>
                      <a:pt x="50" y="31"/>
                    </a:cubicBezTo>
                    <a:cubicBezTo>
                      <a:pt x="50" y="31"/>
                      <a:pt x="50" y="31"/>
                      <a:pt x="50" y="31"/>
                    </a:cubicBezTo>
                    <a:cubicBezTo>
                      <a:pt x="48" y="31"/>
                      <a:pt x="45" y="30"/>
                      <a:pt x="43" y="29"/>
                    </a:cubicBezTo>
                    <a:cubicBezTo>
                      <a:pt x="40" y="27"/>
                      <a:pt x="37" y="23"/>
                      <a:pt x="37" y="18"/>
                    </a:cubicBezTo>
                    <a:cubicBezTo>
                      <a:pt x="37" y="17"/>
                      <a:pt x="37" y="17"/>
                      <a:pt x="38" y="16"/>
                    </a:cubicBezTo>
                    <a:cubicBezTo>
                      <a:pt x="38" y="15"/>
                      <a:pt x="38" y="15"/>
                      <a:pt x="38" y="14"/>
                    </a:cubicBezTo>
                    <a:lnTo>
                      <a:pt x="34" y="11"/>
                    </a:lnTo>
                    <a:close/>
                    <a:moveTo>
                      <a:pt x="64" y="23"/>
                    </a:moveTo>
                    <a:cubicBezTo>
                      <a:pt x="75" y="23"/>
                      <a:pt x="75" y="23"/>
                      <a:pt x="75" y="23"/>
                    </a:cubicBezTo>
                    <a:cubicBezTo>
                      <a:pt x="75" y="25"/>
                      <a:pt x="75" y="25"/>
                      <a:pt x="75" y="25"/>
                    </a:cubicBezTo>
                    <a:cubicBezTo>
                      <a:pt x="64" y="25"/>
                      <a:pt x="64" y="25"/>
                      <a:pt x="64" y="25"/>
                    </a:cubicBezTo>
                    <a:lnTo>
                      <a:pt x="64" y="23"/>
                    </a:lnTo>
                    <a:close/>
                    <a:moveTo>
                      <a:pt x="72" y="19"/>
                    </a:moveTo>
                    <a:cubicBezTo>
                      <a:pt x="72" y="19"/>
                      <a:pt x="72" y="18"/>
                      <a:pt x="72" y="18"/>
                    </a:cubicBezTo>
                    <a:cubicBezTo>
                      <a:pt x="73" y="18"/>
                      <a:pt x="73" y="17"/>
                      <a:pt x="73" y="17"/>
                    </a:cubicBezTo>
                    <a:cubicBezTo>
                      <a:pt x="73" y="16"/>
                      <a:pt x="73" y="16"/>
                      <a:pt x="73" y="16"/>
                    </a:cubicBezTo>
                    <a:cubicBezTo>
                      <a:pt x="73" y="16"/>
                      <a:pt x="73" y="16"/>
                      <a:pt x="74" y="16"/>
                    </a:cubicBezTo>
                    <a:cubicBezTo>
                      <a:pt x="74" y="15"/>
                      <a:pt x="74" y="15"/>
                      <a:pt x="74" y="15"/>
                    </a:cubicBezTo>
                    <a:cubicBezTo>
                      <a:pt x="74" y="14"/>
                      <a:pt x="73" y="13"/>
                      <a:pt x="73" y="13"/>
                    </a:cubicBezTo>
                    <a:cubicBezTo>
                      <a:pt x="73" y="13"/>
                      <a:pt x="74" y="14"/>
                      <a:pt x="74" y="14"/>
                    </a:cubicBezTo>
                    <a:cubicBezTo>
                      <a:pt x="74" y="15"/>
                      <a:pt x="74" y="15"/>
                      <a:pt x="74" y="15"/>
                    </a:cubicBezTo>
                    <a:cubicBezTo>
                      <a:pt x="74" y="15"/>
                      <a:pt x="74" y="16"/>
                      <a:pt x="74" y="16"/>
                    </a:cubicBezTo>
                    <a:cubicBezTo>
                      <a:pt x="74" y="16"/>
                      <a:pt x="74" y="17"/>
                      <a:pt x="74" y="17"/>
                    </a:cubicBezTo>
                    <a:cubicBezTo>
                      <a:pt x="74" y="17"/>
                      <a:pt x="74" y="17"/>
                      <a:pt x="74" y="17"/>
                    </a:cubicBezTo>
                    <a:cubicBezTo>
                      <a:pt x="73" y="18"/>
                      <a:pt x="73" y="18"/>
                      <a:pt x="73" y="18"/>
                    </a:cubicBezTo>
                    <a:cubicBezTo>
                      <a:pt x="73" y="18"/>
                      <a:pt x="73" y="18"/>
                      <a:pt x="73" y="18"/>
                    </a:cubicBezTo>
                    <a:cubicBezTo>
                      <a:pt x="73" y="18"/>
                      <a:pt x="73" y="19"/>
                      <a:pt x="73" y="19"/>
                    </a:cubicBezTo>
                    <a:cubicBezTo>
                      <a:pt x="73" y="19"/>
                      <a:pt x="73" y="20"/>
                      <a:pt x="73" y="20"/>
                    </a:cubicBezTo>
                    <a:cubicBezTo>
                      <a:pt x="73" y="21"/>
                      <a:pt x="73" y="22"/>
                      <a:pt x="73" y="22"/>
                    </a:cubicBezTo>
                    <a:cubicBezTo>
                      <a:pt x="73" y="22"/>
                      <a:pt x="73" y="21"/>
                      <a:pt x="73" y="20"/>
                    </a:cubicBezTo>
                    <a:cubicBezTo>
                      <a:pt x="73" y="20"/>
                      <a:pt x="72" y="19"/>
                      <a:pt x="72" y="19"/>
                    </a:cubicBezTo>
                    <a:close/>
                    <a:moveTo>
                      <a:pt x="75" y="13"/>
                    </a:moveTo>
                    <a:cubicBezTo>
                      <a:pt x="75" y="13"/>
                      <a:pt x="76" y="14"/>
                      <a:pt x="76" y="14"/>
                    </a:cubicBezTo>
                    <a:cubicBezTo>
                      <a:pt x="76" y="15"/>
                      <a:pt x="76" y="15"/>
                      <a:pt x="76" y="15"/>
                    </a:cubicBezTo>
                    <a:cubicBezTo>
                      <a:pt x="76" y="15"/>
                      <a:pt x="76" y="16"/>
                      <a:pt x="76" y="16"/>
                    </a:cubicBezTo>
                    <a:cubicBezTo>
                      <a:pt x="76" y="16"/>
                      <a:pt x="76" y="17"/>
                      <a:pt x="76" y="17"/>
                    </a:cubicBezTo>
                    <a:cubicBezTo>
                      <a:pt x="75" y="17"/>
                      <a:pt x="75" y="17"/>
                      <a:pt x="75" y="17"/>
                    </a:cubicBezTo>
                    <a:cubicBezTo>
                      <a:pt x="75" y="18"/>
                      <a:pt x="75" y="18"/>
                      <a:pt x="75" y="18"/>
                    </a:cubicBezTo>
                    <a:cubicBezTo>
                      <a:pt x="75" y="18"/>
                      <a:pt x="75" y="18"/>
                      <a:pt x="75" y="18"/>
                    </a:cubicBezTo>
                    <a:cubicBezTo>
                      <a:pt x="75" y="18"/>
                      <a:pt x="75" y="19"/>
                      <a:pt x="75" y="19"/>
                    </a:cubicBezTo>
                    <a:cubicBezTo>
                      <a:pt x="75" y="19"/>
                      <a:pt x="75" y="20"/>
                      <a:pt x="75" y="20"/>
                    </a:cubicBezTo>
                    <a:cubicBezTo>
                      <a:pt x="75" y="21"/>
                      <a:pt x="75" y="22"/>
                      <a:pt x="75" y="22"/>
                    </a:cubicBezTo>
                    <a:cubicBezTo>
                      <a:pt x="75" y="22"/>
                      <a:pt x="75" y="21"/>
                      <a:pt x="75" y="20"/>
                    </a:cubicBezTo>
                    <a:cubicBezTo>
                      <a:pt x="74" y="20"/>
                      <a:pt x="74" y="19"/>
                      <a:pt x="74" y="19"/>
                    </a:cubicBezTo>
                    <a:cubicBezTo>
                      <a:pt x="74" y="19"/>
                      <a:pt x="74" y="18"/>
                      <a:pt x="74" y="18"/>
                    </a:cubicBezTo>
                    <a:cubicBezTo>
                      <a:pt x="74" y="18"/>
                      <a:pt x="74" y="17"/>
                      <a:pt x="75" y="17"/>
                    </a:cubicBezTo>
                    <a:cubicBezTo>
                      <a:pt x="75" y="16"/>
                      <a:pt x="75" y="16"/>
                      <a:pt x="75" y="16"/>
                    </a:cubicBezTo>
                    <a:cubicBezTo>
                      <a:pt x="75" y="16"/>
                      <a:pt x="75" y="16"/>
                      <a:pt x="75" y="16"/>
                    </a:cubicBezTo>
                    <a:cubicBezTo>
                      <a:pt x="76" y="15"/>
                      <a:pt x="76" y="15"/>
                      <a:pt x="76" y="15"/>
                    </a:cubicBezTo>
                    <a:cubicBezTo>
                      <a:pt x="75" y="14"/>
                      <a:pt x="75" y="13"/>
                      <a:pt x="75" y="13"/>
                    </a:cubicBezTo>
                    <a:close/>
                    <a:moveTo>
                      <a:pt x="74" y="12"/>
                    </a:moveTo>
                    <a:cubicBezTo>
                      <a:pt x="74" y="12"/>
                      <a:pt x="74" y="11"/>
                      <a:pt x="74" y="11"/>
                    </a:cubicBezTo>
                    <a:cubicBezTo>
                      <a:pt x="74" y="11"/>
                      <a:pt x="74" y="10"/>
                      <a:pt x="74" y="10"/>
                    </a:cubicBezTo>
                    <a:cubicBezTo>
                      <a:pt x="75" y="9"/>
                      <a:pt x="75" y="9"/>
                      <a:pt x="75" y="9"/>
                    </a:cubicBezTo>
                    <a:cubicBezTo>
                      <a:pt x="75" y="9"/>
                      <a:pt x="75" y="9"/>
                      <a:pt x="75" y="9"/>
                    </a:cubicBezTo>
                    <a:cubicBezTo>
                      <a:pt x="75" y="9"/>
                      <a:pt x="75" y="8"/>
                      <a:pt x="75" y="8"/>
                    </a:cubicBezTo>
                    <a:cubicBezTo>
                      <a:pt x="75" y="7"/>
                      <a:pt x="75" y="6"/>
                      <a:pt x="75" y="6"/>
                    </a:cubicBezTo>
                    <a:cubicBezTo>
                      <a:pt x="75" y="6"/>
                      <a:pt x="75" y="7"/>
                      <a:pt x="75" y="8"/>
                    </a:cubicBezTo>
                    <a:cubicBezTo>
                      <a:pt x="75" y="8"/>
                      <a:pt x="75" y="8"/>
                      <a:pt x="76" y="8"/>
                    </a:cubicBezTo>
                    <a:cubicBezTo>
                      <a:pt x="76" y="9"/>
                      <a:pt x="76" y="9"/>
                      <a:pt x="75" y="9"/>
                    </a:cubicBezTo>
                    <a:cubicBezTo>
                      <a:pt x="75" y="9"/>
                      <a:pt x="75" y="10"/>
                      <a:pt x="75" y="10"/>
                    </a:cubicBezTo>
                    <a:cubicBezTo>
                      <a:pt x="75" y="10"/>
                      <a:pt x="75" y="10"/>
                      <a:pt x="75" y="10"/>
                    </a:cubicBezTo>
                    <a:cubicBezTo>
                      <a:pt x="75" y="11"/>
                      <a:pt x="75" y="11"/>
                      <a:pt x="75" y="11"/>
                    </a:cubicBezTo>
                    <a:cubicBezTo>
                      <a:pt x="75" y="11"/>
                      <a:pt x="75" y="11"/>
                      <a:pt x="74" y="11"/>
                    </a:cubicBezTo>
                    <a:cubicBezTo>
                      <a:pt x="74" y="11"/>
                      <a:pt x="74" y="12"/>
                      <a:pt x="74" y="12"/>
                    </a:cubicBezTo>
                    <a:cubicBezTo>
                      <a:pt x="74" y="12"/>
                      <a:pt x="74" y="13"/>
                      <a:pt x="74" y="13"/>
                    </a:cubicBezTo>
                    <a:cubicBezTo>
                      <a:pt x="75" y="14"/>
                      <a:pt x="75" y="15"/>
                      <a:pt x="75" y="15"/>
                    </a:cubicBezTo>
                    <a:cubicBezTo>
                      <a:pt x="75" y="15"/>
                      <a:pt x="74" y="14"/>
                      <a:pt x="74" y="13"/>
                    </a:cubicBezTo>
                    <a:cubicBezTo>
                      <a:pt x="74" y="13"/>
                      <a:pt x="74" y="12"/>
                      <a:pt x="74" y="12"/>
                    </a:cubicBezTo>
                    <a:close/>
                    <a:moveTo>
                      <a:pt x="74" y="12"/>
                    </a:moveTo>
                    <a:cubicBezTo>
                      <a:pt x="74" y="12"/>
                      <a:pt x="74" y="12"/>
                      <a:pt x="74" y="12"/>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zh-CN" altLang="en-US"/>
              </a:p>
            </p:txBody>
          </p:sp>
          <p:grpSp>
            <p:nvGrpSpPr>
              <p:cNvPr id="248" name="doughnut-b065022e-8cb4-49ae-80d9-e05676d2885d" descr="PggAAB+LCAAAAAAABADVVF1vgjAU/S/d9sYWJFMz3nCLiw+bSzTbw+JDB1XqoJhSFhfDf18LLR9SAZ8W4wventN7zr0HDuCa/e4QsMEihJQ9YbihMJwxFAIDzDxgkyQIDDDBxMNk80yjZBcD+/NQ0KonH5j57zBIkOASzDAM8r92A69gL5jgMAklzLwzeQnuK6WBmRex5wWoCpsRhuhP0WEgatnzglHeYBrREDLe8GCmN0AeAXt0N0oF10N7fo8BlrkqJUeqE/61NsWBcOl42yRmISKsJL1BPjnERWnsNnklupBjHY/j9kEzEGvMi2nRdeHDHXrlVwm9cgCiBFaFuZpY3pc/1Gynxkm9S7Q/06FgVL3pttGqPmtZipcKdLJXGuFFDh+jIKLdOVSwxvl8vcYuWvooRAqzxIQ5xOOaPRXCCcUbnxEUx7Iw/9oil1Vo9lCgktjnd15Np/fWeOQ4QNkzU10aVcO+aTzC91lTRqnuifuNEXNcl49ZKs8NZfWGTyW/O4fcnxuR40wqybW95sWWOP6bUeucyF6Gt/Gwc4sT6H5f+OIGrYsTBnt6a/3YiIR3f2sylO59l/S+r3sd3meWglHiTo1E957KXrWJ5D5W/PcHcAptaj4IAAA="/>
              <p:cNvGrpSpPr>
                <a:grpSpLocks noChangeAspect="1"/>
              </p:cNvGrpSpPr>
              <p:nvPr/>
            </p:nvGrpSpPr>
            <p:grpSpPr>
              <a:xfrm>
                <a:off x="1075756" y="2591490"/>
                <a:ext cx="2725560" cy="2717800"/>
                <a:chOff x="4906387" y="2242774"/>
                <a:chExt cx="2379226" cy="2372452"/>
              </a:xfrm>
            </p:grpSpPr>
            <p:sp>
              <p:nvSpPr>
                <p:cNvPr id="249" name="BackShape"/>
                <p:cNvSpPr/>
                <p:nvPr/>
              </p:nvSpPr>
              <p:spPr>
                <a:xfrm>
                  <a:off x="4922018" y="2242774"/>
                  <a:ext cx="2341191" cy="2372452"/>
                </a:xfrm>
                <a:prstGeom prst="donut">
                  <a:avLst>
                    <a:gd name="adj" fmla="val 12000"/>
                  </a:avLst>
                </a:prstGeom>
                <a:solidFill>
                  <a:schemeClr val="bg1">
                    <a:lumMod val="95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50" name="ValueShape"/>
                <p:cNvSpPr/>
                <p:nvPr/>
              </p:nvSpPr>
              <p:spPr>
                <a:xfrm>
                  <a:off x="4906387" y="2242774"/>
                  <a:ext cx="2372452" cy="2372452"/>
                </a:xfrm>
                <a:prstGeom prst="blockArc">
                  <a:avLst>
                    <a:gd name="adj1" fmla="val 16200000"/>
                    <a:gd name="adj2" fmla="val 17625600"/>
                    <a:gd name="adj3" fmla="val 12000"/>
                  </a:avLst>
                </a:prstGeom>
                <a:solidFill>
                  <a:schemeClr val="accent1">
                    <a:lumMod val="100000"/>
                  </a:schemeClr>
                </a:solidFill>
                <a:ln w="1270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51" name="ValueBack"/>
                <p:cNvSpPr>
                  <a:spLocks/>
                </p:cNvSpPr>
                <p:nvPr/>
              </p:nvSpPr>
              <p:spPr bwMode="auto">
                <a:xfrm>
                  <a:off x="6467741" y="2314876"/>
                  <a:ext cx="817872" cy="815710"/>
                </a:xfrm>
                <a:prstGeom prst="ellipse">
                  <a:avLst/>
                </a:prstGeom>
                <a:solidFill>
                  <a:schemeClr val="bg1"/>
                </a:solidFill>
                <a:ln w="57150">
                  <a:solidFill>
                    <a:schemeClr val="accent1">
                      <a:lumMod val="100000"/>
                      <a:alpha val="42000"/>
                    </a:schemeClr>
                  </a:solidFill>
                </a:ln>
              </p:spPr>
              <p:txBody>
                <a:bodyPr wrap="none" anchor="ctr"/>
                <a:lstStyle/>
                <a:p>
                  <a:pPr algn="ctr"/>
                  <a:r>
                    <a:rPr lang="en-US" altLang="zh-CN" sz="2800">
                      <a:solidFill>
                        <a:schemeClr val="accent1">
                          <a:lumMod val="100000"/>
                        </a:schemeClr>
                      </a:solidFill>
                      <a:latin typeface="Impact" panose="020B0806030902050204" pitchFamily="34" charset="0"/>
                    </a:rPr>
                    <a:t>6.6%</a:t>
                  </a:r>
                </a:p>
              </p:txBody>
            </p:sp>
            <p:sp>
              <p:nvSpPr>
                <p:cNvPr id="252" name="AreaShape"/>
                <p:cNvSpPr/>
                <p:nvPr/>
              </p:nvSpPr>
              <p:spPr>
                <a:xfrm>
                  <a:off x="5819775" y="3152474"/>
                  <a:ext cx="553052" cy="553052"/>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grpSp>
        </p:grpSp>
      </p:grpSp>
      <p:grpSp>
        <p:nvGrpSpPr>
          <p:cNvPr id="255" name="doughnut-b065022e-8cb4-49ae-80d9-e05676d2885d" descr="PggAAB+LCAAAAAAABADVVF1vgjAU/S/d9sYWJFMz3nCLiw+bSzTbw+JDB1XqoJhSFhfDf18LLR9SAZ8W4wventN7zr0HDuCa/e4QsMEihJQ9YbihMJwxFAIDzDxgkyQIDDDBxMNk80yjZBcD+/NQ0KonH5j57zBIkOASzDAM8r92A69gL5jgMAklzLwzeQnuK6WBmRex5wWoCpsRhuhP0WEgatnzglHeYBrREDLe8GCmN0AeAXt0N0oF10N7fo8BlrkqJUeqE/61NsWBcOl42yRmISKsJL1BPjnERWnsNnklupBjHY/j9kEzEGvMi2nRdeHDHXrlVwm9cgCiBFaFuZpY3pc/1Gynxkm9S7Q/06FgVL3pttGqPmtZipcKdLJXGuFFDh+jIKLdOVSwxvl8vcYuWvooRAqzxIQ5xOOaPRXCCcUbnxEUx7Iw/9oil1Vo9lCgktjnd15Np/fWeOQ4QNkzU10aVcO+aTzC91lTRqnuifuNEXNcl49ZKs8NZfWGTyW/O4fcnxuR40wqybW95sWWOP6bUeucyF6Gt/Gwc4sT6H5f+OIGrYsTBnt6a/3YiIR3f2sylO59l/S+r3sd3meWglHiTo1E957KXrWJ5D5W/PcHcAptaj4IAAA="/>
          <p:cNvGrpSpPr>
            <a:grpSpLocks noChangeAspect="1"/>
          </p:cNvGrpSpPr>
          <p:nvPr/>
        </p:nvGrpSpPr>
        <p:grpSpPr>
          <a:xfrm>
            <a:off x="4292725" y="1578215"/>
            <a:ext cx="4539671" cy="4574218"/>
            <a:chOff x="4906387" y="1867559"/>
            <a:chExt cx="2726914" cy="2747667"/>
          </a:xfrm>
        </p:grpSpPr>
        <p:sp>
          <p:nvSpPr>
            <p:cNvPr id="256" name="BackShape"/>
            <p:cNvSpPr/>
            <p:nvPr/>
          </p:nvSpPr>
          <p:spPr>
            <a:xfrm>
              <a:off x="4922018" y="2242774"/>
              <a:ext cx="2341191" cy="2372452"/>
            </a:xfrm>
            <a:prstGeom prst="donut">
              <a:avLst>
                <a:gd name="adj" fmla="val 12000"/>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57" name="ValueShape"/>
            <p:cNvSpPr/>
            <p:nvPr/>
          </p:nvSpPr>
          <p:spPr>
            <a:xfrm>
              <a:off x="4906387" y="2242774"/>
              <a:ext cx="2372452" cy="2372452"/>
            </a:xfrm>
            <a:prstGeom prst="blockArc">
              <a:avLst>
                <a:gd name="adj1" fmla="val 16200000"/>
                <a:gd name="adj2" fmla="val 6285600"/>
                <a:gd name="adj3" fmla="val 12000"/>
              </a:avLst>
            </a:prstGeom>
            <a:solidFill>
              <a:schemeClr val="accent1">
                <a:lumMod val="100000"/>
              </a:schemeClr>
            </a:solidFill>
            <a:ln w="1270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58" name="ValueBack"/>
            <p:cNvSpPr>
              <a:spLocks/>
            </p:cNvSpPr>
            <p:nvPr/>
          </p:nvSpPr>
          <p:spPr bwMode="auto">
            <a:xfrm>
              <a:off x="6578043" y="1867559"/>
              <a:ext cx="1055258" cy="1052469"/>
            </a:xfrm>
            <a:prstGeom prst="ellipse">
              <a:avLst/>
            </a:prstGeom>
            <a:solidFill>
              <a:schemeClr val="bg1"/>
            </a:solidFill>
            <a:ln w="57150">
              <a:solidFill>
                <a:schemeClr val="accent1">
                  <a:lumMod val="100000"/>
                  <a:alpha val="42000"/>
                </a:schemeClr>
              </a:solidFill>
            </a:ln>
          </p:spPr>
          <p:txBody>
            <a:bodyPr wrap="none" anchor="ctr"/>
            <a:lstStyle/>
            <a:p>
              <a:pPr algn="ctr"/>
              <a:r>
                <a:rPr lang="en-US" altLang="zh-CN" sz="4800">
                  <a:solidFill>
                    <a:schemeClr val="accent1">
                      <a:lumMod val="100000"/>
                    </a:schemeClr>
                  </a:solidFill>
                  <a:latin typeface="Impact" panose="020B0806030902050204" pitchFamily="34" charset="0"/>
                </a:rPr>
                <a:t>54.1%</a:t>
              </a:r>
            </a:p>
          </p:txBody>
        </p:sp>
        <p:sp>
          <p:nvSpPr>
            <p:cNvPr id="259" name="AreaShape"/>
            <p:cNvSpPr/>
            <p:nvPr/>
          </p:nvSpPr>
          <p:spPr>
            <a:xfrm>
              <a:off x="5819775" y="3152474"/>
              <a:ext cx="553052" cy="553052"/>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a:p>
          </p:txBody>
        </p:sp>
        <p:sp>
          <p:nvSpPr>
            <p:cNvPr id="261" name="ValueText"/>
            <p:cNvSpPr/>
            <p:nvPr/>
          </p:nvSpPr>
          <p:spPr>
            <a:xfrm>
              <a:off x="6550566" y="2242775"/>
              <a:ext cx="409658" cy="231146"/>
            </a:xfrm>
            <a:prstGeom prst="rect">
              <a:avLst/>
            </a:prstGeom>
          </p:spPr>
          <p:txBody>
            <a:bodyPr wrap="none">
              <a:prstTxWarp prst="textPlain">
                <a:avLst/>
              </a:prstTxWarp>
              <a:spAutoFit/>
            </a:bodyPr>
            <a:lstStyle/>
            <a:p>
              <a:pPr lvl="0" algn="ctr">
                <a:lnSpc>
                  <a:spcPct val="120000"/>
                </a:lnSpc>
              </a:pPr>
              <a:endParaRPr lang="en-US" altLang="zh-CN" sz="3200" dirty="0">
                <a:solidFill>
                  <a:schemeClr val="accent1">
                    <a:lumMod val="100000"/>
                  </a:schemeClr>
                </a:solidFill>
                <a:latin typeface="Impact" panose="020B0806030902050204" pitchFamily="34" charset="0"/>
              </a:endParaRPr>
            </a:p>
          </p:txBody>
        </p:sp>
      </p:grpSp>
      <p:grpSp>
        <p:nvGrpSpPr>
          <p:cNvPr id="192" name="组合 191"/>
          <p:cNvGrpSpPr/>
          <p:nvPr/>
        </p:nvGrpSpPr>
        <p:grpSpPr>
          <a:xfrm>
            <a:off x="4682794" y="2589515"/>
            <a:ext cx="3169436" cy="3810538"/>
            <a:chOff x="3333751" y="528638"/>
            <a:chExt cx="4183062" cy="5029200"/>
          </a:xfrm>
        </p:grpSpPr>
        <p:sp>
          <p:nvSpPr>
            <p:cNvPr id="14" name="Freeform 5"/>
            <p:cNvSpPr>
              <a:spLocks/>
            </p:cNvSpPr>
            <p:nvPr/>
          </p:nvSpPr>
          <p:spPr bwMode="auto">
            <a:xfrm>
              <a:off x="7053262" y="979488"/>
              <a:ext cx="348848" cy="1758949"/>
            </a:xfrm>
            <a:custGeom>
              <a:avLst/>
              <a:gdLst>
                <a:gd name="T0" fmla="*/ 194 w 194"/>
                <a:gd name="T1" fmla="*/ 293 h 1253"/>
                <a:gd name="T2" fmla="*/ 129 w 194"/>
                <a:gd name="T3" fmla="*/ 231 h 1253"/>
                <a:gd name="T4" fmla="*/ 129 w 194"/>
                <a:gd name="T5" fmla="*/ 0 h 1253"/>
                <a:gd name="T6" fmla="*/ 0 w 194"/>
                <a:gd name="T7" fmla="*/ 0 h 1253"/>
                <a:gd name="T8" fmla="*/ 0 w 194"/>
                <a:gd name="T9" fmla="*/ 1253 h 1253"/>
                <a:gd name="T10" fmla="*/ 129 w 194"/>
                <a:gd name="T11" fmla="*/ 1253 h 1253"/>
                <a:gd name="T12" fmla="*/ 129 w 194"/>
                <a:gd name="T13" fmla="*/ 933 h 1253"/>
                <a:gd name="T14" fmla="*/ 194 w 194"/>
                <a:gd name="T15" fmla="*/ 900 h 1253"/>
                <a:gd name="T16" fmla="*/ 194 w 194"/>
                <a:gd name="T17" fmla="*/ 293 h 1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4" h="1253">
                  <a:moveTo>
                    <a:pt x="194" y="293"/>
                  </a:moveTo>
                  <a:lnTo>
                    <a:pt x="129" y="231"/>
                  </a:lnTo>
                  <a:lnTo>
                    <a:pt x="129" y="0"/>
                  </a:lnTo>
                  <a:lnTo>
                    <a:pt x="0" y="0"/>
                  </a:lnTo>
                  <a:lnTo>
                    <a:pt x="0" y="1253"/>
                  </a:lnTo>
                  <a:lnTo>
                    <a:pt x="129" y="1253"/>
                  </a:lnTo>
                  <a:lnTo>
                    <a:pt x="129" y="933"/>
                  </a:lnTo>
                  <a:lnTo>
                    <a:pt x="194" y="900"/>
                  </a:lnTo>
                  <a:lnTo>
                    <a:pt x="194" y="293"/>
                  </a:lnTo>
                  <a:close/>
                </a:path>
              </a:pathLst>
            </a:custGeom>
            <a:solidFill>
              <a:srgbClr val="5859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5" name="Freeform 6"/>
            <p:cNvSpPr>
              <a:spLocks/>
            </p:cNvSpPr>
            <p:nvPr/>
          </p:nvSpPr>
          <p:spPr bwMode="auto">
            <a:xfrm>
              <a:off x="5861050" y="1358900"/>
              <a:ext cx="1022350" cy="1370012"/>
            </a:xfrm>
            <a:custGeom>
              <a:avLst/>
              <a:gdLst>
                <a:gd name="T0" fmla="*/ 0 w 518"/>
                <a:gd name="T1" fmla="*/ 0 h 694"/>
                <a:gd name="T2" fmla="*/ 518 w 518"/>
                <a:gd name="T3" fmla="*/ 0 h 694"/>
                <a:gd name="T4" fmla="*/ 518 w 518"/>
                <a:gd name="T5" fmla="*/ 694 h 694"/>
                <a:gd name="T6" fmla="*/ 0 w 518"/>
                <a:gd name="T7" fmla="*/ 694 h 694"/>
                <a:gd name="T8" fmla="*/ 0 w 518"/>
                <a:gd name="T9" fmla="*/ 585 h 694"/>
                <a:gd name="T10" fmla="*/ 14 w 518"/>
                <a:gd name="T11" fmla="*/ 503 h 694"/>
                <a:gd name="T12" fmla="*/ 0 w 518"/>
                <a:gd name="T13" fmla="*/ 420 h 694"/>
                <a:gd name="T14" fmla="*/ 0 w 518"/>
                <a:gd name="T15" fmla="*/ 90 h 694"/>
                <a:gd name="T16" fmla="*/ 9 w 518"/>
                <a:gd name="T17" fmla="*/ 48 h 694"/>
                <a:gd name="T18" fmla="*/ 0 w 518"/>
                <a:gd name="T19" fmla="*/ 6 h 694"/>
                <a:gd name="T20" fmla="*/ 0 w 518"/>
                <a:gd name="T21" fmla="*/ 0 h 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18" h="694">
                  <a:moveTo>
                    <a:pt x="0" y="0"/>
                  </a:moveTo>
                  <a:cubicBezTo>
                    <a:pt x="518" y="0"/>
                    <a:pt x="518" y="0"/>
                    <a:pt x="518" y="0"/>
                  </a:cubicBezTo>
                  <a:cubicBezTo>
                    <a:pt x="518" y="694"/>
                    <a:pt x="518" y="694"/>
                    <a:pt x="518" y="694"/>
                  </a:cubicBezTo>
                  <a:cubicBezTo>
                    <a:pt x="0" y="694"/>
                    <a:pt x="0" y="694"/>
                    <a:pt x="0" y="694"/>
                  </a:cubicBezTo>
                  <a:cubicBezTo>
                    <a:pt x="0" y="585"/>
                    <a:pt x="0" y="585"/>
                    <a:pt x="0" y="585"/>
                  </a:cubicBezTo>
                  <a:cubicBezTo>
                    <a:pt x="8" y="568"/>
                    <a:pt x="14" y="538"/>
                    <a:pt x="14" y="503"/>
                  </a:cubicBezTo>
                  <a:cubicBezTo>
                    <a:pt x="14" y="468"/>
                    <a:pt x="8" y="437"/>
                    <a:pt x="0" y="420"/>
                  </a:cubicBezTo>
                  <a:cubicBezTo>
                    <a:pt x="0" y="90"/>
                    <a:pt x="0" y="90"/>
                    <a:pt x="0" y="90"/>
                  </a:cubicBezTo>
                  <a:cubicBezTo>
                    <a:pt x="6" y="80"/>
                    <a:pt x="9" y="65"/>
                    <a:pt x="9" y="48"/>
                  </a:cubicBezTo>
                  <a:cubicBezTo>
                    <a:pt x="9" y="31"/>
                    <a:pt x="6" y="15"/>
                    <a:pt x="0" y="6"/>
                  </a:cubicBezTo>
                  <a:lnTo>
                    <a:pt x="0" y="0"/>
                  </a:lnTo>
                  <a:close/>
                </a:path>
              </a:pathLst>
            </a:custGeom>
            <a:solidFill>
              <a:srgbClr val="E6E7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 name="Freeform 7"/>
            <p:cNvSpPr>
              <a:spLocks/>
            </p:cNvSpPr>
            <p:nvPr/>
          </p:nvSpPr>
          <p:spPr bwMode="auto">
            <a:xfrm>
              <a:off x="5861050" y="1943100"/>
              <a:ext cx="242887" cy="193675"/>
            </a:xfrm>
            <a:custGeom>
              <a:avLst/>
              <a:gdLst>
                <a:gd name="T0" fmla="*/ 0 w 153"/>
                <a:gd name="T1" fmla="*/ 122 h 122"/>
                <a:gd name="T2" fmla="*/ 153 w 153"/>
                <a:gd name="T3" fmla="*/ 0 h 122"/>
                <a:gd name="T4" fmla="*/ 0 w 153"/>
                <a:gd name="T5" fmla="*/ 0 h 122"/>
                <a:gd name="T6" fmla="*/ 0 w 153"/>
                <a:gd name="T7" fmla="*/ 122 h 122"/>
              </a:gdLst>
              <a:ahLst/>
              <a:cxnLst>
                <a:cxn ang="0">
                  <a:pos x="T0" y="T1"/>
                </a:cxn>
                <a:cxn ang="0">
                  <a:pos x="T2" y="T3"/>
                </a:cxn>
                <a:cxn ang="0">
                  <a:pos x="T4" y="T5"/>
                </a:cxn>
                <a:cxn ang="0">
                  <a:pos x="T6" y="T7"/>
                </a:cxn>
              </a:cxnLst>
              <a:rect l="0" t="0" r="r" b="b"/>
              <a:pathLst>
                <a:path w="153" h="122">
                  <a:moveTo>
                    <a:pt x="0" y="122"/>
                  </a:moveTo>
                  <a:lnTo>
                    <a:pt x="153" y="0"/>
                  </a:lnTo>
                  <a:lnTo>
                    <a:pt x="0" y="0"/>
                  </a:lnTo>
                  <a:lnTo>
                    <a:pt x="0" y="122"/>
                  </a:lnTo>
                  <a:close/>
                </a:path>
              </a:pathLst>
            </a:custGeom>
            <a:solidFill>
              <a:srgbClr val="D0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 name="Freeform 8"/>
            <p:cNvSpPr>
              <a:spLocks/>
            </p:cNvSpPr>
            <p:nvPr/>
          </p:nvSpPr>
          <p:spPr bwMode="auto">
            <a:xfrm>
              <a:off x="5861050" y="1570038"/>
              <a:ext cx="160337" cy="120650"/>
            </a:xfrm>
            <a:custGeom>
              <a:avLst/>
              <a:gdLst>
                <a:gd name="T0" fmla="*/ 0 w 101"/>
                <a:gd name="T1" fmla="*/ 0 h 76"/>
                <a:gd name="T2" fmla="*/ 101 w 101"/>
                <a:gd name="T3" fmla="*/ 5 h 76"/>
                <a:gd name="T4" fmla="*/ 0 w 101"/>
                <a:gd name="T5" fmla="*/ 76 h 76"/>
                <a:gd name="T6" fmla="*/ 0 w 101"/>
                <a:gd name="T7" fmla="*/ 0 h 76"/>
              </a:gdLst>
              <a:ahLst/>
              <a:cxnLst>
                <a:cxn ang="0">
                  <a:pos x="T0" y="T1"/>
                </a:cxn>
                <a:cxn ang="0">
                  <a:pos x="T2" y="T3"/>
                </a:cxn>
                <a:cxn ang="0">
                  <a:pos x="T4" y="T5"/>
                </a:cxn>
                <a:cxn ang="0">
                  <a:pos x="T6" y="T7"/>
                </a:cxn>
              </a:cxnLst>
              <a:rect l="0" t="0" r="r" b="b"/>
              <a:pathLst>
                <a:path w="101" h="76">
                  <a:moveTo>
                    <a:pt x="0" y="0"/>
                  </a:moveTo>
                  <a:lnTo>
                    <a:pt x="101" y="5"/>
                  </a:lnTo>
                  <a:lnTo>
                    <a:pt x="0" y="76"/>
                  </a:lnTo>
                  <a:lnTo>
                    <a:pt x="0" y="0"/>
                  </a:lnTo>
                  <a:close/>
                </a:path>
              </a:pathLst>
            </a:custGeom>
            <a:solidFill>
              <a:srgbClr val="D0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8" name="Freeform 9"/>
            <p:cNvSpPr>
              <a:spLocks/>
            </p:cNvSpPr>
            <p:nvPr/>
          </p:nvSpPr>
          <p:spPr bwMode="auto">
            <a:xfrm>
              <a:off x="6600825" y="1358900"/>
              <a:ext cx="384175" cy="1370012"/>
            </a:xfrm>
            <a:custGeom>
              <a:avLst/>
              <a:gdLst>
                <a:gd name="T0" fmla="*/ 14 w 194"/>
                <a:gd name="T1" fmla="*/ 0 h 694"/>
                <a:gd name="T2" fmla="*/ 143 w 194"/>
                <a:gd name="T3" fmla="*/ 0 h 694"/>
                <a:gd name="T4" fmla="*/ 143 w 194"/>
                <a:gd name="T5" fmla="*/ 20 h 694"/>
                <a:gd name="T6" fmla="*/ 170 w 194"/>
                <a:gd name="T7" fmla="*/ 38 h 694"/>
                <a:gd name="T8" fmla="*/ 143 w 194"/>
                <a:gd name="T9" fmla="*/ 34 h 694"/>
                <a:gd name="T10" fmla="*/ 143 w 194"/>
                <a:gd name="T11" fmla="*/ 157 h 694"/>
                <a:gd name="T12" fmla="*/ 149 w 194"/>
                <a:gd name="T13" fmla="*/ 160 h 694"/>
                <a:gd name="T14" fmla="*/ 183 w 194"/>
                <a:gd name="T15" fmla="*/ 192 h 694"/>
                <a:gd name="T16" fmla="*/ 143 w 194"/>
                <a:gd name="T17" fmla="*/ 182 h 694"/>
                <a:gd name="T18" fmla="*/ 143 w 194"/>
                <a:gd name="T19" fmla="*/ 353 h 694"/>
                <a:gd name="T20" fmla="*/ 169 w 194"/>
                <a:gd name="T21" fmla="*/ 365 h 694"/>
                <a:gd name="T22" fmla="*/ 143 w 194"/>
                <a:gd name="T23" fmla="*/ 361 h 694"/>
                <a:gd name="T24" fmla="*/ 143 w 194"/>
                <a:gd name="T25" fmla="*/ 525 h 694"/>
                <a:gd name="T26" fmla="*/ 164 w 194"/>
                <a:gd name="T27" fmla="*/ 530 h 694"/>
                <a:gd name="T28" fmla="*/ 190 w 194"/>
                <a:gd name="T29" fmla="*/ 532 h 694"/>
                <a:gd name="T30" fmla="*/ 159 w 194"/>
                <a:gd name="T31" fmla="*/ 549 h 694"/>
                <a:gd name="T32" fmla="*/ 143 w 194"/>
                <a:gd name="T33" fmla="*/ 553 h 694"/>
                <a:gd name="T34" fmla="*/ 143 w 194"/>
                <a:gd name="T35" fmla="*/ 694 h 694"/>
                <a:gd name="T36" fmla="*/ 79 w 194"/>
                <a:gd name="T37" fmla="*/ 694 h 694"/>
                <a:gd name="T38" fmla="*/ 14 w 194"/>
                <a:gd name="T39" fmla="*/ 694 h 694"/>
                <a:gd name="T40" fmla="*/ 3 w 194"/>
                <a:gd name="T41" fmla="*/ 506 h 694"/>
                <a:gd name="T42" fmla="*/ 7 w 194"/>
                <a:gd name="T43" fmla="*/ 435 h 694"/>
                <a:gd name="T44" fmla="*/ 9 w 194"/>
                <a:gd name="T45" fmla="*/ 310 h 694"/>
                <a:gd name="T46" fmla="*/ 2 w 194"/>
                <a:gd name="T47" fmla="*/ 241 h 694"/>
                <a:gd name="T48" fmla="*/ 9 w 194"/>
                <a:gd name="T49" fmla="*/ 173 h 694"/>
                <a:gd name="T50" fmla="*/ 14 w 194"/>
                <a:gd name="T51" fmla="*/ 0 h 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4" h="694">
                  <a:moveTo>
                    <a:pt x="14" y="0"/>
                  </a:moveTo>
                  <a:cubicBezTo>
                    <a:pt x="143" y="0"/>
                    <a:pt x="143" y="0"/>
                    <a:pt x="143" y="0"/>
                  </a:cubicBezTo>
                  <a:cubicBezTo>
                    <a:pt x="143" y="20"/>
                    <a:pt x="143" y="20"/>
                    <a:pt x="143" y="20"/>
                  </a:cubicBezTo>
                  <a:cubicBezTo>
                    <a:pt x="151" y="24"/>
                    <a:pt x="170" y="38"/>
                    <a:pt x="170" y="38"/>
                  </a:cubicBezTo>
                  <a:cubicBezTo>
                    <a:pt x="143" y="34"/>
                    <a:pt x="143" y="34"/>
                    <a:pt x="143" y="34"/>
                  </a:cubicBezTo>
                  <a:cubicBezTo>
                    <a:pt x="143" y="157"/>
                    <a:pt x="143" y="157"/>
                    <a:pt x="143" y="157"/>
                  </a:cubicBezTo>
                  <a:cubicBezTo>
                    <a:pt x="145" y="158"/>
                    <a:pt x="147" y="159"/>
                    <a:pt x="149" y="160"/>
                  </a:cubicBezTo>
                  <a:cubicBezTo>
                    <a:pt x="172" y="176"/>
                    <a:pt x="183" y="192"/>
                    <a:pt x="183" y="192"/>
                  </a:cubicBezTo>
                  <a:cubicBezTo>
                    <a:pt x="143" y="182"/>
                    <a:pt x="143" y="182"/>
                    <a:pt x="143" y="182"/>
                  </a:cubicBezTo>
                  <a:cubicBezTo>
                    <a:pt x="143" y="353"/>
                    <a:pt x="143" y="353"/>
                    <a:pt x="143" y="353"/>
                  </a:cubicBezTo>
                  <a:cubicBezTo>
                    <a:pt x="157" y="359"/>
                    <a:pt x="169" y="365"/>
                    <a:pt x="169" y="365"/>
                  </a:cubicBezTo>
                  <a:cubicBezTo>
                    <a:pt x="143" y="361"/>
                    <a:pt x="143" y="361"/>
                    <a:pt x="143" y="361"/>
                  </a:cubicBezTo>
                  <a:cubicBezTo>
                    <a:pt x="143" y="525"/>
                    <a:pt x="143" y="525"/>
                    <a:pt x="143" y="525"/>
                  </a:cubicBezTo>
                  <a:cubicBezTo>
                    <a:pt x="151" y="528"/>
                    <a:pt x="158" y="530"/>
                    <a:pt x="164" y="530"/>
                  </a:cubicBezTo>
                  <a:cubicBezTo>
                    <a:pt x="180" y="532"/>
                    <a:pt x="194" y="530"/>
                    <a:pt x="190" y="532"/>
                  </a:cubicBezTo>
                  <a:cubicBezTo>
                    <a:pt x="187" y="534"/>
                    <a:pt x="163" y="548"/>
                    <a:pt x="159" y="549"/>
                  </a:cubicBezTo>
                  <a:cubicBezTo>
                    <a:pt x="157" y="550"/>
                    <a:pt x="150" y="551"/>
                    <a:pt x="143" y="553"/>
                  </a:cubicBezTo>
                  <a:cubicBezTo>
                    <a:pt x="143" y="694"/>
                    <a:pt x="143" y="694"/>
                    <a:pt x="143" y="694"/>
                  </a:cubicBezTo>
                  <a:cubicBezTo>
                    <a:pt x="79" y="694"/>
                    <a:pt x="79" y="694"/>
                    <a:pt x="79" y="694"/>
                  </a:cubicBezTo>
                  <a:cubicBezTo>
                    <a:pt x="14" y="694"/>
                    <a:pt x="14" y="694"/>
                    <a:pt x="14" y="694"/>
                  </a:cubicBezTo>
                  <a:cubicBezTo>
                    <a:pt x="14" y="694"/>
                    <a:pt x="4" y="517"/>
                    <a:pt x="3" y="506"/>
                  </a:cubicBezTo>
                  <a:cubicBezTo>
                    <a:pt x="2" y="495"/>
                    <a:pt x="0" y="461"/>
                    <a:pt x="7" y="435"/>
                  </a:cubicBezTo>
                  <a:cubicBezTo>
                    <a:pt x="10" y="423"/>
                    <a:pt x="10" y="366"/>
                    <a:pt x="9" y="310"/>
                  </a:cubicBezTo>
                  <a:cubicBezTo>
                    <a:pt x="4" y="293"/>
                    <a:pt x="2" y="268"/>
                    <a:pt x="2" y="241"/>
                  </a:cubicBezTo>
                  <a:cubicBezTo>
                    <a:pt x="2" y="214"/>
                    <a:pt x="4" y="190"/>
                    <a:pt x="9" y="173"/>
                  </a:cubicBezTo>
                  <a:cubicBezTo>
                    <a:pt x="11" y="129"/>
                    <a:pt x="14" y="0"/>
                    <a:pt x="14" y="0"/>
                  </a:cubicBezTo>
                  <a:close/>
                </a:path>
              </a:pathLst>
            </a:custGeom>
            <a:solidFill>
              <a:srgbClr val="D0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 name="Freeform 10"/>
            <p:cNvSpPr>
              <a:spLocks/>
            </p:cNvSpPr>
            <p:nvPr/>
          </p:nvSpPr>
          <p:spPr bwMode="auto">
            <a:xfrm>
              <a:off x="4697413" y="4052888"/>
              <a:ext cx="206375" cy="223837"/>
            </a:xfrm>
            <a:custGeom>
              <a:avLst/>
              <a:gdLst>
                <a:gd name="T0" fmla="*/ 75 w 105"/>
                <a:gd name="T1" fmla="*/ 55 h 113"/>
                <a:gd name="T2" fmla="*/ 69 w 105"/>
                <a:gd name="T3" fmla="*/ 80 h 113"/>
                <a:gd name="T4" fmla="*/ 35 w 105"/>
                <a:gd name="T5" fmla="*/ 106 h 113"/>
                <a:gd name="T6" fmla="*/ 6 w 105"/>
                <a:gd name="T7" fmla="*/ 102 h 113"/>
                <a:gd name="T8" fmla="*/ 6 w 105"/>
                <a:gd name="T9" fmla="*/ 102 h 113"/>
                <a:gd name="T10" fmla="*/ 10 w 105"/>
                <a:gd name="T11" fmla="*/ 73 h 113"/>
                <a:gd name="T12" fmla="*/ 45 w 105"/>
                <a:gd name="T13" fmla="*/ 48 h 113"/>
                <a:gd name="T14" fmla="*/ 71 w 105"/>
                <a:gd name="T15" fmla="*/ 49 h 113"/>
                <a:gd name="T16" fmla="*/ 95 w 105"/>
                <a:gd name="T17" fmla="*/ 32 h 113"/>
                <a:gd name="T18" fmla="*/ 97 w 105"/>
                <a:gd name="T19" fmla="*/ 0 h 113"/>
                <a:gd name="T20" fmla="*/ 105 w 105"/>
                <a:gd name="T21" fmla="*/ 1 h 113"/>
                <a:gd name="T22" fmla="*/ 102 w 105"/>
                <a:gd name="T23" fmla="*/ 34 h 113"/>
                <a:gd name="T24" fmla="*/ 102 w 105"/>
                <a:gd name="T25" fmla="*/ 36 h 113"/>
                <a:gd name="T26" fmla="*/ 100 w 105"/>
                <a:gd name="T27" fmla="*/ 37 h 113"/>
                <a:gd name="T28" fmla="*/ 75 w 105"/>
                <a:gd name="T29" fmla="*/ 55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5" h="113">
                  <a:moveTo>
                    <a:pt x="75" y="55"/>
                  </a:moveTo>
                  <a:cubicBezTo>
                    <a:pt x="80" y="63"/>
                    <a:pt x="77" y="74"/>
                    <a:pt x="69" y="80"/>
                  </a:cubicBezTo>
                  <a:cubicBezTo>
                    <a:pt x="35" y="106"/>
                    <a:pt x="35" y="106"/>
                    <a:pt x="35" y="106"/>
                  </a:cubicBezTo>
                  <a:cubicBezTo>
                    <a:pt x="26" y="113"/>
                    <a:pt x="13" y="111"/>
                    <a:pt x="6" y="102"/>
                  </a:cubicBezTo>
                  <a:cubicBezTo>
                    <a:pt x="6" y="102"/>
                    <a:pt x="6" y="102"/>
                    <a:pt x="6" y="102"/>
                  </a:cubicBezTo>
                  <a:cubicBezTo>
                    <a:pt x="0" y="93"/>
                    <a:pt x="2" y="80"/>
                    <a:pt x="10" y="73"/>
                  </a:cubicBezTo>
                  <a:cubicBezTo>
                    <a:pt x="45" y="48"/>
                    <a:pt x="45" y="48"/>
                    <a:pt x="45" y="48"/>
                  </a:cubicBezTo>
                  <a:cubicBezTo>
                    <a:pt x="53" y="42"/>
                    <a:pt x="64" y="42"/>
                    <a:pt x="71" y="49"/>
                  </a:cubicBezTo>
                  <a:cubicBezTo>
                    <a:pt x="95" y="32"/>
                    <a:pt x="95" y="32"/>
                    <a:pt x="95" y="32"/>
                  </a:cubicBezTo>
                  <a:cubicBezTo>
                    <a:pt x="97" y="0"/>
                    <a:pt x="97" y="0"/>
                    <a:pt x="97" y="0"/>
                  </a:cubicBezTo>
                  <a:cubicBezTo>
                    <a:pt x="105" y="1"/>
                    <a:pt x="105" y="1"/>
                    <a:pt x="105" y="1"/>
                  </a:cubicBezTo>
                  <a:cubicBezTo>
                    <a:pt x="102" y="34"/>
                    <a:pt x="102" y="34"/>
                    <a:pt x="102" y="34"/>
                  </a:cubicBezTo>
                  <a:cubicBezTo>
                    <a:pt x="102" y="36"/>
                    <a:pt x="102" y="36"/>
                    <a:pt x="102" y="36"/>
                  </a:cubicBezTo>
                  <a:cubicBezTo>
                    <a:pt x="100" y="37"/>
                    <a:pt x="100" y="37"/>
                    <a:pt x="100" y="37"/>
                  </a:cubicBezTo>
                  <a:lnTo>
                    <a:pt x="75" y="55"/>
                  </a:lnTo>
                  <a:close/>
                </a:path>
              </a:pathLst>
            </a:custGeom>
            <a:solidFill>
              <a:srgbClr val="40404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 name="Rectangle 11"/>
            <p:cNvSpPr>
              <a:spLocks noChangeArrowheads="1"/>
            </p:cNvSpPr>
            <p:nvPr/>
          </p:nvSpPr>
          <p:spPr bwMode="auto">
            <a:xfrm>
              <a:off x="5094288" y="4022725"/>
              <a:ext cx="111125" cy="458787"/>
            </a:xfrm>
            <a:prstGeom prst="rect">
              <a:avLst/>
            </a:prstGeom>
            <a:solidFill>
              <a:srgbClr val="80818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 name="Rectangle 12"/>
            <p:cNvSpPr>
              <a:spLocks noChangeArrowheads="1"/>
            </p:cNvSpPr>
            <p:nvPr/>
          </p:nvSpPr>
          <p:spPr bwMode="auto">
            <a:xfrm>
              <a:off x="5151438" y="4022725"/>
              <a:ext cx="53975" cy="458787"/>
            </a:xfrm>
            <a:prstGeom prst="rect">
              <a:avLst/>
            </a:prstGeom>
            <a:solidFill>
              <a:srgbClr val="8D8D8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 name="Freeform 13"/>
            <p:cNvSpPr>
              <a:spLocks/>
            </p:cNvSpPr>
            <p:nvPr/>
          </p:nvSpPr>
          <p:spPr bwMode="auto">
            <a:xfrm>
              <a:off x="4214813" y="2776538"/>
              <a:ext cx="393700" cy="1241425"/>
            </a:xfrm>
            <a:custGeom>
              <a:avLst/>
              <a:gdLst>
                <a:gd name="T0" fmla="*/ 51 w 199"/>
                <a:gd name="T1" fmla="*/ 0 h 629"/>
                <a:gd name="T2" fmla="*/ 50 w 199"/>
                <a:gd name="T3" fmla="*/ 114 h 629"/>
                <a:gd name="T4" fmla="*/ 199 w 199"/>
                <a:gd name="T5" fmla="*/ 588 h 629"/>
                <a:gd name="T6" fmla="*/ 198 w 199"/>
                <a:gd name="T7" fmla="*/ 629 h 629"/>
                <a:gd name="T8" fmla="*/ 9 w 199"/>
                <a:gd name="T9" fmla="*/ 114 h 629"/>
                <a:gd name="T10" fmla="*/ 11 w 199"/>
                <a:gd name="T11" fmla="*/ 0 h 629"/>
                <a:gd name="T12" fmla="*/ 51 w 199"/>
                <a:gd name="T13" fmla="*/ 0 h 629"/>
              </a:gdLst>
              <a:ahLst/>
              <a:cxnLst>
                <a:cxn ang="0">
                  <a:pos x="T0" y="T1"/>
                </a:cxn>
                <a:cxn ang="0">
                  <a:pos x="T2" y="T3"/>
                </a:cxn>
                <a:cxn ang="0">
                  <a:pos x="T4" y="T5"/>
                </a:cxn>
                <a:cxn ang="0">
                  <a:pos x="T6" y="T7"/>
                </a:cxn>
                <a:cxn ang="0">
                  <a:pos x="T8" y="T9"/>
                </a:cxn>
                <a:cxn ang="0">
                  <a:pos x="T10" y="T11"/>
                </a:cxn>
                <a:cxn ang="0">
                  <a:pos x="T12" y="T13"/>
                </a:cxn>
              </a:cxnLst>
              <a:rect l="0" t="0" r="r" b="b"/>
              <a:pathLst>
                <a:path w="199" h="629">
                  <a:moveTo>
                    <a:pt x="51" y="0"/>
                  </a:moveTo>
                  <a:cubicBezTo>
                    <a:pt x="51" y="39"/>
                    <a:pt x="51" y="77"/>
                    <a:pt x="50" y="114"/>
                  </a:cubicBezTo>
                  <a:cubicBezTo>
                    <a:pt x="45" y="367"/>
                    <a:pt x="41" y="583"/>
                    <a:pt x="199" y="588"/>
                  </a:cubicBezTo>
                  <a:cubicBezTo>
                    <a:pt x="198" y="629"/>
                    <a:pt x="198" y="629"/>
                    <a:pt x="198" y="629"/>
                  </a:cubicBezTo>
                  <a:cubicBezTo>
                    <a:pt x="0" y="622"/>
                    <a:pt x="4" y="388"/>
                    <a:pt x="9" y="114"/>
                  </a:cubicBezTo>
                  <a:cubicBezTo>
                    <a:pt x="10" y="76"/>
                    <a:pt x="11" y="38"/>
                    <a:pt x="11" y="0"/>
                  </a:cubicBezTo>
                  <a:lnTo>
                    <a:pt x="51" y="0"/>
                  </a:lnTo>
                  <a:close/>
                </a:path>
              </a:pathLst>
            </a:custGeom>
            <a:solidFill>
              <a:srgbClr val="5859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 name="Freeform 14"/>
            <p:cNvSpPr>
              <a:spLocks/>
            </p:cNvSpPr>
            <p:nvPr/>
          </p:nvSpPr>
          <p:spPr bwMode="auto">
            <a:xfrm>
              <a:off x="4257675" y="2776538"/>
              <a:ext cx="350837" cy="1236662"/>
            </a:xfrm>
            <a:custGeom>
              <a:avLst/>
              <a:gdLst>
                <a:gd name="T0" fmla="*/ 30 w 178"/>
                <a:gd name="T1" fmla="*/ 0 h 627"/>
                <a:gd name="T2" fmla="*/ 29 w 178"/>
                <a:gd name="T3" fmla="*/ 114 h 627"/>
                <a:gd name="T4" fmla="*/ 178 w 178"/>
                <a:gd name="T5" fmla="*/ 588 h 627"/>
                <a:gd name="T6" fmla="*/ 177 w 178"/>
                <a:gd name="T7" fmla="*/ 627 h 627"/>
                <a:gd name="T8" fmla="*/ 9 w 178"/>
                <a:gd name="T9" fmla="*/ 114 h 627"/>
                <a:gd name="T10" fmla="*/ 11 w 178"/>
                <a:gd name="T11" fmla="*/ 0 h 627"/>
                <a:gd name="T12" fmla="*/ 30 w 178"/>
                <a:gd name="T13" fmla="*/ 0 h 627"/>
              </a:gdLst>
              <a:ahLst/>
              <a:cxnLst>
                <a:cxn ang="0">
                  <a:pos x="T0" y="T1"/>
                </a:cxn>
                <a:cxn ang="0">
                  <a:pos x="T2" y="T3"/>
                </a:cxn>
                <a:cxn ang="0">
                  <a:pos x="T4" y="T5"/>
                </a:cxn>
                <a:cxn ang="0">
                  <a:pos x="T6" y="T7"/>
                </a:cxn>
                <a:cxn ang="0">
                  <a:pos x="T8" y="T9"/>
                </a:cxn>
                <a:cxn ang="0">
                  <a:pos x="T10" y="T11"/>
                </a:cxn>
                <a:cxn ang="0">
                  <a:pos x="T12" y="T13"/>
                </a:cxn>
              </a:cxnLst>
              <a:rect l="0" t="0" r="r" b="b"/>
              <a:pathLst>
                <a:path w="178" h="627">
                  <a:moveTo>
                    <a:pt x="30" y="0"/>
                  </a:moveTo>
                  <a:cubicBezTo>
                    <a:pt x="30" y="39"/>
                    <a:pt x="30" y="77"/>
                    <a:pt x="29" y="114"/>
                  </a:cubicBezTo>
                  <a:cubicBezTo>
                    <a:pt x="24" y="367"/>
                    <a:pt x="20" y="583"/>
                    <a:pt x="178" y="588"/>
                  </a:cubicBezTo>
                  <a:cubicBezTo>
                    <a:pt x="177" y="627"/>
                    <a:pt x="177" y="627"/>
                    <a:pt x="177" y="627"/>
                  </a:cubicBezTo>
                  <a:cubicBezTo>
                    <a:pt x="0" y="605"/>
                    <a:pt x="4" y="378"/>
                    <a:pt x="9" y="114"/>
                  </a:cubicBezTo>
                  <a:cubicBezTo>
                    <a:pt x="10" y="76"/>
                    <a:pt x="10" y="38"/>
                    <a:pt x="11" y="0"/>
                  </a:cubicBezTo>
                  <a:lnTo>
                    <a:pt x="30" y="0"/>
                  </a:lnTo>
                  <a:close/>
                </a:path>
              </a:pathLst>
            </a:custGeom>
            <a:solidFill>
              <a:srgbClr val="4949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 name="Freeform 15"/>
            <p:cNvSpPr>
              <a:spLocks/>
            </p:cNvSpPr>
            <p:nvPr/>
          </p:nvSpPr>
          <p:spPr bwMode="auto">
            <a:xfrm>
              <a:off x="4397375" y="3703638"/>
              <a:ext cx="1501775" cy="319087"/>
            </a:xfrm>
            <a:custGeom>
              <a:avLst/>
              <a:gdLst>
                <a:gd name="T0" fmla="*/ 381 w 761"/>
                <a:gd name="T1" fmla="*/ 0 h 162"/>
                <a:gd name="T2" fmla="*/ 761 w 761"/>
                <a:gd name="T3" fmla="*/ 145 h 162"/>
                <a:gd name="T4" fmla="*/ 759 w 761"/>
                <a:gd name="T5" fmla="*/ 162 h 162"/>
                <a:gd name="T6" fmla="*/ 3 w 761"/>
                <a:gd name="T7" fmla="*/ 162 h 162"/>
                <a:gd name="T8" fmla="*/ 0 w 761"/>
                <a:gd name="T9" fmla="*/ 145 h 162"/>
                <a:gd name="T10" fmla="*/ 381 w 761"/>
                <a:gd name="T11" fmla="*/ 0 h 162"/>
              </a:gdLst>
              <a:ahLst/>
              <a:cxnLst>
                <a:cxn ang="0">
                  <a:pos x="T0" y="T1"/>
                </a:cxn>
                <a:cxn ang="0">
                  <a:pos x="T2" y="T3"/>
                </a:cxn>
                <a:cxn ang="0">
                  <a:pos x="T4" y="T5"/>
                </a:cxn>
                <a:cxn ang="0">
                  <a:pos x="T6" y="T7"/>
                </a:cxn>
                <a:cxn ang="0">
                  <a:pos x="T8" y="T9"/>
                </a:cxn>
                <a:cxn ang="0">
                  <a:pos x="T10" y="T11"/>
                </a:cxn>
              </a:cxnLst>
              <a:rect l="0" t="0" r="r" b="b"/>
              <a:pathLst>
                <a:path w="761" h="162">
                  <a:moveTo>
                    <a:pt x="381" y="0"/>
                  </a:moveTo>
                  <a:cubicBezTo>
                    <a:pt x="591" y="0"/>
                    <a:pt x="761" y="65"/>
                    <a:pt x="761" y="145"/>
                  </a:cubicBezTo>
                  <a:cubicBezTo>
                    <a:pt x="761" y="151"/>
                    <a:pt x="760" y="157"/>
                    <a:pt x="759" y="162"/>
                  </a:cubicBezTo>
                  <a:cubicBezTo>
                    <a:pt x="3" y="162"/>
                    <a:pt x="3" y="162"/>
                    <a:pt x="3" y="162"/>
                  </a:cubicBezTo>
                  <a:cubicBezTo>
                    <a:pt x="1" y="157"/>
                    <a:pt x="0" y="151"/>
                    <a:pt x="0" y="145"/>
                  </a:cubicBezTo>
                  <a:cubicBezTo>
                    <a:pt x="0" y="65"/>
                    <a:pt x="170" y="0"/>
                    <a:pt x="381" y="0"/>
                  </a:cubicBezTo>
                  <a:close/>
                </a:path>
              </a:pathLst>
            </a:custGeom>
            <a:solidFill>
              <a:srgbClr val="43525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 name="Freeform 16"/>
            <p:cNvSpPr>
              <a:spLocks/>
            </p:cNvSpPr>
            <p:nvPr/>
          </p:nvSpPr>
          <p:spPr bwMode="auto">
            <a:xfrm>
              <a:off x="4397375" y="3986213"/>
              <a:ext cx="1504950" cy="133350"/>
            </a:xfrm>
            <a:custGeom>
              <a:avLst/>
              <a:gdLst>
                <a:gd name="T0" fmla="*/ 763 w 763"/>
                <a:gd name="T1" fmla="*/ 0 h 68"/>
                <a:gd name="T2" fmla="*/ 763 w 763"/>
                <a:gd name="T3" fmla="*/ 4 h 68"/>
                <a:gd name="T4" fmla="*/ 724 w 763"/>
                <a:gd name="T5" fmla="*/ 43 h 68"/>
                <a:gd name="T6" fmla="*/ 578 w 763"/>
                <a:gd name="T7" fmla="*/ 43 h 68"/>
                <a:gd name="T8" fmla="*/ 382 w 763"/>
                <a:gd name="T9" fmla="*/ 68 h 68"/>
                <a:gd name="T10" fmla="*/ 185 w 763"/>
                <a:gd name="T11" fmla="*/ 43 h 68"/>
                <a:gd name="T12" fmla="*/ 39 w 763"/>
                <a:gd name="T13" fmla="*/ 43 h 68"/>
                <a:gd name="T14" fmla="*/ 0 w 763"/>
                <a:gd name="T15" fmla="*/ 4 h 68"/>
                <a:gd name="T16" fmla="*/ 0 w 763"/>
                <a:gd name="T17" fmla="*/ 0 h 68"/>
                <a:gd name="T18" fmla="*/ 763 w 763"/>
                <a:gd name="T19" fmla="*/ 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63" h="68">
                  <a:moveTo>
                    <a:pt x="763" y="0"/>
                  </a:moveTo>
                  <a:cubicBezTo>
                    <a:pt x="763" y="2"/>
                    <a:pt x="763" y="3"/>
                    <a:pt x="763" y="4"/>
                  </a:cubicBezTo>
                  <a:cubicBezTo>
                    <a:pt x="763" y="26"/>
                    <a:pt x="746" y="43"/>
                    <a:pt x="724" y="43"/>
                  </a:cubicBezTo>
                  <a:cubicBezTo>
                    <a:pt x="578" y="43"/>
                    <a:pt x="578" y="43"/>
                    <a:pt x="578" y="43"/>
                  </a:cubicBezTo>
                  <a:cubicBezTo>
                    <a:pt x="562" y="57"/>
                    <a:pt x="480" y="68"/>
                    <a:pt x="382" y="68"/>
                  </a:cubicBezTo>
                  <a:cubicBezTo>
                    <a:pt x="283" y="68"/>
                    <a:pt x="202" y="57"/>
                    <a:pt x="185" y="43"/>
                  </a:cubicBezTo>
                  <a:cubicBezTo>
                    <a:pt x="39" y="43"/>
                    <a:pt x="39" y="43"/>
                    <a:pt x="39" y="43"/>
                  </a:cubicBezTo>
                  <a:cubicBezTo>
                    <a:pt x="18" y="43"/>
                    <a:pt x="0" y="26"/>
                    <a:pt x="0" y="4"/>
                  </a:cubicBezTo>
                  <a:cubicBezTo>
                    <a:pt x="0" y="3"/>
                    <a:pt x="0" y="2"/>
                    <a:pt x="0" y="0"/>
                  </a:cubicBezTo>
                  <a:lnTo>
                    <a:pt x="763" y="0"/>
                  </a:lnTo>
                  <a:close/>
                </a:path>
              </a:pathLst>
            </a:custGeom>
            <a:solidFill>
              <a:srgbClr val="40404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 name="Freeform 17"/>
            <p:cNvSpPr>
              <a:spLocks/>
            </p:cNvSpPr>
            <p:nvPr/>
          </p:nvSpPr>
          <p:spPr bwMode="auto">
            <a:xfrm>
              <a:off x="4197350" y="2547938"/>
              <a:ext cx="203200" cy="346075"/>
            </a:xfrm>
            <a:custGeom>
              <a:avLst/>
              <a:gdLst>
                <a:gd name="T0" fmla="*/ 33 w 103"/>
                <a:gd name="T1" fmla="*/ 0 h 176"/>
                <a:gd name="T2" fmla="*/ 71 w 103"/>
                <a:gd name="T3" fmla="*/ 0 h 176"/>
                <a:gd name="T4" fmla="*/ 103 w 103"/>
                <a:gd name="T5" fmla="*/ 33 h 176"/>
                <a:gd name="T6" fmla="*/ 103 w 103"/>
                <a:gd name="T7" fmla="*/ 143 h 176"/>
                <a:gd name="T8" fmla="*/ 71 w 103"/>
                <a:gd name="T9" fmla="*/ 176 h 176"/>
                <a:gd name="T10" fmla="*/ 33 w 103"/>
                <a:gd name="T11" fmla="*/ 176 h 176"/>
                <a:gd name="T12" fmla="*/ 0 w 103"/>
                <a:gd name="T13" fmla="*/ 143 h 176"/>
                <a:gd name="T14" fmla="*/ 0 w 103"/>
                <a:gd name="T15" fmla="*/ 33 h 176"/>
                <a:gd name="T16" fmla="*/ 33 w 103"/>
                <a:gd name="T17" fmla="*/ 0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3" h="176">
                  <a:moveTo>
                    <a:pt x="33" y="0"/>
                  </a:moveTo>
                  <a:cubicBezTo>
                    <a:pt x="71" y="0"/>
                    <a:pt x="71" y="0"/>
                    <a:pt x="71" y="0"/>
                  </a:cubicBezTo>
                  <a:cubicBezTo>
                    <a:pt x="88" y="0"/>
                    <a:pt x="103" y="15"/>
                    <a:pt x="103" y="33"/>
                  </a:cubicBezTo>
                  <a:cubicBezTo>
                    <a:pt x="103" y="143"/>
                    <a:pt x="103" y="143"/>
                    <a:pt x="103" y="143"/>
                  </a:cubicBezTo>
                  <a:cubicBezTo>
                    <a:pt x="103" y="161"/>
                    <a:pt x="88" y="176"/>
                    <a:pt x="71" y="176"/>
                  </a:cubicBezTo>
                  <a:cubicBezTo>
                    <a:pt x="33" y="176"/>
                    <a:pt x="33" y="176"/>
                    <a:pt x="33" y="176"/>
                  </a:cubicBezTo>
                  <a:cubicBezTo>
                    <a:pt x="15" y="176"/>
                    <a:pt x="0" y="161"/>
                    <a:pt x="0" y="143"/>
                  </a:cubicBezTo>
                  <a:cubicBezTo>
                    <a:pt x="0" y="33"/>
                    <a:pt x="0" y="33"/>
                    <a:pt x="0" y="33"/>
                  </a:cubicBezTo>
                  <a:cubicBezTo>
                    <a:pt x="0" y="15"/>
                    <a:pt x="15" y="0"/>
                    <a:pt x="33" y="0"/>
                  </a:cubicBezTo>
                  <a:close/>
                </a:path>
              </a:pathLst>
            </a:custGeom>
            <a:solidFill>
              <a:srgbClr val="6D6E7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 name="Freeform 18"/>
            <p:cNvSpPr>
              <a:spLocks/>
            </p:cNvSpPr>
            <p:nvPr/>
          </p:nvSpPr>
          <p:spPr bwMode="auto">
            <a:xfrm>
              <a:off x="4184650" y="2138363"/>
              <a:ext cx="395287" cy="1181100"/>
            </a:xfrm>
            <a:custGeom>
              <a:avLst/>
              <a:gdLst>
                <a:gd name="T0" fmla="*/ 174 w 201"/>
                <a:gd name="T1" fmla="*/ 285 h 598"/>
                <a:gd name="T2" fmla="*/ 112 w 201"/>
                <a:gd name="T3" fmla="*/ 598 h 598"/>
                <a:gd name="T4" fmla="*/ 98 w 201"/>
                <a:gd name="T5" fmla="*/ 598 h 598"/>
                <a:gd name="T6" fmla="*/ 0 w 201"/>
                <a:gd name="T7" fmla="*/ 14 h 598"/>
                <a:gd name="T8" fmla="*/ 13 w 201"/>
                <a:gd name="T9" fmla="*/ 10 h 598"/>
                <a:gd name="T10" fmla="*/ 174 w 201"/>
                <a:gd name="T11" fmla="*/ 285 h 598"/>
              </a:gdLst>
              <a:ahLst/>
              <a:cxnLst>
                <a:cxn ang="0">
                  <a:pos x="T0" y="T1"/>
                </a:cxn>
                <a:cxn ang="0">
                  <a:pos x="T2" y="T3"/>
                </a:cxn>
                <a:cxn ang="0">
                  <a:pos x="T4" y="T5"/>
                </a:cxn>
                <a:cxn ang="0">
                  <a:pos x="T6" y="T7"/>
                </a:cxn>
                <a:cxn ang="0">
                  <a:pos x="T8" y="T9"/>
                </a:cxn>
                <a:cxn ang="0">
                  <a:pos x="T10" y="T11"/>
                </a:cxn>
              </a:cxnLst>
              <a:rect l="0" t="0" r="r" b="b"/>
              <a:pathLst>
                <a:path w="201" h="598">
                  <a:moveTo>
                    <a:pt x="174" y="285"/>
                  </a:moveTo>
                  <a:cubicBezTo>
                    <a:pt x="201" y="447"/>
                    <a:pt x="174" y="587"/>
                    <a:pt x="112" y="598"/>
                  </a:cubicBezTo>
                  <a:cubicBezTo>
                    <a:pt x="108" y="598"/>
                    <a:pt x="103" y="598"/>
                    <a:pt x="98" y="598"/>
                  </a:cubicBezTo>
                  <a:cubicBezTo>
                    <a:pt x="0" y="14"/>
                    <a:pt x="0" y="14"/>
                    <a:pt x="0" y="14"/>
                  </a:cubicBezTo>
                  <a:cubicBezTo>
                    <a:pt x="4" y="12"/>
                    <a:pt x="9" y="11"/>
                    <a:pt x="13" y="10"/>
                  </a:cubicBezTo>
                  <a:cubicBezTo>
                    <a:pt x="75" y="0"/>
                    <a:pt x="147" y="123"/>
                    <a:pt x="174" y="285"/>
                  </a:cubicBezTo>
                  <a:close/>
                </a:path>
              </a:pathLst>
            </a:custGeom>
            <a:solidFill>
              <a:srgbClr val="43525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 name="Freeform 19"/>
            <p:cNvSpPr>
              <a:spLocks/>
            </p:cNvSpPr>
            <p:nvPr/>
          </p:nvSpPr>
          <p:spPr bwMode="auto">
            <a:xfrm>
              <a:off x="4184650" y="2157413"/>
              <a:ext cx="254000" cy="1162050"/>
            </a:xfrm>
            <a:custGeom>
              <a:avLst/>
              <a:gdLst>
                <a:gd name="T0" fmla="*/ 129 w 129"/>
                <a:gd name="T1" fmla="*/ 582 h 589"/>
                <a:gd name="T2" fmla="*/ 112 w 129"/>
                <a:gd name="T3" fmla="*/ 589 h 589"/>
                <a:gd name="T4" fmla="*/ 98 w 129"/>
                <a:gd name="T5" fmla="*/ 589 h 589"/>
                <a:gd name="T6" fmla="*/ 0 w 129"/>
                <a:gd name="T7" fmla="*/ 5 h 589"/>
                <a:gd name="T8" fmla="*/ 13 w 129"/>
                <a:gd name="T9" fmla="*/ 1 h 589"/>
                <a:gd name="T10" fmla="*/ 31 w 129"/>
                <a:gd name="T11" fmla="*/ 2 h 589"/>
                <a:gd name="T12" fmla="*/ 129 w 129"/>
                <a:gd name="T13" fmla="*/ 582 h 589"/>
              </a:gdLst>
              <a:ahLst/>
              <a:cxnLst>
                <a:cxn ang="0">
                  <a:pos x="T0" y="T1"/>
                </a:cxn>
                <a:cxn ang="0">
                  <a:pos x="T2" y="T3"/>
                </a:cxn>
                <a:cxn ang="0">
                  <a:pos x="T4" y="T5"/>
                </a:cxn>
                <a:cxn ang="0">
                  <a:pos x="T6" y="T7"/>
                </a:cxn>
                <a:cxn ang="0">
                  <a:pos x="T8" y="T9"/>
                </a:cxn>
                <a:cxn ang="0">
                  <a:pos x="T10" y="T11"/>
                </a:cxn>
                <a:cxn ang="0">
                  <a:pos x="T12" y="T13"/>
                </a:cxn>
              </a:cxnLst>
              <a:rect l="0" t="0" r="r" b="b"/>
              <a:pathLst>
                <a:path w="129" h="589">
                  <a:moveTo>
                    <a:pt x="129" y="582"/>
                  </a:moveTo>
                  <a:cubicBezTo>
                    <a:pt x="124" y="585"/>
                    <a:pt x="118" y="588"/>
                    <a:pt x="112" y="589"/>
                  </a:cubicBezTo>
                  <a:cubicBezTo>
                    <a:pt x="108" y="589"/>
                    <a:pt x="103" y="589"/>
                    <a:pt x="98" y="589"/>
                  </a:cubicBezTo>
                  <a:cubicBezTo>
                    <a:pt x="0" y="5"/>
                    <a:pt x="0" y="5"/>
                    <a:pt x="0" y="5"/>
                  </a:cubicBezTo>
                  <a:cubicBezTo>
                    <a:pt x="4" y="3"/>
                    <a:pt x="9" y="2"/>
                    <a:pt x="13" y="1"/>
                  </a:cubicBezTo>
                  <a:cubicBezTo>
                    <a:pt x="19" y="0"/>
                    <a:pt x="25" y="0"/>
                    <a:pt x="31" y="2"/>
                  </a:cubicBezTo>
                  <a:lnTo>
                    <a:pt x="129" y="582"/>
                  </a:lnTo>
                  <a:close/>
                </a:path>
              </a:pathLst>
            </a:custGeom>
            <a:solidFill>
              <a:srgbClr val="40404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 name="Freeform 20"/>
            <p:cNvSpPr>
              <a:spLocks/>
            </p:cNvSpPr>
            <p:nvPr/>
          </p:nvSpPr>
          <p:spPr bwMode="auto">
            <a:xfrm>
              <a:off x="4595813" y="4398963"/>
              <a:ext cx="1108075" cy="579437"/>
            </a:xfrm>
            <a:custGeom>
              <a:avLst/>
              <a:gdLst>
                <a:gd name="T0" fmla="*/ 235 w 561"/>
                <a:gd name="T1" fmla="*/ 0 h 294"/>
                <a:gd name="T2" fmla="*/ 326 w 561"/>
                <a:gd name="T3" fmla="*/ 0 h 294"/>
                <a:gd name="T4" fmla="*/ 326 w 561"/>
                <a:gd name="T5" fmla="*/ 204 h 294"/>
                <a:gd name="T6" fmla="*/ 535 w 561"/>
                <a:gd name="T7" fmla="*/ 240 h 294"/>
                <a:gd name="T8" fmla="*/ 561 w 561"/>
                <a:gd name="T9" fmla="*/ 266 h 294"/>
                <a:gd name="T10" fmla="*/ 561 w 561"/>
                <a:gd name="T11" fmla="*/ 266 h 294"/>
                <a:gd name="T12" fmla="*/ 535 w 561"/>
                <a:gd name="T13" fmla="*/ 292 h 294"/>
                <a:gd name="T14" fmla="*/ 307 w 561"/>
                <a:gd name="T15" fmla="*/ 253 h 294"/>
                <a:gd name="T16" fmla="*/ 254 w 561"/>
                <a:gd name="T17" fmla="*/ 253 h 294"/>
                <a:gd name="T18" fmla="*/ 26 w 561"/>
                <a:gd name="T19" fmla="*/ 292 h 294"/>
                <a:gd name="T20" fmla="*/ 0 w 561"/>
                <a:gd name="T21" fmla="*/ 266 h 294"/>
                <a:gd name="T22" fmla="*/ 0 w 561"/>
                <a:gd name="T23" fmla="*/ 266 h 294"/>
                <a:gd name="T24" fmla="*/ 26 w 561"/>
                <a:gd name="T25" fmla="*/ 240 h 294"/>
                <a:gd name="T26" fmla="*/ 235 w 561"/>
                <a:gd name="T27" fmla="*/ 204 h 294"/>
                <a:gd name="T28" fmla="*/ 235 w 561"/>
                <a:gd name="T29" fmla="*/ 0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61" h="294">
                  <a:moveTo>
                    <a:pt x="235" y="0"/>
                  </a:moveTo>
                  <a:cubicBezTo>
                    <a:pt x="326" y="0"/>
                    <a:pt x="326" y="0"/>
                    <a:pt x="326" y="0"/>
                  </a:cubicBezTo>
                  <a:cubicBezTo>
                    <a:pt x="326" y="204"/>
                    <a:pt x="326" y="204"/>
                    <a:pt x="326" y="204"/>
                  </a:cubicBezTo>
                  <a:cubicBezTo>
                    <a:pt x="535" y="240"/>
                    <a:pt x="535" y="240"/>
                    <a:pt x="535" y="240"/>
                  </a:cubicBezTo>
                  <a:cubicBezTo>
                    <a:pt x="549" y="242"/>
                    <a:pt x="561" y="251"/>
                    <a:pt x="561" y="266"/>
                  </a:cubicBezTo>
                  <a:cubicBezTo>
                    <a:pt x="561" y="266"/>
                    <a:pt x="561" y="266"/>
                    <a:pt x="561" y="266"/>
                  </a:cubicBezTo>
                  <a:cubicBezTo>
                    <a:pt x="561" y="280"/>
                    <a:pt x="549" y="294"/>
                    <a:pt x="535" y="292"/>
                  </a:cubicBezTo>
                  <a:cubicBezTo>
                    <a:pt x="307" y="253"/>
                    <a:pt x="307" y="253"/>
                    <a:pt x="307" y="253"/>
                  </a:cubicBezTo>
                  <a:cubicBezTo>
                    <a:pt x="254" y="253"/>
                    <a:pt x="254" y="253"/>
                    <a:pt x="254" y="253"/>
                  </a:cubicBezTo>
                  <a:cubicBezTo>
                    <a:pt x="26" y="292"/>
                    <a:pt x="26" y="292"/>
                    <a:pt x="26" y="292"/>
                  </a:cubicBezTo>
                  <a:cubicBezTo>
                    <a:pt x="12" y="294"/>
                    <a:pt x="0" y="280"/>
                    <a:pt x="0" y="266"/>
                  </a:cubicBezTo>
                  <a:cubicBezTo>
                    <a:pt x="0" y="266"/>
                    <a:pt x="0" y="266"/>
                    <a:pt x="0" y="266"/>
                  </a:cubicBezTo>
                  <a:cubicBezTo>
                    <a:pt x="0" y="251"/>
                    <a:pt x="12" y="242"/>
                    <a:pt x="26" y="240"/>
                  </a:cubicBezTo>
                  <a:cubicBezTo>
                    <a:pt x="235" y="204"/>
                    <a:pt x="235" y="204"/>
                    <a:pt x="235" y="204"/>
                  </a:cubicBezTo>
                  <a:lnTo>
                    <a:pt x="235" y="0"/>
                  </a:lnTo>
                  <a:close/>
                </a:path>
              </a:pathLst>
            </a:custGeom>
            <a:solidFill>
              <a:srgbClr val="40404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 name="Oval 21"/>
            <p:cNvSpPr>
              <a:spLocks noChangeArrowheads="1"/>
            </p:cNvSpPr>
            <p:nvPr/>
          </p:nvSpPr>
          <p:spPr bwMode="auto">
            <a:xfrm>
              <a:off x="4572000" y="4906963"/>
              <a:ext cx="138112" cy="141287"/>
            </a:xfrm>
            <a:prstGeom prst="ellipse">
              <a:avLst/>
            </a:prstGeom>
            <a:solidFill>
              <a:srgbClr val="6D6E7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 name="Oval 22"/>
            <p:cNvSpPr>
              <a:spLocks noChangeArrowheads="1"/>
            </p:cNvSpPr>
            <p:nvPr/>
          </p:nvSpPr>
          <p:spPr bwMode="auto">
            <a:xfrm>
              <a:off x="5583238" y="4906963"/>
              <a:ext cx="138112" cy="141287"/>
            </a:xfrm>
            <a:prstGeom prst="ellipse">
              <a:avLst/>
            </a:prstGeom>
            <a:solidFill>
              <a:srgbClr val="6D6E7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 name="Freeform 23"/>
            <p:cNvSpPr>
              <a:spLocks/>
            </p:cNvSpPr>
            <p:nvPr/>
          </p:nvSpPr>
          <p:spPr bwMode="auto">
            <a:xfrm>
              <a:off x="5087938" y="4800600"/>
              <a:ext cx="123825" cy="182562"/>
            </a:xfrm>
            <a:custGeom>
              <a:avLst/>
              <a:gdLst>
                <a:gd name="T0" fmla="*/ 0 w 78"/>
                <a:gd name="T1" fmla="*/ 0 h 115"/>
                <a:gd name="T2" fmla="*/ 40 w 78"/>
                <a:gd name="T3" fmla="*/ 0 h 115"/>
                <a:gd name="T4" fmla="*/ 78 w 78"/>
                <a:gd name="T5" fmla="*/ 0 h 115"/>
                <a:gd name="T6" fmla="*/ 63 w 78"/>
                <a:gd name="T7" fmla="*/ 115 h 115"/>
                <a:gd name="T8" fmla="*/ 40 w 78"/>
                <a:gd name="T9" fmla="*/ 115 h 115"/>
                <a:gd name="T10" fmla="*/ 15 w 78"/>
                <a:gd name="T11" fmla="*/ 115 h 115"/>
                <a:gd name="T12" fmla="*/ 0 w 78"/>
                <a:gd name="T13" fmla="*/ 0 h 115"/>
              </a:gdLst>
              <a:ahLst/>
              <a:cxnLst>
                <a:cxn ang="0">
                  <a:pos x="T0" y="T1"/>
                </a:cxn>
                <a:cxn ang="0">
                  <a:pos x="T2" y="T3"/>
                </a:cxn>
                <a:cxn ang="0">
                  <a:pos x="T4" y="T5"/>
                </a:cxn>
                <a:cxn ang="0">
                  <a:pos x="T6" y="T7"/>
                </a:cxn>
                <a:cxn ang="0">
                  <a:pos x="T8" y="T9"/>
                </a:cxn>
                <a:cxn ang="0">
                  <a:pos x="T10" y="T11"/>
                </a:cxn>
                <a:cxn ang="0">
                  <a:pos x="T12" y="T13"/>
                </a:cxn>
              </a:cxnLst>
              <a:rect l="0" t="0" r="r" b="b"/>
              <a:pathLst>
                <a:path w="78" h="115">
                  <a:moveTo>
                    <a:pt x="0" y="0"/>
                  </a:moveTo>
                  <a:lnTo>
                    <a:pt x="40" y="0"/>
                  </a:lnTo>
                  <a:lnTo>
                    <a:pt x="78" y="0"/>
                  </a:lnTo>
                  <a:lnTo>
                    <a:pt x="63" y="115"/>
                  </a:lnTo>
                  <a:lnTo>
                    <a:pt x="40" y="115"/>
                  </a:lnTo>
                  <a:lnTo>
                    <a:pt x="15" y="115"/>
                  </a:lnTo>
                  <a:lnTo>
                    <a:pt x="0" y="0"/>
                  </a:lnTo>
                  <a:close/>
                </a:path>
              </a:pathLst>
            </a:custGeom>
            <a:solidFill>
              <a:srgbClr val="40404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3" name="Oval 24"/>
            <p:cNvSpPr>
              <a:spLocks noChangeArrowheads="1"/>
            </p:cNvSpPr>
            <p:nvPr/>
          </p:nvSpPr>
          <p:spPr bwMode="auto">
            <a:xfrm>
              <a:off x="5078413" y="4906963"/>
              <a:ext cx="139700" cy="141287"/>
            </a:xfrm>
            <a:prstGeom prst="ellipse">
              <a:avLst/>
            </a:prstGeom>
            <a:solidFill>
              <a:srgbClr val="6D6E7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4" name="Freeform 25"/>
            <p:cNvSpPr>
              <a:spLocks/>
            </p:cNvSpPr>
            <p:nvPr/>
          </p:nvSpPr>
          <p:spPr bwMode="auto">
            <a:xfrm>
              <a:off x="4371975" y="2559050"/>
              <a:ext cx="28575" cy="158750"/>
            </a:xfrm>
            <a:custGeom>
              <a:avLst/>
              <a:gdLst>
                <a:gd name="T0" fmla="*/ 0 w 15"/>
                <a:gd name="T1" fmla="*/ 0 h 80"/>
                <a:gd name="T2" fmla="*/ 15 w 15"/>
                <a:gd name="T3" fmla="*/ 27 h 80"/>
                <a:gd name="T4" fmla="*/ 15 w 15"/>
                <a:gd name="T5" fmla="*/ 80 h 80"/>
                <a:gd name="T6" fmla="*/ 7 w 15"/>
                <a:gd name="T7" fmla="*/ 38 h 80"/>
                <a:gd name="T8" fmla="*/ 0 w 15"/>
                <a:gd name="T9" fmla="*/ 0 h 80"/>
              </a:gdLst>
              <a:ahLst/>
              <a:cxnLst>
                <a:cxn ang="0">
                  <a:pos x="T0" y="T1"/>
                </a:cxn>
                <a:cxn ang="0">
                  <a:pos x="T2" y="T3"/>
                </a:cxn>
                <a:cxn ang="0">
                  <a:pos x="T4" y="T5"/>
                </a:cxn>
                <a:cxn ang="0">
                  <a:pos x="T6" y="T7"/>
                </a:cxn>
                <a:cxn ang="0">
                  <a:pos x="T8" y="T9"/>
                </a:cxn>
              </a:cxnLst>
              <a:rect l="0" t="0" r="r" b="b"/>
              <a:pathLst>
                <a:path w="15" h="80">
                  <a:moveTo>
                    <a:pt x="0" y="0"/>
                  </a:moveTo>
                  <a:cubicBezTo>
                    <a:pt x="9" y="6"/>
                    <a:pt x="15" y="16"/>
                    <a:pt x="15" y="27"/>
                  </a:cubicBezTo>
                  <a:cubicBezTo>
                    <a:pt x="15" y="80"/>
                    <a:pt x="15" y="80"/>
                    <a:pt x="15" y="80"/>
                  </a:cubicBezTo>
                  <a:cubicBezTo>
                    <a:pt x="12" y="64"/>
                    <a:pt x="10" y="50"/>
                    <a:pt x="7" y="38"/>
                  </a:cubicBezTo>
                  <a:cubicBezTo>
                    <a:pt x="5" y="26"/>
                    <a:pt x="3" y="13"/>
                    <a:pt x="0" y="0"/>
                  </a:cubicBezTo>
                  <a:close/>
                </a:path>
              </a:pathLst>
            </a:custGeom>
            <a:solidFill>
              <a:srgbClr val="6D6E7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5" name="Freeform 26"/>
            <p:cNvSpPr>
              <a:spLocks/>
            </p:cNvSpPr>
            <p:nvPr/>
          </p:nvSpPr>
          <p:spPr bwMode="auto">
            <a:xfrm>
              <a:off x="4335463" y="2224088"/>
              <a:ext cx="207962" cy="996950"/>
            </a:xfrm>
            <a:custGeom>
              <a:avLst/>
              <a:gdLst>
                <a:gd name="T0" fmla="*/ 105 w 105"/>
                <a:gd name="T1" fmla="*/ 420 h 505"/>
                <a:gd name="T2" fmla="*/ 84 w 105"/>
                <a:gd name="T3" fmla="*/ 505 h 505"/>
                <a:gd name="T4" fmla="*/ 82 w 105"/>
                <a:gd name="T5" fmla="*/ 501 h 505"/>
                <a:gd name="T6" fmla="*/ 25 w 105"/>
                <a:gd name="T7" fmla="*/ 208 h 505"/>
                <a:gd name="T8" fmla="*/ 1 w 105"/>
                <a:gd name="T9" fmla="*/ 0 h 505"/>
                <a:gd name="T10" fmla="*/ 48 w 105"/>
                <a:gd name="T11" fmla="*/ 76 h 505"/>
                <a:gd name="T12" fmla="*/ 48 w 105"/>
                <a:gd name="T13" fmla="*/ 105 h 505"/>
                <a:gd name="T14" fmla="*/ 105 w 105"/>
                <a:gd name="T15" fmla="*/ 420 h 50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505">
                  <a:moveTo>
                    <a:pt x="105" y="420"/>
                  </a:moveTo>
                  <a:cubicBezTo>
                    <a:pt x="101" y="454"/>
                    <a:pt x="94" y="483"/>
                    <a:pt x="84" y="505"/>
                  </a:cubicBezTo>
                  <a:cubicBezTo>
                    <a:pt x="84" y="504"/>
                    <a:pt x="83" y="503"/>
                    <a:pt x="82" y="501"/>
                  </a:cubicBezTo>
                  <a:cubicBezTo>
                    <a:pt x="68" y="477"/>
                    <a:pt x="42" y="293"/>
                    <a:pt x="25" y="208"/>
                  </a:cubicBezTo>
                  <a:cubicBezTo>
                    <a:pt x="11" y="138"/>
                    <a:pt x="0" y="37"/>
                    <a:pt x="1" y="0"/>
                  </a:cubicBezTo>
                  <a:cubicBezTo>
                    <a:pt x="18" y="18"/>
                    <a:pt x="34" y="45"/>
                    <a:pt x="48" y="76"/>
                  </a:cubicBezTo>
                  <a:cubicBezTo>
                    <a:pt x="48" y="86"/>
                    <a:pt x="47" y="95"/>
                    <a:pt x="48" y="105"/>
                  </a:cubicBezTo>
                  <a:cubicBezTo>
                    <a:pt x="50" y="128"/>
                    <a:pt x="84" y="313"/>
                    <a:pt x="105" y="420"/>
                  </a:cubicBezTo>
                  <a:close/>
                </a:path>
              </a:pathLst>
            </a:custGeom>
            <a:solidFill>
              <a:srgbClr val="404E5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6" name="Freeform 27"/>
            <p:cNvSpPr>
              <a:spLocks/>
            </p:cNvSpPr>
            <p:nvPr/>
          </p:nvSpPr>
          <p:spPr bwMode="auto">
            <a:xfrm>
              <a:off x="4603750" y="3705225"/>
              <a:ext cx="860425" cy="300037"/>
            </a:xfrm>
            <a:custGeom>
              <a:avLst/>
              <a:gdLst>
                <a:gd name="T0" fmla="*/ 14 w 436"/>
                <a:gd name="T1" fmla="*/ 39 h 152"/>
                <a:gd name="T2" fmla="*/ 244 w 436"/>
                <a:gd name="T3" fmla="*/ 0 h 152"/>
                <a:gd name="T4" fmla="*/ 386 w 436"/>
                <a:gd name="T5" fmla="*/ 34 h 152"/>
                <a:gd name="T6" fmla="*/ 390 w 436"/>
                <a:gd name="T7" fmla="*/ 132 h 152"/>
                <a:gd name="T8" fmla="*/ 40 w 436"/>
                <a:gd name="T9" fmla="*/ 106 h 152"/>
                <a:gd name="T10" fmla="*/ 14 w 436"/>
                <a:gd name="T11" fmla="*/ 39 h 152"/>
              </a:gdLst>
              <a:ahLst/>
              <a:cxnLst>
                <a:cxn ang="0">
                  <a:pos x="T0" y="T1"/>
                </a:cxn>
                <a:cxn ang="0">
                  <a:pos x="T2" y="T3"/>
                </a:cxn>
                <a:cxn ang="0">
                  <a:pos x="T4" y="T5"/>
                </a:cxn>
                <a:cxn ang="0">
                  <a:pos x="T6" y="T7"/>
                </a:cxn>
                <a:cxn ang="0">
                  <a:pos x="T8" y="T9"/>
                </a:cxn>
                <a:cxn ang="0">
                  <a:pos x="T10" y="T11"/>
                </a:cxn>
              </a:cxnLst>
              <a:rect l="0" t="0" r="r" b="b"/>
              <a:pathLst>
                <a:path w="436" h="152">
                  <a:moveTo>
                    <a:pt x="14" y="39"/>
                  </a:moveTo>
                  <a:cubicBezTo>
                    <a:pt x="75" y="17"/>
                    <a:pt x="156" y="3"/>
                    <a:pt x="244" y="0"/>
                  </a:cubicBezTo>
                  <a:cubicBezTo>
                    <a:pt x="297" y="9"/>
                    <a:pt x="360" y="22"/>
                    <a:pt x="386" y="34"/>
                  </a:cubicBezTo>
                  <a:cubicBezTo>
                    <a:pt x="436" y="56"/>
                    <a:pt x="431" y="112"/>
                    <a:pt x="390" y="132"/>
                  </a:cubicBezTo>
                  <a:cubicBezTo>
                    <a:pt x="349" y="152"/>
                    <a:pt x="81" y="127"/>
                    <a:pt x="40" y="106"/>
                  </a:cubicBezTo>
                  <a:cubicBezTo>
                    <a:pt x="0" y="86"/>
                    <a:pt x="14" y="39"/>
                    <a:pt x="14" y="39"/>
                  </a:cubicBezTo>
                  <a:close/>
                </a:path>
              </a:pathLst>
            </a:custGeom>
            <a:solidFill>
              <a:srgbClr val="404E5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7" name="Freeform 28"/>
            <p:cNvSpPr>
              <a:spLocks/>
            </p:cNvSpPr>
            <p:nvPr/>
          </p:nvSpPr>
          <p:spPr bwMode="auto">
            <a:xfrm>
              <a:off x="4797425" y="3394075"/>
              <a:ext cx="1808162" cy="1236662"/>
            </a:xfrm>
            <a:custGeom>
              <a:avLst/>
              <a:gdLst>
                <a:gd name="T0" fmla="*/ 0 w 916"/>
                <a:gd name="T1" fmla="*/ 57 h 627"/>
                <a:gd name="T2" fmla="*/ 94 w 916"/>
                <a:gd name="T3" fmla="*/ 36 h 627"/>
                <a:gd name="T4" fmla="*/ 585 w 916"/>
                <a:gd name="T5" fmla="*/ 35 h 627"/>
                <a:gd name="T6" fmla="*/ 893 w 916"/>
                <a:gd name="T7" fmla="*/ 577 h 627"/>
                <a:gd name="T8" fmla="*/ 720 w 916"/>
                <a:gd name="T9" fmla="*/ 627 h 627"/>
                <a:gd name="T10" fmla="*/ 514 w 916"/>
                <a:gd name="T11" fmla="*/ 181 h 627"/>
                <a:gd name="T12" fmla="*/ 32 w 916"/>
                <a:gd name="T13" fmla="*/ 138 h 627"/>
                <a:gd name="T14" fmla="*/ 0 w 916"/>
                <a:gd name="T15" fmla="*/ 57 h 62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16" h="627">
                  <a:moveTo>
                    <a:pt x="0" y="57"/>
                  </a:moveTo>
                  <a:cubicBezTo>
                    <a:pt x="94" y="36"/>
                    <a:pt x="94" y="36"/>
                    <a:pt x="94" y="36"/>
                  </a:cubicBezTo>
                  <a:cubicBezTo>
                    <a:pt x="94" y="36"/>
                    <a:pt x="531" y="0"/>
                    <a:pt x="585" y="35"/>
                  </a:cubicBezTo>
                  <a:cubicBezTo>
                    <a:pt x="639" y="70"/>
                    <a:pt x="916" y="573"/>
                    <a:pt x="893" y="577"/>
                  </a:cubicBezTo>
                  <a:cubicBezTo>
                    <a:pt x="869" y="580"/>
                    <a:pt x="720" y="627"/>
                    <a:pt x="720" y="627"/>
                  </a:cubicBezTo>
                  <a:cubicBezTo>
                    <a:pt x="720" y="627"/>
                    <a:pt x="543" y="185"/>
                    <a:pt x="514" y="181"/>
                  </a:cubicBezTo>
                  <a:cubicBezTo>
                    <a:pt x="486" y="178"/>
                    <a:pt x="52" y="153"/>
                    <a:pt x="32" y="138"/>
                  </a:cubicBezTo>
                  <a:cubicBezTo>
                    <a:pt x="12" y="123"/>
                    <a:pt x="0" y="57"/>
                    <a:pt x="0" y="57"/>
                  </a:cubicBezTo>
                  <a:close/>
                </a:path>
              </a:pathLst>
            </a:custGeom>
            <a:solidFill>
              <a:srgbClr val="3B3C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8" name="Freeform 29"/>
            <p:cNvSpPr>
              <a:spLocks/>
            </p:cNvSpPr>
            <p:nvPr/>
          </p:nvSpPr>
          <p:spPr bwMode="auto">
            <a:xfrm>
              <a:off x="4643438" y="3486150"/>
              <a:ext cx="1827212" cy="1387475"/>
            </a:xfrm>
            <a:custGeom>
              <a:avLst/>
              <a:gdLst>
                <a:gd name="T0" fmla="*/ 202 w 926"/>
                <a:gd name="T1" fmla="*/ 0 h 703"/>
                <a:gd name="T2" fmla="*/ 38 w 926"/>
                <a:gd name="T3" fmla="*/ 46 h 703"/>
                <a:gd name="T4" fmla="*/ 18 w 926"/>
                <a:gd name="T5" fmla="*/ 142 h 703"/>
                <a:gd name="T6" fmla="*/ 579 w 926"/>
                <a:gd name="T7" fmla="*/ 296 h 703"/>
                <a:gd name="T8" fmla="*/ 793 w 926"/>
                <a:gd name="T9" fmla="*/ 703 h 703"/>
                <a:gd name="T10" fmla="*/ 926 w 926"/>
                <a:gd name="T11" fmla="*/ 643 h 703"/>
                <a:gd name="T12" fmla="*/ 708 w 926"/>
                <a:gd name="T13" fmla="*/ 171 h 703"/>
                <a:gd name="T14" fmla="*/ 202 w 926"/>
                <a:gd name="T15" fmla="*/ 0 h 70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6" h="703">
                  <a:moveTo>
                    <a:pt x="202" y="0"/>
                  </a:moveTo>
                  <a:cubicBezTo>
                    <a:pt x="38" y="46"/>
                    <a:pt x="38" y="46"/>
                    <a:pt x="38" y="46"/>
                  </a:cubicBezTo>
                  <a:cubicBezTo>
                    <a:pt x="38" y="46"/>
                    <a:pt x="0" y="65"/>
                    <a:pt x="18" y="142"/>
                  </a:cubicBezTo>
                  <a:cubicBezTo>
                    <a:pt x="49" y="272"/>
                    <a:pt x="515" y="175"/>
                    <a:pt x="579" y="296"/>
                  </a:cubicBezTo>
                  <a:cubicBezTo>
                    <a:pt x="793" y="703"/>
                    <a:pt x="793" y="703"/>
                    <a:pt x="793" y="703"/>
                  </a:cubicBezTo>
                  <a:cubicBezTo>
                    <a:pt x="926" y="643"/>
                    <a:pt x="926" y="643"/>
                    <a:pt x="926" y="643"/>
                  </a:cubicBezTo>
                  <a:cubicBezTo>
                    <a:pt x="890" y="586"/>
                    <a:pt x="714" y="178"/>
                    <a:pt x="708" y="171"/>
                  </a:cubicBezTo>
                  <a:cubicBezTo>
                    <a:pt x="664" y="121"/>
                    <a:pt x="485" y="59"/>
                    <a:pt x="202" y="0"/>
                  </a:cubicBezTo>
                  <a:close/>
                </a:path>
              </a:pathLst>
            </a:custGeom>
            <a:solidFill>
              <a:srgbClr val="40404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9" name="Freeform 30"/>
            <p:cNvSpPr>
              <a:spLocks/>
            </p:cNvSpPr>
            <p:nvPr/>
          </p:nvSpPr>
          <p:spPr bwMode="auto">
            <a:xfrm>
              <a:off x="6283325" y="2414588"/>
              <a:ext cx="288925" cy="128587"/>
            </a:xfrm>
            <a:custGeom>
              <a:avLst/>
              <a:gdLst>
                <a:gd name="T0" fmla="*/ 0 w 146"/>
                <a:gd name="T1" fmla="*/ 0 h 65"/>
                <a:gd name="T2" fmla="*/ 74 w 146"/>
                <a:gd name="T3" fmla="*/ 5 h 65"/>
                <a:gd name="T4" fmla="*/ 143 w 146"/>
                <a:gd name="T5" fmla="*/ 56 h 65"/>
                <a:gd name="T6" fmla="*/ 120 w 146"/>
                <a:gd name="T7" fmla="*/ 64 h 65"/>
                <a:gd name="T8" fmla="*/ 64 w 146"/>
                <a:gd name="T9" fmla="*/ 39 h 65"/>
                <a:gd name="T10" fmla="*/ 12 w 146"/>
                <a:gd name="T11" fmla="*/ 46 h 65"/>
                <a:gd name="T12" fmla="*/ 0 w 146"/>
                <a:gd name="T13" fmla="*/ 0 h 65"/>
              </a:gdLst>
              <a:ahLst/>
              <a:cxnLst>
                <a:cxn ang="0">
                  <a:pos x="T0" y="T1"/>
                </a:cxn>
                <a:cxn ang="0">
                  <a:pos x="T2" y="T3"/>
                </a:cxn>
                <a:cxn ang="0">
                  <a:pos x="T4" y="T5"/>
                </a:cxn>
                <a:cxn ang="0">
                  <a:pos x="T6" y="T7"/>
                </a:cxn>
                <a:cxn ang="0">
                  <a:pos x="T8" y="T9"/>
                </a:cxn>
                <a:cxn ang="0">
                  <a:pos x="T10" y="T11"/>
                </a:cxn>
                <a:cxn ang="0">
                  <a:pos x="T12" y="T13"/>
                </a:cxn>
              </a:cxnLst>
              <a:rect l="0" t="0" r="r" b="b"/>
              <a:pathLst>
                <a:path w="146" h="65">
                  <a:moveTo>
                    <a:pt x="0" y="0"/>
                  </a:moveTo>
                  <a:cubicBezTo>
                    <a:pt x="74" y="5"/>
                    <a:pt x="74" y="5"/>
                    <a:pt x="74" y="5"/>
                  </a:cubicBezTo>
                  <a:cubicBezTo>
                    <a:pt x="74" y="5"/>
                    <a:pt x="146" y="52"/>
                    <a:pt x="143" y="56"/>
                  </a:cubicBezTo>
                  <a:cubicBezTo>
                    <a:pt x="141" y="59"/>
                    <a:pt x="138" y="65"/>
                    <a:pt x="120" y="64"/>
                  </a:cubicBezTo>
                  <a:cubicBezTo>
                    <a:pt x="101" y="63"/>
                    <a:pt x="64" y="39"/>
                    <a:pt x="64" y="39"/>
                  </a:cubicBezTo>
                  <a:cubicBezTo>
                    <a:pt x="59" y="41"/>
                    <a:pt x="13" y="44"/>
                    <a:pt x="12" y="46"/>
                  </a:cubicBezTo>
                  <a:lnTo>
                    <a:pt x="0" y="0"/>
                  </a:lnTo>
                  <a:close/>
                </a:path>
              </a:pathLst>
            </a:custGeom>
            <a:solidFill>
              <a:srgbClr val="EDC3B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0" name="Freeform 31"/>
            <p:cNvSpPr>
              <a:spLocks/>
            </p:cNvSpPr>
            <p:nvPr/>
          </p:nvSpPr>
          <p:spPr bwMode="auto">
            <a:xfrm>
              <a:off x="6300788" y="2443163"/>
              <a:ext cx="258762" cy="100012"/>
            </a:xfrm>
            <a:custGeom>
              <a:avLst/>
              <a:gdLst>
                <a:gd name="T0" fmla="*/ 131 w 131"/>
                <a:gd name="T1" fmla="*/ 46 h 51"/>
                <a:gd name="T2" fmla="*/ 111 w 131"/>
                <a:gd name="T3" fmla="*/ 50 h 51"/>
                <a:gd name="T4" fmla="*/ 55 w 131"/>
                <a:gd name="T5" fmla="*/ 25 h 51"/>
                <a:gd name="T6" fmla="*/ 3 w 131"/>
                <a:gd name="T7" fmla="*/ 32 h 51"/>
                <a:gd name="T8" fmla="*/ 0 w 131"/>
                <a:gd name="T9" fmla="*/ 22 h 51"/>
                <a:gd name="T10" fmla="*/ 43 w 131"/>
                <a:gd name="T11" fmla="*/ 1 h 51"/>
                <a:gd name="T12" fmla="*/ 72 w 131"/>
                <a:gd name="T13" fmla="*/ 8 h 51"/>
                <a:gd name="T14" fmla="*/ 104 w 131"/>
                <a:gd name="T15" fmla="*/ 44 h 51"/>
                <a:gd name="T16" fmla="*/ 131 w 131"/>
                <a:gd name="T17" fmla="*/ 46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1" h="51">
                  <a:moveTo>
                    <a:pt x="131" y="46"/>
                  </a:moveTo>
                  <a:cubicBezTo>
                    <a:pt x="128" y="49"/>
                    <a:pt x="123" y="51"/>
                    <a:pt x="111" y="50"/>
                  </a:cubicBezTo>
                  <a:cubicBezTo>
                    <a:pt x="92" y="49"/>
                    <a:pt x="55" y="25"/>
                    <a:pt x="55" y="25"/>
                  </a:cubicBezTo>
                  <a:cubicBezTo>
                    <a:pt x="50" y="27"/>
                    <a:pt x="4" y="30"/>
                    <a:pt x="3" y="32"/>
                  </a:cubicBezTo>
                  <a:cubicBezTo>
                    <a:pt x="0" y="22"/>
                    <a:pt x="0" y="22"/>
                    <a:pt x="0" y="22"/>
                  </a:cubicBezTo>
                  <a:cubicBezTo>
                    <a:pt x="43" y="1"/>
                    <a:pt x="43" y="1"/>
                    <a:pt x="43" y="1"/>
                  </a:cubicBezTo>
                  <a:cubicBezTo>
                    <a:pt x="55" y="2"/>
                    <a:pt x="62" y="0"/>
                    <a:pt x="72" y="8"/>
                  </a:cubicBezTo>
                  <a:cubicBezTo>
                    <a:pt x="79" y="13"/>
                    <a:pt x="89" y="24"/>
                    <a:pt x="104" y="44"/>
                  </a:cubicBezTo>
                  <a:cubicBezTo>
                    <a:pt x="113" y="45"/>
                    <a:pt x="123" y="46"/>
                    <a:pt x="131" y="46"/>
                  </a:cubicBezTo>
                  <a:close/>
                </a:path>
              </a:pathLst>
            </a:custGeom>
            <a:solidFill>
              <a:srgbClr val="DBB5A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1" name="Freeform 32"/>
            <p:cNvSpPr>
              <a:spLocks/>
            </p:cNvSpPr>
            <p:nvPr/>
          </p:nvSpPr>
          <p:spPr bwMode="auto">
            <a:xfrm>
              <a:off x="6013450" y="2413000"/>
              <a:ext cx="538162" cy="233362"/>
            </a:xfrm>
            <a:custGeom>
              <a:avLst/>
              <a:gdLst>
                <a:gd name="T0" fmla="*/ 0 w 273"/>
                <a:gd name="T1" fmla="*/ 44 h 118"/>
                <a:gd name="T2" fmla="*/ 136 w 273"/>
                <a:gd name="T3" fmla="*/ 0 h 118"/>
                <a:gd name="T4" fmla="*/ 214 w 273"/>
                <a:gd name="T5" fmla="*/ 23 h 118"/>
                <a:gd name="T6" fmla="*/ 270 w 273"/>
                <a:gd name="T7" fmla="*/ 88 h 118"/>
                <a:gd name="T8" fmla="*/ 245 w 273"/>
                <a:gd name="T9" fmla="*/ 91 h 118"/>
                <a:gd name="T10" fmla="*/ 197 w 273"/>
                <a:gd name="T11" fmla="*/ 54 h 118"/>
                <a:gd name="T12" fmla="*/ 144 w 273"/>
                <a:gd name="T13" fmla="*/ 48 h 118"/>
                <a:gd name="T14" fmla="*/ 0 w 273"/>
                <a:gd name="T15" fmla="*/ 115 h 118"/>
                <a:gd name="T16" fmla="*/ 0 w 273"/>
                <a:gd name="T17" fmla="*/ 44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3" h="118">
                  <a:moveTo>
                    <a:pt x="0" y="44"/>
                  </a:moveTo>
                  <a:cubicBezTo>
                    <a:pt x="27" y="34"/>
                    <a:pt x="136" y="0"/>
                    <a:pt x="136" y="0"/>
                  </a:cubicBezTo>
                  <a:cubicBezTo>
                    <a:pt x="214" y="23"/>
                    <a:pt x="214" y="23"/>
                    <a:pt x="214" y="23"/>
                  </a:cubicBezTo>
                  <a:cubicBezTo>
                    <a:pt x="214" y="23"/>
                    <a:pt x="273" y="85"/>
                    <a:pt x="270" y="88"/>
                  </a:cubicBezTo>
                  <a:cubicBezTo>
                    <a:pt x="266" y="91"/>
                    <a:pt x="263" y="97"/>
                    <a:pt x="245" y="91"/>
                  </a:cubicBezTo>
                  <a:cubicBezTo>
                    <a:pt x="227" y="86"/>
                    <a:pt x="197" y="54"/>
                    <a:pt x="197" y="54"/>
                  </a:cubicBezTo>
                  <a:cubicBezTo>
                    <a:pt x="191" y="54"/>
                    <a:pt x="146" y="46"/>
                    <a:pt x="144" y="48"/>
                  </a:cubicBezTo>
                  <a:cubicBezTo>
                    <a:pt x="119" y="88"/>
                    <a:pt x="38" y="118"/>
                    <a:pt x="0" y="115"/>
                  </a:cubicBezTo>
                  <a:lnTo>
                    <a:pt x="0" y="44"/>
                  </a:lnTo>
                  <a:close/>
                </a:path>
              </a:pathLst>
            </a:custGeom>
            <a:solidFill>
              <a:srgbClr val="EDC3B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2" name="Freeform 33"/>
            <p:cNvSpPr>
              <a:spLocks/>
            </p:cNvSpPr>
            <p:nvPr/>
          </p:nvSpPr>
          <p:spPr bwMode="auto">
            <a:xfrm>
              <a:off x="6013450" y="2413000"/>
              <a:ext cx="534987" cy="233362"/>
            </a:xfrm>
            <a:custGeom>
              <a:avLst/>
              <a:gdLst>
                <a:gd name="T0" fmla="*/ 270 w 271"/>
                <a:gd name="T1" fmla="*/ 88 h 118"/>
                <a:gd name="T2" fmla="*/ 239 w 271"/>
                <a:gd name="T3" fmla="*/ 81 h 118"/>
                <a:gd name="T4" fmla="*/ 199 w 271"/>
                <a:gd name="T5" fmla="*/ 47 h 118"/>
                <a:gd name="T6" fmla="*/ 144 w 271"/>
                <a:gd name="T7" fmla="*/ 44 h 118"/>
                <a:gd name="T8" fmla="*/ 143 w 271"/>
                <a:gd name="T9" fmla="*/ 50 h 118"/>
                <a:gd name="T10" fmla="*/ 0 w 271"/>
                <a:gd name="T11" fmla="*/ 115 h 118"/>
                <a:gd name="T12" fmla="*/ 0 w 271"/>
                <a:gd name="T13" fmla="*/ 44 h 118"/>
                <a:gd name="T14" fmla="*/ 136 w 271"/>
                <a:gd name="T15" fmla="*/ 0 h 118"/>
                <a:gd name="T16" fmla="*/ 214 w 271"/>
                <a:gd name="T17" fmla="*/ 23 h 118"/>
                <a:gd name="T18" fmla="*/ 270 w 271"/>
                <a:gd name="T19" fmla="*/ 88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18">
                  <a:moveTo>
                    <a:pt x="270" y="88"/>
                  </a:moveTo>
                  <a:cubicBezTo>
                    <a:pt x="265" y="88"/>
                    <a:pt x="255" y="87"/>
                    <a:pt x="239" y="81"/>
                  </a:cubicBezTo>
                  <a:cubicBezTo>
                    <a:pt x="213" y="71"/>
                    <a:pt x="199" y="47"/>
                    <a:pt x="199" y="47"/>
                  </a:cubicBezTo>
                  <a:cubicBezTo>
                    <a:pt x="144" y="44"/>
                    <a:pt x="144" y="44"/>
                    <a:pt x="144" y="44"/>
                  </a:cubicBezTo>
                  <a:cubicBezTo>
                    <a:pt x="143" y="50"/>
                    <a:pt x="143" y="50"/>
                    <a:pt x="143" y="50"/>
                  </a:cubicBezTo>
                  <a:cubicBezTo>
                    <a:pt x="116" y="89"/>
                    <a:pt x="37" y="118"/>
                    <a:pt x="0" y="115"/>
                  </a:cubicBezTo>
                  <a:cubicBezTo>
                    <a:pt x="0" y="44"/>
                    <a:pt x="0" y="44"/>
                    <a:pt x="0" y="44"/>
                  </a:cubicBezTo>
                  <a:cubicBezTo>
                    <a:pt x="27" y="34"/>
                    <a:pt x="136" y="0"/>
                    <a:pt x="136" y="0"/>
                  </a:cubicBezTo>
                  <a:cubicBezTo>
                    <a:pt x="214" y="23"/>
                    <a:pt x="214" y="23"/>
                    <a:pt x="214" y="23"/>
                  </a:cubicBezTo>
                  <a:cubicBezTo>
                    <a:pt x="214" y="23"/>
                    <a:pt x="271" y="83"/>
                    <a:pt x="270" y="88"/>
                  </a:cubicBezTo>
                  <a:close/>
                </a:path>
              </a:pathLst>
            </a:custGeom>
            <a:solidFill>
              <a:srgbClr val="EDC3B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3" name="Freeform 34"/>
            <p:cNvSpPr>
              <a:spLocks/>
            </p:cNvSpPr>
            <p:nvPr/>
          </p:nvSpPr>
          <p:spPr bwMode="auto">
            <a:xfrm>
              <a:off x="6283325" y="2414588"/>
              <a:ext cx="288925" cy="119062"/>
            </a:xfrm>
            <a:custGeom>
              <a:avLst/>
              <a:gdLst>
                <a:gd name="T0" fmla="*/ 143 w 146"/>
                <a:gd name="T1" fmla="*/ 56 h 60"/>
                <a:gd name="T2" fmla="*/ 140 w 146"/>
                <a:gd name="T3" fmla="*/ 60 h 60"/>
                <a:gd name="T4" fmla="*/ 113 w 146"/>
                <a:gd name="T5" fmla="*/ 58 h 60"/>
                <a:gd name="T6" fmla="*/ 76 w 146"/>
                <a:gd name="T7" fmla="*/ 16 h 60"/>
                <a:gd name="T8" fmla="*/ 6 w 146"/>
                <a:gd name="T9" fmla="*/ 13 h 60"/>
                <a:gd name="T10" fmla="*/ 0 w 146"/>
                <a:gd name="T11" fmla="*/ 0 h 60"/>
                <a:gd name="T12" fmla="*/ 74 w 146"/>
                <a:gd name="T13" fmla="*/ 5 h 60"/>
                <a:gd name="T14" fmla="*/ 143 w 146"/>
                <a:gd name="T15" fmla="*/ 56 h 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6" h="60">
                  <a:moveTo>
                    <a:pt x="143" y="56"/>
                  </a:moveTo>
                  <a:cubicBezTo>
                    <a:pt x="142" y="57"/>
                    <a:pt x="142" y="58"/>
                    <a:pt x="140" y="60"/>
                  </a:cubicBezTo>
                  <a:cubicBezTo>
                    <a:pt x="132" y="60"/>
                    <a:pt x="122" y="59"/>
                    <a:pt x="113" y="58"/>
                  </a:cubicBezTo>
                  <a:cubicBezTo>
                    <a:pt x="98" y="44"/>
                    <a:pt x="76" y="16"/>
                    <a:pt x="76" y="16"/>
                  </a:cubicBezTo>
                  <a:cubicBezTo>
                    <a:pt x="6" y="13"/>
                    <a:pt x="6" y="13"/>
                    <a:pt x="6" y="13"/>
                  </a:cubicBezTo>
                  <a:cubicBezTo>
                    <a:pt x="0" y="0"/>
                    <a:pt x="0" y="0"/>
                    <a:pt x="0" y="0"/>
                  </a:cubicBezTo>
                  <a:cubicBezTo>
                    <a:pt x="74" y="5"/>
                    <a:pt x="74" y="5"/>
                    <a:pt x="74" y="5"/>
                  </a:cubicBezTo>
                  <a:cubicBezTo>
                    <a:pt x="74" y="5"/>
                    <a:pt x="146" y="52"/>
                    <a:pt x="143" y="56"/>
                  </a:cubicBezTo>
                  <a:close/>
                </a:path>
              </a:pathLst>
            </a:custGeom>
            <a:solidFill>
              <a:srgbClr val="EDC3B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4" name="Freeform 35"/>
            <p:cNvSpPr>
              <a:spLocks/>
            </p:cNvSpPr>
            <p:nvPr/>
          </p:nvSpPr>
          <p:spPr bwMode="auto">
            <a:xfrm>
              <a:off x="6296025" y="2470150"/>
              <a:ext cx="250825" cy="134937"/>
            </a:xfrm>
            <a:custGeom>
              <a:avLst/>
              <a:gdLst>
                <a:gd name="T0" fmla="*/ 127 w 127"/>
                <a:gd name="T1" fmla="*/ 59 h 68"/>
                <a:gd name="T2" fmla="*/ 127 w 127"/>
                <a:gd name="T3" fmla="*/ 59 h 68"/>
                <a:gd name="T4" fmla="*/ 102 w 127"/>
                <a:gd name="T5" fmla="*/ 62 h 68"/>
                <a:gd name="T6" fmla="*/ 54 w 127"/>
                <a:gd name="T7" fmla="*/ 25 h 68"/>
                <a:gd name="T8" fmla="*/ 1 w 127"/>
                <a:gd name="T9" fmla="*/ 19 h 68"/>
                <a:gd name="T10" fmla="*/ 0 w 127"/>
                <a:gd name="T11" fmla="*/ 21 h 68"/>
                <a:gd name="T12" fmla="*/ 2 w 127"/>
                <a:gd name="T13" fmla="*/ 0 h 68"/>
                <a:gd name="T14" fmla="*/ 47 w 127"/>
                <a:gd name="T15" fmla="*/ 11 h 68"/>
                <a:gd name="T16" fmla="*/ 96 w 127"/>
                <a:gd name="T17" fmla="*/ 52 h 68"/>
                <a:gd name="T18" fmla="*/ 127 w 127"/>
                <a:gd name="T19" fmla="*/ 59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7" h="68">
                  <a:moveTo>
                    <a:pt x="127" y="59"/>
                  </a:moveTo>
                  <a:cubicBezTo>
                    <a:pt x="127" y="59"/>
                    <a:pt x="127" y="59"/>
                    <a:pt x="127" y="59"/>
                  </a:cubicBezTo>
                  <a:cubicBezTo>
                    <a:pt x="123" y="62"/>
                    <a:pt x="120" y="68"/>
                    <a:pt x="102" y="62"/>
                  </a:cubicBezTo>
                  <a:cubicBezTo>
                    <a:pt x="84" y="57"/>
                    <a:pt x="54" y="25"/>
                    <a:pt x="54" y="25"/>
                  </a:cubicBezTo>
                  <a:cubicBezTo>
                    <a:pt x="49" y="25"/>
                    <a:pt x="3" y="17"/>
                    <a:pt x="1" y="19"/>
                  </a:cubicBezTo>
                  <a:cubicBezTo>
                    <a:pt x="1" y="20"/>
                    <a:pt x="1" y="21"/>
                    <a:pt x="0" y="21"/>
                  </a:cubicBezTo>
                  <a:cubicBezTo>
                    <a:pt x="2" y="0"/>
                    <a:pt x="2" y="0"/>
                    <a:pt x="2" y="0"/>
                  </a:cubicBezTo>
                  <a:cubicBezTo>
                    <a:pt x="47" y="11"/>
                    <a:pt x="47" y="11"/>
                    <a:pt x="47" y="11"/>
                  </a:cubicBezTo>
                  <a:cubicBezTo>
                    <a:pt x="51" y="15"/>
                    <a:pt x="70" y="42"/>
                    <a:pt x="96" y="52"/>
                  </a:cubicBezTo>
                  <a:cubicBezTo>
                    <a:pt x="112" y="58"/>
                    <a:pt x="122" y="59"/>
                    <a:pt x="127" y="59"/>
                  </a:cubicBezTo>
                  <a:close/>
                </a:path>
              </a:pathLst>
            </a:custGeom>
            <a:solidFill>
              <a:srgbClr val="DBB5A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5" name="Freeform 36"/>
            <p:cNvSpPr>
              <a:spLocks/>
            </p:cNvSpPr>
            <p:nvPr/>
          </p:nvSpPr>
          <p:spPr bwMode="auto">
            <a:xfrm>
              <a:off x="6199188" y="2506663"/>
              <a:ext cx="287337" cy="119062"/>
            </a:xfrm>
            <a:custGeom>
              <a:avLst/>
              <a:gdLst>
                <a:gd name="T0" fmla="*/ 146 w 146"/>
                <a:gd name="T1" fmla="*/ 57 h 61"/>
                <a:gd name="T2" fmla="*/ 125 w 146"/>
                <a:gd name="T3" fmla="*/ 58 h 61"/>
                <a:gd name="T4" fmla="*/ 74 w 146"/>
                <a:gd name="T5" fmla="*/ 25 h 61"/>
                <a:gd name="T6" fmla="*/ 22 w 146"/>
                <a:gd name="T7" fmla="*/ 23 h 61"/>
                <a:gd name="T8" fmla="*/ 0 w 146"/>
                <a:gd name="T9" fmla="*/ 0 h 61"/>
                <a:gd name="T10" fmla="*/ 75 w 146"/>
                <a:gd name="T11" fmla="*/ 16 h 61"/>
                <a:gd name="T12" fmla="*/ 120 w 146"/>
                <a:gd name="T13" fmla="*/ 51 h 61"/>
                <a:gd name="T14" fmla="*/ 146 w 146"/>
                <a:gd name="T15" fmla="*/ 57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6" h="61">
                  <a:moveTo>
                    <a:pt x="146" y="57"/>
                  </a:moveTo>
                  <a:cubicBezTo>
                    <a:pt x="142" y="59"/>
                    <a:pt x="137" y="61"/>
                    <a:pt x="125" y="58"/>
                  </a:cubicBezTo>
                  <a:cubicBezTo>
                    <a:pt x="107" y="54"/>
                    <a:pt x="74" y="25"/>
                    <a:pt x="74" y="25"/>
                  </a:cubicBezTo>
                  <a:cubicBezTo>
                    <a:pt x="69" y="25"/>
                    <a:pt x="23" y="21"/>
                    <a:pt x="22" y="23"/>
                  </a:cubicBezTo>
                  <a:cubicBezTo>
                    <a:pt x="0" y="0"/>
                    <a:pt x="0" y="0"/>
                    <a:pt x="0" y="0"/>
                  </a:cubicBezTo>
                  <a:cubicBezTo>
                    <a:pt x="75" y="16"/>
                    <a:pt x="75" y="16"/>
                    <a:pt x="75" y="16"/>
                  </a:cubicBezTo>
                  <a:cubicBezTo>
                    <a:pt x="75" y="16"/>
                    <a:pt x="102" y="46"/>
                    <a:pt x="120" y="51"/>
                  </a:cubicBezTo>
                  <a:cubicBezTo>
                    <a:pt x="128" y="54"/>
                    <a:pt x="138" y="56"/>
                    <a:pt x="146" y="57"/>
                  </a:cubicBezTo>
                  <a:close/>
                </a:path>
              </a:pathLst>
            </a:custGeom>
            <a:solidFill>
              <a:srgbClr val="DBB5A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6" name="Freeform 37"/>
            <p:cNvSpPr>
              <a:spLocks/>
            </p:cNvSpPr>
            <p:nvPr/>
          </p:nvSpPr>
          <p:spPr bwMode="auto">
            <a:xfrm>
              <a:off x="6232525" y="2459038"/>
              <a:ext cx="268287" cy="158750"/>
            </a:xfrm>
            <a:custGeom>
              <a:avLst/>
              <a:gdLst>
                <a:gd name="T0" fmla="*/ 133 w 136"/>
                <a:gd name="T1" fmla="*/ 78 h 81"/>
                <a:gd name="T2" fmla="*/ 129 w 136"/>
                <a:gd name="T3" fmla="*/ 81 h 81"/>
                <a:gd name="T4" fmla="*/ 103 w 136"/>
                <a:gd name="T5" fmla="*/ 75 h 81"/>
                <a:gd name="T6" fmla="*/ 58 w 136"/>
                <a:gd name="T7" fmla="*/ 40 h 81"/>
                <a:gd name="T8" fmla="*/ 3 w 136"/>
                <a:gd name="T9" fmla="*/ 28 h 81"/>
                <a:gd name="T10" fmla="*/ 0 w 136"/>
                <a:gd name="T11" fmla="*/ 0 h 81"/>
                <a:gd name="T12" fmla="*/ 76 w 136"/>
                <a:gd name="T13" fmla="*/ 20 h 81"/>
                <a:gd name="T14" fmla="*/ 133 w 136"/>
                <a:gd name="T15" fmla="*/ 78 h 8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6" h="81">
                  <a:moveTo>
                    <a:pt x="133" y="78"/>
                  </a:moveTo>
                  <a:cubicBezTo>
                    <a:pt x="131" y="79"/>
                    <a:pt x="130" y="80"/>
                    <a:pt x="129" y="81"/>
                  </a:cubicBezTo>
                  <a:cubicBezTo>
                    <a:pt x="121" y="80"/>
                    <a:pt x="111" y="78"/>
                    <a:pt x="103" y="75"/>
                  </a:cubicBezTo>
                  <a:cubicBezTo>
                    <a:pt x="85" y="70"/>
                    <a:pt x="58" y="40"/>
                    <a:pt x="58" y="40"/>
                  </a:cubicBezTo>
                  <a:cubicBezTo>
                    <a:pt x="3" y="28"/>
                    <a:pt x="3" y="28"/>
                    <a:pt x="3" y="28"/>
                  </a:cubicBezTo>
                  <a:cubicBezTo>
                    <a:pt x="0" y="0"/>
                    <a:pt x="0" y="0"/>
                    <a:pt x="0" y="0"/>
                  </a:cubicBezTo>
                  <a:cubicBezTo>
                    <a:pt x="76" y="20"/>
                    <a:pt x="76" y="20"/>
                    <a:pt x="76" y="20"/>
                  </a:cubicBezTo>
                  <a:cubicBezTo>
                    <a:pt x="76" y="20"/>
                    <a:pt x="136" y="74"/>
                    <a:pt x="133" y="78"/>
                  </a:cubicBezTo>
                  <a:close/>
                </a:path>
              </a:pathLst>
            </a:custGeom>
            <a:solidFill>
              <a:srgbClr val="EDC3B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7" name="Freeform 38"/>
            <p:cNvSpPr>
              <a:spLocks/>
            </p:cNvSpPr>
            <p:nvPr/>
          </p:nvSpPr>
          <p:spPr bwMode="auto">
            <a:xfrm>
              <a:off x="6116638" y="2484438"/>
              <a:ext cx="288925" cy="149225"/>
            </a:xfrm>
            <a:custGeom>
              <a:avLst/>
              <a:gdLst>
                <a:gd name="T0" fmla="*/ 27 w 147"/>
                <a:gd name="T1" fmla="*/ 0 h 76"/>
                <a:gd name="T2" fmla="*/ 104 w 147"/>
                <a:gd name="T3" fmla="*/ 41 h 76"/>
                <a:gd name="T4" fmla="*/ 138 w 147"/>
                <a:gd name="T5" fmla="*/ 69 h 76"/>
                <a:gd name="T6" fmla="*/ 89 w 147"/>
                <a:gd name="T7" fmla="*/ 70 h 76"/>
                <a:gd name="T8" fmla="*/ 0 w 147"/>
                <a:gd name="T9" fmla="*/ 39 h 76"/>
                <a:gd name="T10" fmla="*/ 27 w 147"/>
                <a:gd name="T11" fmla="*/ 0 h 76"/>
              </a:gdLst>
              <a:ahLst/>
              <a:cxnLst>
                <a:cxn ang="0">
                  <a:pos x="T0" y="T1"/>
                </a:cxn>
                <a:cxn ang="0">
                  <a:pos x="T2" y="T3"/>
                </a:cxn>
                <a:cxn ang="0">
                  <a:pos x="T4" y="T5"/>
                </a:cxn>
                <a:cxn ang="0">
                  <a:pos x="T6" y="T7"/>
                </a:cxn>
                <a:cxn ang="0">
                  <a:pos x="T8" y="T9"/>
                </a:cxn>
                <a:cxn ang="0">
                  <a:pos x="T10" y="T11"/>
                </a:cxn>
              </a:cxnLst>
              <a:rect l="0" t="0" r="r" b="b"/>
              <a:pathLst>
                <a:path w="147" h="76">
                  <a:moveTo>
                    <a:pt x="27" y="0"/>
                  </a:moveTo>
                  <a:cubicBezTo>
                    <a:pt x="27" y="0"/>
                    <a:pt x="89" y="35"/>
                    <a:pt x="104" y="41"/>
                  </a:cubicBezTo>
                  <a:cubicBezTo>
                    <a:pt x="119" y="47"/>
                    <a:pt x="147" y="61"/>
                    <a:pt x="138" y="69"/>
                  </a:cubicBezTo>
                  <a:cubicBezTo>
                    <a:pt x="130" y="76"/>
                    <a:pt x="115" y="72"/>
                    <a:pt x="89" y="70"/>
                  </a:cubicBezTo>
                  <a:cubicBezTo>
                    <a:pt x="62" y="67"/>
                    <a:pt x="0" y="39"/>
                    <a:pt x="0" y="39"/>
                  </a:cubicBezTo>
                  <a:lnTo>
                    <a:pt x="27" y="0"/>
                  </a:lnTo>
                  <a:close/>
                </a:path>
              </a:pathLst>
            </a:custGeom>
            <a:solidFill>
              <a:srgbClr val="EDC3B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8" name="Freeform 39"/>
            <p:cNvSpPr>
              <a:spLocks/>
            </p:cNvSpPr>
            <p:nvPr/>
          </p:nvSpPr>
          <p:spPr bwMode="auto">
            <a:xfrm>
              <a:off x="4805363" y="2130425"/>
              <a:ext cx="1266825" cy="639762"/>
            </a:xfrm>
            <a:custGeom>
              <a:avLst/>
              <a:gdLst>
                <a:gd name="T0" fmla="*/ 0 w 642"/>
                <a:gd name="T1" fmla="*/ 0 h 324"/>
                <a:gd name="T2" fmla="*/ 51 w 642"/>
                <a:gd name="T3" fmla="*/ 16 h 324"/>
                <a:gd name="T4" fmla="*/ 297 w 642"/>
                <a:gd name="T5" fmla="*/ 212 h 324"/>
                <a:gd name="T6" fmla="*/ 635 w 642"/>
                <a:gd name="T7" fmla="*/ 179 h 324"/>
                <a:gd name="T8" fmla="*/ 642 w 642"/>
                <a:gd name="T9" fmla="*/ 241 h 324"/>
                <a:gd name="T10" fmla="*/ 256 w 642"/>
                <a:gd name="T11" fmla="*/ 293 h 324"/>
                <a:gd name="T12" fmla="*/ 28 w 642"/>
                <a:gd name="T13" fmla="*/ 144 h 324"/>
                <a:gd name="T14" fmla="*/ 0 w 642"/>
                <a:gd name="T15" fmla="*/ 0 h 32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42" h="324">
                  <a:moveTo>
                    <a:pt x="0" y="0"/>
                  </a:moveTo>
                  <a:cubicBezTo>
                    <a:pt x="51" y="16"/>
                    <a:pt x="51" y="16"/>
                    <a:pt x="51" y="16"/>
                  </a:cubicBezTo>
                  <a:cubicBezTo>
                    <a:pt x="297" y="212"/>
                    <a:pt x="297" y="212"/>
                    <a:pt x="297" y="212"/>
                  </a:cubicBezTo>
                  <a:cubicBezTo>
                    <a:pt x="297" y="212"/>
                    <a:pt x="554" y="185"/>
                    <a:pt x="635" y="179"/>
                  </a:cubicBezTo>
                  <a:cubicBezTo>
                    <a:pt x="642" y="241"/>
                    <a:pt x="642" y="241"/>
                    <a:pt x="642" y="241"/>
                  </a:cubicBezTo>
                  <a:cubicBezTo>
                    <a:pt x="642" y="241"/>
                    <a:pt x="292" y="324"/>
                    <a:pt x="256" y="293"/>
                  </a:cubicBezTo>
                  <a:cubicBezTo>
                    <a:pt x="219" y="261"/>
                    <a:pt x="58" y="160"/>
                    <a:pt x="28" y="144"/>
                  </a:cubicBezTo>
                  <a:cubicBezTo>
                    <a:pt x="11" y="149"/>
                    <a:pt x="3" y="25"/>
                    <a:pt x="0" y="0"/>
                  </a:cubicBezTo>
                  <a:close/>
                </a:path>
              </a:pathLst>
            </a:custGeom>
            <a:solidFill>
              <a:srgbClr val="DADCD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9" name="Freeform 40"/>
            <p:cNvSpPr>
              <a:spLocks/>
            </p:cNvSpPr>
            <p:nvPr/>
          </p:nvSpPr>
          <p:spPr bwMode="auto">
            <a:xfrm>
              <a:off x="4373563" y="2016125"/>
              <a:ext cx="822325" cy="1652587"/>
            </a:xfrm>
            <a:custGeom>
              <a:avLst/>
              <a:gdLst>
                <a:gd name="T0" fmla="*/ 74 w 417"/>
                <a:gd name="T1" fmla="*/ 36 h 837"/>
                <a:gd name="T2" fmla="*/ 49 w 417"/>
                <a:gd name="T3" fmla="*/ 408 h 837"/>
                <a:gd name="T4" fmla="*/ 133 w 417"/>
                <a:gd name="T5" fmla="*/ 819 h 837"/>
                <a:gd name="T6" fmla="*/ 384 w 417"/>
                <a:gd name="T7" fmla="*/ 724 h 837"/>
                <a:gd name="T8" fmla="*/ 266 w 417"/>
                <a:gd name="T9" fmla="*/ 145 h 837"/>
                <a:gd name="T10" fmla="*/ 74 w 417"/>
                <a:gd name="T11" fmla="*/ 36 h 837"/>
              </a:gdLst>
              <a:ahLst/>
              <a:cxnLst>
                <a:cxn ang="0">
                  <a:pos x="T0" y="T1"/>
                </a:cxn>
                <a:cxn ang="0">
                  <a:pos x="T2" y="T3"/>
                </a:cxn>
                <a:cxn ang="0">
                  <a:pos x="T4" y="T5"/>
                </a:cxn>
                <a:cxn ang="0">
                  <a:pos x="T6" y="T7"/>
                </a:cxn>
                <a:cxn ang="0">
                  <a:pos x="T8" y="T9"/>
                </a:cxn>
                <a:cxn ang="0">
                  <a:pos x="T10" y="T11"/>
                </a:cxn>
              </a:cxnLst>
              <a:rect l="0" t="0" r="r" b="b"/>
              <a:pathLst>
                <a:path w="417" h="837">
                  <a:moveTo>
                    <a:pt x="74" y="36"/>
                  </a:moveTo>
                  <a:cubicBezTo>
                    <a:pt x="17" y="73"/>
                    <a:pt x="0" y="162"/>
                    <a:pt x="49" y="408"/>
                  </a:cubicBezTo>
                  <a:cubicBezTo>
                    <a:pt x="98" y="654"/>
                    <a:pt x="99" y="801"/>
                    <a:pt x="133" y="819"/>
                  </a:cubicBezTo>
                  <a:cubicBezTo>
                    <a:pt x="168" y="837"/>
                    <a:pt x="359" y="767"/>
                    <a:pt x="384" y="724"/>
                  </a:cubicBezTo>
                  <a:cubicBezTo>
                    <a:pt x="417" y="690"/>
                    <a:pt x="266" y="249"/>
                    <a:pt x="266" y="145"/>
                  </a:cubicBezTo>
                  <a:cubicBezTo>
                    <a:pt x="266" y="51"/>
                    <a:pt x="131" y="0"/>
                    <a:pt x="74" y="36"/>
                  </a:cubicBezTo>
                  <a:close/>
                </a:path>
              </a:pathLst>
            </a:custGeom>
            <a:solidFill>
              <a:srgbClr val="E6E7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0" name="Freeform 41"/>
            <p:cNvSpPr>
              <a:spLocks/>
            </p:cNvSpPr>
            <p:nvPr/>
          </p:nvSpPr>
          <p:spPr bwMode="auto">
            <a:xfrm>
              <a:off x="4519613" y="2039938"/>
              <a:ext cx="282575" cy="125412"/>
            </a:xfrm>
            <a:custGeom>
              <a:avLst/>
              <a:gdLst>
                <a:gd name="T0" fmla="*/ 116 w 143"/>
                <a:gd name="T1" fmla="*/ 50 h 63"/>
                <a:gd name="T2" fmla="*/ 143 w 143"/>
                <a:gd name="T3" fmla="*/ 63 h 63"/>
                <a:gd name="T4" fmla="*/ 124 w 143"/>
                <a:gd name="T5" fmla="*/ 27 h 63"/>
                <a:gd name="T6" fmla="*/ 71 w 143"/>
                <a:gd name="T7" fmla="*/ 8 h 63"/>
                <a:gd name="T8" fmla="*/ 21 w 143"/>
                <a:gd name="T9" fmla="*/ 0 h 63"/>
                <a:gd name="T10" fmla="*/ 0 w 143"/>
                <a:gd name="T11" fmla="*/ 25 h 63"/>
                <a:gd name="T12" fmla="*/ 116 w 143"/>
                <a:gd name="T13" fmla="*/ 50 h 63"/>
              </a:gdLst>
              <a:ahLst/>
              <a:cxnLst>
                <a:cxn ang="0">
                  <a:pos x="T0" y="T1"/>
                </a:cxn>
                <a:cxn ang="0">
                  <a:pos x="T2" y="T3"/>
                </a:cxn>
                <a:cxn ang="0">
                  <a:pos x="T4" y="T5"/>
                </a:cxn>
                <a:cxn ang="0">
                  <a:pos x="T6" y="T7"/>
                </a:cxn>
                <a:cxn ang="0">
                  <a:pos x="T8" y="T9"/>
                </a:cxn>
                <a:cxn ang="0">
                  <a:pos x="T10" y="T11"/>
                </a:cxn>
                <a:cxn ang="0">
                  <a:pos x="T12" y="T13"/>
                </a:cxn>
              </a:cxnLst>
              <a:rect l="0" t="0" r="r" b="b"/>
              <a:pathLst>
                <a:path w="143" h="63">
                  <a:moveTo>
                    <a:pt x="116" y="50"/>
                  </a:moveTo>
                  <a:cubicBezTo>
                    <a:pt x="117" y="51"/>
                    <a:pt x="143" y="63"/>
                    <a:pt x="143" y="63"/>
                  </a:cubicBezTo>
                  <a:cubicBezTo>
                    <a:pt x="124" y="27"/>
                    <a:pt x="124" y="27"/>
                    <a:pt x="124" y="27"/>
                  </a:cubicBezTo>
                  <a:cubicBezTo>
                    <a:pt x="124" y="27"/>
                    <a:pt x="77" y="10"/>
                    <a:pt x="71" y="8"/>
                  </a:cubicBezTo>
                  <a:cubicBezTo>
                    <a:pt x="64" y="5"/>
                    <a:pt x="21" y="0"/>
                    <a:pt x="21" y="0"/>
                  </a:cubicBezTo>
                  <a:cubicBezTo>
                    <a:pt x="0" y="25"/>
                    <a:pt x="0" y="25"/>
                    <a:pt x="0" y="25"/>
                  </a:cubicBezTo>
                  <a:lnTo>
                    <a:pt x="116" y="50"/>
                  </a:lnTo>
                  <a:close/>
                </a:path>
              </a:pathLst>
            </a:custGeom>
            <a:solidFill>
              <a:srgbClr val="BBBD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1" name="Freeform 42"/>
            <p:cNvSpPr>
              <a:spLocks/>
            </p:cNvSpPr>
            <p:nvPr/>
          </p:nvSpPr>
          <p:spPr bwMode="auto">
            <a:xfrm>
              <a:off x="4562475" y="1898650"/>
              <a:ext cx="212725" cy="293687"/>
            </a:xfrm>
            <a:custGeom>
              <a:avLst/>
              <a:gdLst>
                <a:gd name="T0" fmla="*/ 2 w 108"/>
                <a:gd name="T1" fmla="*/ 0 h 149"/>
                <a:gd name="T2" fmla="*/ 8 w 108"/>
                <a:gd name="T3" fmla="*/ 102 h 149"/>
                <a:gd name="T4" fmla="*/ 48 w 108"/>
                <a:gd name="T5" fmla="*/ 136 h 149"/>
                <a:gd name="T6" fmla="*/ 104 w 108"/>
                <a:gd name="T7" fmla="*/ 143 h 149"/>
                <a:gd name="T8" fmla="*/ 67 w 108"/>
                <a:gd name="T9" fmla="*/ 17 h 149"/>
                <a:gd name="T10" fmla="*/ 2 w 108"/>
                <a:gd name="T11" fmla="*/ 0 h 149"/>
              </a:gdLst>
              <a:ahLst/>
              <a:cxnLst>
                <a:cxn ang="0">
                  <a:pos x="T0" y="T1"/>
                </a:cxn>
                <a:cxn ang="0">
                  <a:pos x="T2" y="T3"/>
                </a:cxn>
                <a:cxn ang="0">
                  <a:pos x="T4" y="T5"/>
                </a:cxn>
                <a:cxn ang="0">
                  <a:pos x="T6" y="T7"/>
                </a:cxn>
                <a:cxn ang="0">
                  <a:pos x="T8" y="T9"/>
                </a:cxn>
                <a:cxn ang="0">
                  <a:pos x="T10" y="T11"/>
                </a:cxn>
              </a:cxnLst>
              <a:rect l="0" t="0" r="r" b="b"/>
              <a:pathLst>
                <a:path w="108" h="149">
                  <a:moveTo>
                    <a:pt x="2" y="0"/>
                  </a:moveTo>
                  <a:cubicBezTo>
                    <a:pt x="0" y="13"/>
                    <a:pt x="8" y="102"/>
                    <a:pt x="8" y="102"/>
                  </a:cubicBezTo>
                  <a:cubicBezTo>
                    <a:pt x="8" y="102"/>
                    <a:pt x="27" y="124"/>
                    <a:pt x="48" y="136"/>
                  </a:cubicBezTo>
                  <a:cubicBezTo>
                    <a:pt x="68" y="149"/>
                    <a:pt x="108" y="148"/>
                    <a:pt x="104" y="143"/>
                  </a:cubicBezTo>
                  <a:cubicBezTo>
                    <a:pt x="104" y="143"/>
                    <a:pt x="67" y="18"/>
                    <a:pt x="67" y="17"/>
                  </a:cubicBezTo>
                  <a:lnTo>
                    <a:pt x="2" y="0"/>
                  </a:lnTo>
                  <a:close/>
                </a:path>
              </a:pathLst>
            </a:custGeom>
            <a:solidFill>
              <a:srgbClr val="FBD2C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2" name="Freeform 43"/>
            <p:cNvSpPr>
              <a:spLocks/>
            </p:cNvSpPr>
            <p:nvPr/>
          </p:nvSpPr>
          <p:spPr bwMode="auto">
            <a:xfrm>
              <a:off x="4695825" y="2146300"/>
              <a:ext cx="392112" cy="1289050"/>
            </a:xfrm>
            <a:custGeom>
              <a:avLst/>
              <a:gdLst>
                <a:gd name="T0" fmla="*/ 21 w 199"/>
                <a:gd name="T1" fmla="*/ 50 h 653"/>
                <a:gd name="T2" fmla="*/ 116 w 199"/>
                <a:gd name="T3" fmla="*/ 603 h 653"/>
                <a:gd name="T4" fmla="*/ 191 w 199"/>
                <a:gd name="T5" fmla="*/ 653 h 653"/>
                <a:gd name="T6" fmla="*/ 199 w 199"/>
                <a:gd name="T7" fmla="*/ 569 h 653"/>
                <a:gd name="T8" fmla="*/ 43 w 199"/>
                <a:gd name="T9" fmla="*/ 38 h 653"/>
                <a:gd name="T10" fmla="*/ 46 w 199"/>
                <a:gd name="T11" fmla="*/ 16 h 653"/>
                <a:gd name="T12" fmla="*/ 41 w 199"/>
                <a:gd name="T13" fmla="*/ 3 h 653"/>
                <a:gd name="T14" fmla="*/ 6 w 199"/>
                <a:gd name="T15" fmla="*/ 4 h 653"/>
                <a:gd name="T16" fmla="*/ 2 w 199"/>
                <a:gd name="T17" fmla="*/ 25 h 653"/>
                <a:gd name="T18" fmla="*/ 21 w 199"/>
                <a:gd name="T19" fmla="*/ 50 h 6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9" h="653">
                  <a:moveTo>
                    <a:pt x="21" y="50"/>
                  </a:moveTo>
                  <a:cubicBezTo>
                    <a:pt x="30" y="222"/>
                    <a:pt x="75" y="433"/>
                    <a:pt x="116" y="603"/>
                  </a:cubicBezTo>
                  <a:cubicBezTo>
                    <a:pt x="191" y="653"/>
                    <a:pt x="191" y="653"/>
                    <a:pt x="191" y="653"/>
                  </a:cubicBezTo>
                  <a:cubicBezTo>
                    <a:pt x="199" y="569"/>
                    <a:pt x="199" y="569"/>
                    <a:pt x="199" y="569"/>
                  </a:cubicBezTo>
                  <a:cubicBezTo>
                    <a:pt x="177" y="459"/>
                    <a:pt x="64" y="177"/>
                    <a:pt x="43" y="38"/>
                  </a:cubicBezTo>
                  <a:cubicBezTo>
                    <a:pt x="46" y="16"/>
                    <a:pt x="46" y="16"/>
                    <a:pt x="46" y="16"/>
                  </a:cubicBezTo>
                  <a:cubicBezTo>
                    <a:pt x="41" y="3"/>
                    <a:pt x="41" y="3"/>
                    <a:pt x="41" y="3"/>
                  </a:cubicBezTo>
                  <a:cubicBezTo>
                    <a:pt x="39" y="3"/>
                    <a:pt x="7" y="0"/>
                    <a:pt x="6" y="4"/>
                  </a:cubicBezTo>
                  <a:cubicBezTo>
                    <a:pt x="5" y="9"/>
                    <a:pt x="0" y="24"/>
                    <a:pt x="2" y="25"/>
                  </a:cubicBezTo>
                  <a:cubicBezTo>
                    <a:pt x="4" y="26"/>
                    <a:pt x="21" y="50"/>
                    <a:pt x="21" y="50"/>
                  </a:cubicBezTo>
                  <a:close/>
                </a:path>
              </a:pathLst>
            </a:custGeom>
            <a:solidFill>
              <a:srgbClr val="40404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3" name="Freeform 44"/>
            <p:cNvSpPr>
              <a:spLocks/>
            </p:cNvSpPr>
            <p:nvPr/>
          </p:nvSpPr>
          <p:spPr bwMode="auto">
            <a:xfrm>
              <a:off x="4121150" y="528638"/>
              <a:ext cx="1079500" cy="1585912"/>
            </a:xfrm>
            <a:custGeom>
              <a:avLst/>
              <a:gdLst>
                <a:gd name="T0" fmla="*/ 475 w 547"/>
                <a:gd name="T1" fmla="*/ 325 h 804"/>
                <a:gd name="T2" fmla="*/ 515 w 547"/>
                <a:gd name="T3" fmla="*/ 522 h 804"/>
                <a:gd name="T4" fmla="*/ 503 w 547"/>
                <a:gd name="T5" fmla="*/ 692 h 804"/>
                <a:gd name="T6" fmla="*/ 253 w 547"/>
                <a:gd name="T7" fmla="*/ 760 h 804"/>
                <a:gd name="T8" fmla="*/ 108 w 547"/>
                <a:gd name="T9" fmla="*/ 608 h 804"/>
                <a:gd name="T10" fmla="*/ 60 w 547"/>
                <a:gd name="T11" fmla="*/ 592 h 804"/>
                <a:gd name="T12" fmla="*/ 18 w 547"/>
                <a:gd name="T13" fmla="*/ 471 h 804"/>
                <a:gd name="T14" fmla="*/ 62 w 547"/>
                <a:gd name="T15" fmla="*/ 447 h 804"/>
                <a:gd name="T16" fmla="*/ 54 w 547"/>
                <a:gd name="T17" fmla="*/ 323 h 804"/>
                <a:gd name="T18" fmla="*/ 475 w 547"/>
                <a:gd name="T19" fmla="*/ 325 h 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47" h="804">
                  <a:moveTo>
                    <a:pt x="475" y="325"/>
                  </a:moveTo>
                  <a:cubicBezTo>
                    <a:pt x="498" y="432"/>
                    <a:pt x="484" y="463"/>
                    <a:pt x="515" y="522"/>
                  </a:cubicBezTo>
                  <a:cubicBezTo>
                    <a:pt x="547" y="581"/>
                    <a:pt x="544" y="630"/>
                    <a:pt x="503" y="692"/>
                  </a:cubicBezTo>
                  <a:cubicBezTo>
                    <a:pt x="462" y="754"/>
                    <a:pt x="347" y="804"/>
                    <a:pt x="253" y="760"/>
                  </a:cubicBezTo>
                  <a:cubicBezTo>
                    <a:pt x="159" y="716"/>
                    <a:pt x="108" y="608"/>
                    <a:pt x="108" y="608"/>
                  </a:cubicBezTo>
                  <a:cubicBezTo>
                    <a:pt x="108" y="608"/>
                    <a:pt x="96" y="621"/>
                    <a:pt x="60" y="592"/>
                  </a:cubicBezTo>
                  <a:cubicBezTo>
                    <a:pt x="25" y="563"/>
                    <a:pt x="0" y="503"/>
                    <a:pt x="18" y="471"/>
                  </a:cubicBezTo>
                  <a:cubicBezTo>
                    <a:pt x="37" y="439"/>
                    <a:pt x="62" y="447"/>
                    <a:pt x="62" y="447"/>
                  </a:cubicBezTo>
                  <a:cubicBezTo>
                    <a:pt x="62" y="447"/>
                    <a:pt x="48" y="424"/>
                    <a:pt x="54" y="323"/>
                  </a:cubicBezTo>
                  <a:cubicBezTo>
                    <a:pt x="62" y="182"/>
                    <a:pt x="402" y="0"/>
                    <a:pt x="475" y="325"/>
                  </a:cubicBezTo>
                  <a:close/>
                </a:path>
              </a:pathLst>
            </a:custGeom>
            <a:solidFill>
              <a:srgbClr val="FBD2C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4" name="Freeform 45"/>
            <p:cNvSpPr>
              <a:spLocks/>
            </p:cNvSpPr>
            <p:nvPr/>
          </p:nvSpPr>
          <p:spPr bwMode="auto">
            <a:xfrm>
              <a:off x="5022850" y="1266825"/>
              <a:ext cx="79375" cy="60325"/>
            </a:xfrm>
            <a:custGeom>
              <a:avLst/>
              <a:gdLst>
                <a:gd name="T0" fmla="*/ 11 w 40"/>
                <a:gd name="T1" fmla="*/ 9 h 31"/>
                <a:gd name="T2" fmla="*/ 12 w 40"/>
                <a:gd name="T3" fmla="*/ 29 h 31"/>
                <a:gd name="T4" fmla="*/ 35 w 40"/>
                <a:gd name="T5" fmla="*/ 25 h 31"/>
                <a:gd name="T6" fmla="*/ 29 w 40"/>
                <a:gd name="T7" fmla="*/ 2 h 31"/>
                <a:gd name="T8" fmla="*/ 11 w 40"/>
                <a:gd name="T9" fmla="*/ 9 h 31"/>
              </a:gdLst>
              <a:ahLst/>
              <a:cxnLst>
                <a:cxn ang="0">
                  <a:pos x="T0" y="T1"/>
                </a:cxn>
                <a:cxn ang="0">
                  <a:pos x="T2" y="T3"/>
                </a:cxn>
                <a:cxn ang="0">
                  <a:pos x="T4" y="T5"/>
                </a:cxn>
                <a:cxn ang="0">
                  <a:pos x="T6" y="T7"/>
                </a:cxn>
                <a:cxn ang="0">
                  <a:pos x="T8" y="T9"/>
                </a:cxn>
              </a:cxnLst>
              <a:rect l="0" t="0" r="r" b="b"/>
              <a:pathLst>
                <a:path w="40" h="31">
                  <a:moveTo>
                    <a:pt x="11" y="9"/>
                  </a:moveTo>
                  <a:cubicBezTo>
                    <a:pt x="0" y="19"/>
                    <a:pt x="6" y="28"/>
                    <a:pt x="12" y="29"/>
                  </a:cubicBezTo>
                  <a:cubicBezTo>
                    <a:pt x="17" y="31"/>
                    <a:pt x="30" y="31"/>
                    <a:pt x="35" y="25"/>
                  </a:cubicBezTo>
                  <a:cubicBezTo>
                    <a:pt x="40" y="19"/>
                    <a:pt x="37" y="6"/>
                    <a:pt x="29" y="2"/>
                  </a:cubicBezTo>
                  <a:cubicBezTo>
                    <a:pt x="24" y="0"/>
                    <a:pt x="16" y="4"/>
                    <a:pt x="11" y="9"/>
                  </a:cubicBezTo>
                  <a:close/>
                </a:path>
              </a:pathLst>
            </a:custGeom>
            <a:solidFill>
              <a:srgbClr val="A1564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5" name="Freeform 46"/>
            <p:cNvSpPr>
              <a:spLocks/>
            </p:cNvSpPr>
            <p:nvPr/>
          </p:nvSpPr>
          <p:spPr bwMode="auto">
            <a:xfrm>
              <a:off x="4640263" y="1270000"/>
              <a:ext cx="293687" cy="152400"/>
            </a:xfrm>
            <a:custGeom>
              <a:avLst/>
              <a:gdLst>
                <a:gd name="T0" fmla="*/ 144 w 149"/>
                <a:gd name="T1" fmla="*/ 25 h 77"/>
                <a:gd name="T2" fmla="*/ 70 w 149"/>
                <a:gd name="T3" fmla="*/ 36 h 77"/>
                <a:gd name="T4" fmla="*/ 4 w 149"/>
                <a:gd name="T5" fmla="*/ 76 h 77"/>
                <a:gd name="T6" fmla="*/ 138 w 149"/>
                <a:gd name="T7" fmla="*/ 8 h 77"/>
                <a:gd name="T8" fmla="*/ 144 w 149"/>
                <a:gd name="T9" fmla="*/ 25 h 77"/>
              </a:gdLst>
              <a:ahLst/>
              <a:cxnLst>
                <a:cxn ang="0">
                  <a:pos x="T0" y="T1"/>
                </a:cxn>
                <a:cxn ang="0">
                  <a:pos x="T2" y="T3"/>
                </a:cxn>
                <a:cxn ang="0">
                  <a:pos x="T4" y="T5"/>
                </a:cxn>
                <a:cxn ang="0">
                  <a:pos x="T6" y="T7"/>
                </a:cxn>
                <a:cxn ang="0">
                  <a:pos x="T8" y="T9"/>
                </a:cxn>
              </a:cxnLst>
              <a:rect l="0" t="0" r="r" b="b"/>
              <a:pathLst>
                <a:path w="149" h="77">
                  <a:moveTo>
                    <a:pt x="144" y="25"/>
                  </a:moveTo>
                  <a:cubicBezTo>
                    <a:pt x="144" y="25"/>
                    <a:pt x="95" y="29"/>
                    <a:pt x="70" y="36"/>
                  </a:cubicBezTo>
                  <a:cubicBezTo>
                    <a:pt x="45" y="42"/>
                    <a:pt x="0" y="77"/>
                    <a:pt x="4" y="76"/>
                  </a:cubicBezTo>
                  <a:cubicBezTo>
                    <a:pt x="8" y="76"/>
                    <a:pt x="25" y="0"/>
                    <a:pt x="138" y="8"/>
                  </a:cubicBezTo>
                  <a:cubicBezTo>
                    <a:pt x="149" y="9"/>
                    <a:pt x="144" y="25"/>
                    <a:pt x="144" y="25"/>
                  </a:cubicBezTo>
                  <a:close/>
                </a:path>
              </a:pathLst>
            </a:custGeom>
            <a:solidFill>
              <a:srgbClr val="A1564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6" name="Freeform 47"/>
            <p:cNvSpPr>
              <a:spLocks/>
            </p:cNvSpPr>
            <p:nvPr/>
          </p:nvSpPr>
          <p:spPr bwMode="auto">
            <a:xfrm>
              <a:off x="4405313" y="1584325"/>
              <a:ext cx="762000" cy="530225"/>
            </a:xfrm>
            <a:custGeom>
              <a:avLst/>
              <a:gdLst>
                <a:gd name="T0" fmla="*/ 386 w 386"/>
                <a:gd name="T1" fmla="*/ 105 h 269"/>
                <a:gd name="T2" fmla="*/ 359 w 386"/>
                <a:gd name="T3" fmla="*/ 157 h 269"/>
                <a:gd name="T4" fmla="*/ 109 w 386"/>
                <a:gd name="T5" fmla="*/ 225 h 269"/>
                <a:gd name="T6" fmla="*/ 14 w 386"/>
                <a:gd name="T7" fmla="*/ 148 h 269"/>
                <a:gd name="T8" fmla="*/ 16 w 386"/>
                <a:gd name="T9" fmla="*/ 0 h 269"/>
                <a:gd name="T10" fmla="*/ 37 w 386"/>
                <a:gd name="T11" fmla="*/ 21 h 269"/>
                <a:gd name="T12" fmla="*/ 105 w 386"/>
                <a:gd name="T13" fmla="*/ 136 h 269"/>
                <a:gd name="T14" fmla="*/ 233 w 386"/>
                <a:gd name="T15" fmla="*/ 110 h 269"/>
                <a:gd name="T16" fmla="*/ 346 w 386"/>
                <a:gd name="T17" fmla="*/ 76 h 269"/>
                <a:gd name="T18" fmla="*/ 386 w 386"/>
                <a:gd name="T19" fmla="*/ 105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86" h="269">
                  <a:moveTo>
                    <a:pt x="386" y="105"/>
                  </a:moveTo>
                  <a:cubicBezTo>
                    <a:pt x="380" y="121"/>
                    <a:pt x="371" y="139"/>
                    <a:pt x="359" y="157"/>
                  </a:cubicBezTo>
                  <a:cubicBezTo>
                    <a:pt x="318" y="219"/>
                    <a:pt x="203" y="269"/>
                    <a:pt x="109" y="225"/>
                  </a:cubicBezTo>
                  <a:cubicBezTo>
                    <a:pt x="69" y="207"/>
                    <a:pt x="37" y="177"/>
                    <a:pt x="14" y="148"/>
                  </a:cubicBezTo>
                  <a:cubicBezTo>
                    <a:pt x="0" y="119"/>
                    <a:pt x="14" y="37"/>
                    <a:pt x="16" y="0"/>
                  </a:cubicBezTo>
                  <a:cubicBezTo>
                    <a:pt x="37" y="21"/>
                    <a:pt x="37" y="21"/>
                    <a:pt x="37" y="21"/>
                  </a:cubicBezTo>
                  <a:cubicBezTo>
                    <a:pt x="37" y="21"/>
                    <a:pt x="68" y="110"/>
                    <a:pt x="105" y="136"/>
                  </a:cubicBezTo>
                  <a:cubicBezTo>
                    <a:pt x="142" y="162"/>
                    <a:pt x="199" y="139"/>
                    <a:pt x="233" y="110"/>
                  </a:cubicBezTo>
                  <a:cubicBezTo>
                    <a:pt x="266" y="82"/>
                    <a:pt x="306" y="64"/>
                    <a:pt x="346" y="76"/>
                  </a:cubicBezTo>
                  <a:cubicBezTo>
                    <a:pt x="370" y="83"/>
                    <a:pt x="383" y="91"/>
                    <a:pt x="386" y="105"/>
                  </a:cubicBezTo>
                  <a:close/>
                </a:path>
              </a:pathLst>
            </a:custGeom>
            <a:solidFill>
              <a:srgbClr val="E9CAB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7" name="Freeform 48"/>
            <p:cNvSpPr>
              <a:spLocks/>
            </p:cNvSpPr>
            <p:nvPr/>
          </p:nvSpPr>
          <p:spPr bwMode="auto">
            <a:xfrm>
              <a:off x="4157663" y="765175"/>
              <a:ext cx="1160462" cy="901700"/>
            </a:xfrm>
            <a:custGeom>
              <a:avLst/>
              <a:gdLst>
                <a:gd name="T0" fmla="*/ 116 w 588"/>
                <a:gd name="T1" fmla="*/ 349 h 457"/>
                <a:gd name="T2" fmla="*/ 162 w 588"/>
                <a:gd name="T3" fmla="*/ 436 h 457"/>
                <a:gd name="T4" fmla="*/ 142 w 588"/>
                <a:gd name="T5" fmla="*/ 451 h 457"/>
                <a:gd name="T6" fmla="*/ 85 w 588"/>
                <a:gd name="T7" fmla="*/ 353 h 457"/>
                <a:gd name="T8" fmla="*/ 43 w 588"/>
                <a:gd name="T9" fmla="*/ 327 h 457"/>
                <a:gd name="T10" fmla="*/ 17 w 588"/>
                <a:gd name="T11" fmla="*/ 331 h 457"/>
                <a:gd name="T12" fmla="*/ 0 w 588"/>
                <a:gd name="T13" fmla="*/ 222 h 457"/>
                <a:gd name="T14" fmla="*/ 262 w 588"/>
                <a:gd name="T15" fmla="*/ 7 h 457"/>
                <a:gd name="T16" fmla="*/ 542 w 588"/>
                <a:gd name="T17" fmla="*/ 104 h 457"/>
                <a:gd name="T18" fmla="*/ 485 w 588"/>
                <a:gd name="T19" fmla="*/ 105 h 457"/>
                <a:gd name="T20" fmla="*/ 588 w 588"/>
                <a:gd name="T21" fmla="*/ 153 h 457"/>
                <a:gd name="T22" fmla="*/ 506 w 588"/>
                <a:gd name="T23" fmla="*/ 180 h 457"/>
                <a:gd name="T24" fmla="*/ 434 w 588"/>
                <a:gd name="T25" fmla="*/ 180 h 457"/>
                <a:gd name="T26" fmla="*/ 507 w 588"/>
                <a:gd name="T27" fmla="*/ 218 h 457"/>
                <a:gd name="T28" fmla="*/ 318 w 588"/>
                <a:gd name="T29" fmla="*/ 208 h 457"/>
                <a:gd name="T30" fmla="*/ 200 w 588"/>
                <a:gd name="T31" fmla="*/ 184 h 457"/>
                <a:gd name="T32" fmla="*/ 255 w 588"/>
                <a:gd name="T33" fmla="*/ 235 h 457"/>
                <a:gd name="T34" fmla="*/ 182 w 588"/>
                <a:gd name="T35" fmla="*/ 217 h 457"/>
                <a:gd name="T36" fmla="*/ 126 w 588"/>
                <a:gd name="T37" fmla="*/ 187 h 457"/>
                <a:gd name="T38" fmla="*/ 116 w 588"/>
                <a:gd name="T39" fmla="*/ 349 h 4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88" h="457">
                  <a:moveTo>
                    <a:pt x="116" y="349"/>
                  </a:moveTo>
                  <a:cubicBezTo>
                    <a:pt x="126" y="374"/>
                    <a:pt x="162" y="436"/>
                    <a:pt x="162" y="436"/>
                  </a:cubicBezTo>
                  <a:cubicBezTo>
                    <a:pt x="162" y="436"/>
                    <a:pt x="143" y="457"/>
                    <a:pt x="142" y="451"/>
                  </a:cubicBezTo>
                  <a:cubicBezTo>
                    <a:pt x="140" y="445"/>
                    <a:pt x="108" y="373"/>
                    <a:pt x="85" y="353"/>
                  </a:cubicBezTo>
                  <a:cubicBezTo>
                    <a:pt x="63" y="333"/>
                    <a:pt x="43" y="327"/>
                    <a:pt x="43" y="327"/>
                  </a:cubicBezTo>
                  <a:cubicBezTo>
                    <a:pt x="17" y="331"/>
                    <a:pt x="17" y="331"/>
                    <a:pt x="17" y="331"/>
                  </a:cubicBezTo>
                  <a:cubicBezTo>
                    <a:pt x="17" y="331"/>
                    <a:pt x="0" y="266"/>
                    <a:pt x="0" y="222"/>
                  </a:cubicBezTo>
                  <a:cubicBezTo>
                    <a:pt x="3" y="90"/>
                    <a:pt x="142" y="15"/>
                    <a:pt x="262" y="7"/>
                  </a:cubicBezTo>
                  <a:cubicBezTo>
                    <a:pt x="374" y="0"/>
                    <a:pt x="551" y="104"/>
                    <a:pt x="542" y="104"/>
                  </a:cubicBezTo>
                  <a:cubicBezTo>
                    <a:pt x="532" y="104"/>
                    <a:pt x="481" y="104"/>
                    <a:pt x="485" y="105"/>
                  </a:cubicBezTo>
                  <a:cubicBezTo>
                    <a:pt x="486" y="105"/>
                    <a:pt x="495" y="137"/>
                    <a:pt x="588" y="153"/>
                  </a:cubicBezTo>
                  <a:cubicBezTo>
                    <a:pt x="568" y="166"/>
                    <a:pt x="560" y="172"/>
                    <a:pt x="506" y="180"/>
                  </a:cubicBezTo>
                  <a:cubicBezTo>
                    <a:pt x="451" y="188"/>
                    <a:pt x="434" y="180"/>
                    <a:pt x="434" y="180"/>
                  </a:cubicBezTo>
                  <a:cubicBezTo>
                    <a:pt x="434" y="180"/>
                    <a:pt x="515" y="218"/>
                    <a:pt x="507" y="218"/>
                  </a:cubicBezTo>
                  <a:cubicBezTo>
                    <a:pt x="498" y="218"/>
                    <a:pt x="410" y="217"/>
                    <a:pt x="318" y="208"/>
                  </a:cubicBezTo>
                  <a:cubicBezTo>
                    <a:pt x="225" y="200"/>
                    <a:pt x="194" y="175"/>
                    <a:pt x="200" y="184"/>
                  </a:cubicBezTo>
                  <a:cubicBezTo>
                    <a:pt x="206" y="193"/>
                    <a:pt x="262" y="237"/>
                    <a:pt x="255" y="235"/>
                  </a:cubicBezTo>
                  <a:cubicBezTo>
                    <a:pt x="247" y="232"/>
                    <a:pt x="215" y="230"/>
                    <a:pt x="182" y="217"/>
                  </a:cubicBezTo>
                  <a:cubicBezTo>
                    <a:pt x="150" y="204"/>
                    <a:pt x="126" y="187"/>
                    <a:pt x="126" y="187"/>
                  </a:cubicBezTo>
                  <a:cubicBezTo>
                    <a:pt x="109" y="237"/>
                    <a:pt x="94" y="296"/>
                    <a:pt x="116" y="349"/>
                  </a:cubicBezTo>
                  <a:close/>
                </a:path>
              </a:pathLst>
            </a:custGeom>
            <a:solidFill>
              <a:srgbClr val="A1564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8" name="Freeform 49"/>
            <p:cNvSpPr>
              <a:spLocks/>
            </p:cNvSpPr>
            <p:nvPr/>
          </p:nvSpPr>
          <p:spPr bwMode="auto">
            <a:xfrm>
              <a:off x="4316413" y="1079500"/>
              <a:ext cx="344487" cy="546100"/>
            </a:xfrm>
            <a:custGeom>
              <a:avLst/>
              <a:gdLst>
                <a:gd name="T0" fmla="*/ 36 w 175"/>
                <a:gd name="T1" fmla="*/ 190 h 277"/>
                <a:gd name="T2" fmla="*/ 82 w 175"/>
                <a:gd name="T3" fmla="*/ 277 h 277"/>
                <a:gd name="T4" fmla="*/ 41 w 175"/>
                <a:gd name="T5" fmla="*/ 224 h 277"/>
                <a:gd name="T6" fmla="*/ 6 w 175"/>
                <a:gd name="T7" fmla="*/ 115 h 277"/>
                <a:gd name="T8" fmla="*/ 26 w 175"/>
                <a:gd name="T9" fmla="*/ 0 h 277"/>
                <a:gd name="T10" fmla="*/ 105 w 175"/>
                <a:gd name="T11" fmla="*/ 45 h 277"/>
                <a:gd name="T12" fmla="*/ 175 w 175"/>
                <a:gd name="T13" fmla="*/ 76 h 277"/>
                <a:gd name="T14" fmla="*/ 102 w 175"/>
                <a:gd name="T15" fmla="*/ 58 h 277"/>
                <a:gd name="T16" fmla="*/ 46 w 175"/>
                <a:gd name="T17" fmla="*/ 28 h 277"/>
                <a:gd name="T18" fmla="*/ 36 w 175"/>
                <a:gd name="T19" fmla="*/ 190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5" h="277">
                  <a:moveTo>
                    <a:pt x="36" y="190"/>
                  </a:moveTo>
                  <a:cubicBezTo>
                    <a:pt x="46" y="215"/>
                    <a:pt x="82" y="277"/>
                    <a:pt x="82" y="277"/>
                  </a:cubicBezTo>
                  <a:cubicBezTo>
                    <a:pt x="82" y="277"/>
                    <a:pt x="65" y="254"/>
                    <a:pt x="41" y="224"/>
                  </a:cubicBezTo>
                  <a:cubicBezTo>
                    <a:pt x="18" y="194"/>
                    <a:pt x="12" y="158"/>
                    <a:pt x="6" y="115"/>
                  </a:cubicBezTo>
                  <a:cubicBezTo>
                    <a:pt x="0" y="71"/>
                    <a:pt x="26" y="0"/>
                    <a:pt x="26" y="0"/>
                  </a:cubicBezTo>
                  <a:cubicBezTo>
                    <a:pt x="26" y="0"/>
                    <a:pt x="84" y="35"/>
                    <a:pt x="105" y="45"/>
                  </a:cubicBezTo>
                  <a:cubicBezTo>
                    <a:pt x="125" y="56"/>
                    <a:pt x="175" y="76"/>
                    <a:pt x="175" y="76"/>
                  </a:cubicBezTo>
                  <a:cubicBezTo>
                    <a:pt x="167" y="73"/>
                    <a:pt x="135" y="71"/>
                    <a:pt x="102" y="58"/>
                  </a:cubicBezTo>
                  <a:cubicBezTo>
                    <a:pt x="70" y="45"/>
                    <a:pt x="46" y="28"/>
                    <a:pt x="46" y="28"/>
                  </a:cubicBezTo>
                  <a:cubicBezTo>
                    <a:pt x="29" y="78"/>
                    <a:pt x="14" y="137"/>
                    <a:pt x="36" y="190"/>
                  </a:cubicBezTo>
                  <a:close/>
                </a:path>
              </a:pathLst>
            </a:custGeom>
            <a:solidFill>
              <a:srgbClr val="984E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9" name="Freeform 50"/>
            <p:cNvSpPr>
              <a:spLocks/>
            </p:cNvSpPr>
            <p:nvPr/>
          </p:nvSpPr>
          <p:spPr bwMode="auto">
            <a:xfrm>
              <a:off x="4260850" y="1308100"/>
              <a:ext cx="825500" cy="341312"/>
            </a:xfrm>
            <a:custGeom>
              <a:avLst/>
              <a:gdLst>
                <a:gd name="T0" fmla="*/ 293 w 418"/>
                <a:gd name="T1" fmla="*/ 2 h 173"/>
                <a:gd name="T2" fmla="*/ 343 w 418"/>
                <a:gd name="T3" fmla="*/ 26 h 173"/>
                <a:gd name="T4" fmla="*/ 418 w 418"/>
                <a:gd name="T5" fmla="*/ 18 h 173"/>
                <a:gd name="T6" fmla="*/ 414 w 418"/>
                <a:gd name="T7" fmla="*/ 31 h 173"/>
                <a:gd name="T8" fmla="*/ 352 w 418"/>
                <a:gd name="T9" fmla="*/ 40 h 173"/>
                <a:gd name="T10" fmla="*/ 360 w 418"/>
                <a:gd name="T11" fmla="*/ 79 h 173"/>
                <a:gd name="T12" fmla="*/ 297 w 418"/>
                <a:gd name="T13" fmla="*/ 169 h 173"/>
                <a:gd name="T14" fmla="*/ 230 w 418"/>
                <a:gd name="T15" fmla="*/ 93 h 173"/>
                <a:gd name="T16" fmla="*/ 238 w 418"/>
                <a:gd name="T17" fmla="*/ 50 h 173"/>
                <a:gd name="T18" fmla="*/ 9 w 418"/>
                <a:gd name="T19" fmla="*/ 92 h 173"/>
                <a:gd name="T20" fmla="*/ 0 w 418"/>
                <a:gd name="T21" fmla="*/ 75 h 173"/>
                <a:gd name="T22" fmla="*/ 248 w 418"/>
                <a:gd name="T23" fmla="*/ 32 h 173"/>
                <a:gd name="T24" fmla="*/ 293 w 418"/>
                <a:gd name="T25" fmla="*/ 2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8" h="173">
                  <a:moveTo>
                    <a:pt x="293" y="2"/>
                  </a:moveTo>
                  <a:cubicBezTo>
                    <a:pt x="313" y="0"/>
                    <a:pt x="330" y="10"/>
                    <a:pt x="343" y="26"/>
                  </a:cubicBezTo>
                  <a:cubicBezTo>
                    <a:pt x="367" y="5"/>
                    <a:pt x="409" y="3"/>
                    <a:pt x="418" y="18"/>
                  </a:cubicBezTo>
                  <a:cubicBezTo>
                    <a:pt x="414" y="31"/>
                    <a:pt x="414" y="31"/>
                    <a:pt x="414" y="31"/>
                  </a:cubicBezTo>
                  <a:cubicBezTo>
                    <a:pt x="393" y="18"/>
                    <a:pt x="369" y="25"/>
                    <a:pt x="352" y="40"/>
                  </a:cubicBezTo>
                  <a:cubicBezTo>
                    <a:pt x="357" y="52"/>
                    <a:pt x="360" y="65"/>
                    <a:pt x="360" y="79"/>
                  </a:cubicBezTo>
                  <a:cubicBezTo>
                    <a:pt x="361" y="125"/>
                    <a:pt x="333" y="166"/>
                    <a:pt x="297" y="169"/>
                  </a:cubicBezTo>
                  <a:cubicBezTo>
                    <a:pt x="261" y="173"/>
                    <a:pt x="231" y="139"/>
                    <a:pt x="230" y="93"/>
                  </a:cubicBezTo>
                  <a:cubicBezTo>
                    <a:pt x="230" y="77"/>
                    <a:pt x="233" y="63"/>
                    <a:pt x="238" y="50"/>
                  </a:cubicBezTo>
                  <a:cubicBezTo>
                    <a:pt x="179" y="60"/>
                    <a:pt x="9" y="92"/>
                    <a:pt x="9" y="92"/>
                  </a:cubicBezTo>
                  <a:cubicBezTo>
                    <a:pt x="0" y="75"/>
                    <a:pt x="0" y="75"/>
                    <a:pt x="0" y="75"/>
                  </a:cubicBezTo>
                  <a:cubicBezTo>
                    <a:pt x="0" y="75"/>
                    <a:pt x="193" y="45"/>
                    <a:pt x="248" y="32"/>
                  </a:cubicBezTo>
                  <a:cubicBezTo>
                    <a:pt x="259" y="15"/>
                    <a:pt x="275" y="4"/>
                    <a:pt x="293" y="2"/>
                  </a:cubicBezTo>
                  <a:close/>
                </a:path>
              </a:pathLst>
            </a:custGeom>
            <a:solidFill>
              <a:srgbClr val="92949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0" name="Freeform 51"/>
            <p:cNvSpPr>
              <a:spLocks/>
            </p:cNvSpPr>
            <p:nvPr/>
          </p:nvSpPr>
          <p:spPr bwMode="auto">
            <a:xfrm>
              <a:off x="5021263" y="1284288"/>
              <a:ext cx="195262" cy="342900"/>
            </a:xfrm>
            <a:custGeom>
              <a:avLst/>
              <a:gdLst>
                <a:gd name="T0" fmla="*/ 44 w 99"/>
                <a:gd name="T1" fmla="*/ 5 h 174"/>
                <a:gd name="T2" fmla="*/ 96 w 99"/>
                <a:gd name="T3" fmla="*/ 77 h 174"/>
                <a:gd name="T4" fmla="*/ 56 w 99"/>
                <a:gd name="T5" fmla="*/ 168 h 174"/>
                <a:gd name="T6" fmla="*/ 3 w 99"/>
                <a:gd name="T7" fmla="*/ 96 h 174"/>
                <a:gd name="T8" fmla="*/ 44 w 99"/>
                <a:gd name="T9" fmla="*/ 5 h 174"/>
              </a:gdLst>
              <a:ahLst/>
              <a:cxnLst>
                <a:cxn ang="0">
                  <a:pos x="T0" y="T1"/>
                </a:cxn>
                <a:cxn ang="0">
                  <a:pos x="T2" y="T3"/>
                </a:cxn>
                <a:cxn ang="0">
                  <a:pos x="T4" y="T5"/>
                </a:cxn>
                <a:cxn ang="0">
                  <a:pos x="T6" y="T7"/>
                </a:cxn>
                <a:cxn ang="0">
                  <a:pos x="T8" y="T9"/>
                </a:cxn>
              </a:cxnLst>
              <a:rect l="0" t="0" r="r" b="b"/>
              <a:pathLst>
                <a:path w="99" h="174">
                  <a:moveTo>
                    <a:pt x="44" y="5"/>
                  </a:moveTo>
                  <a:cubicBezTo>
                    <a:pt x="69" y="0"/>
                    <a:pt x="93" y="32"/>
                    <a:pt x="96" y="77"/>
                  </a:cubicBezTo>
                  <a:cubicBezTo>
                    <a:pt x="99" y="122"/>
                    <a:pt x="81" y="163"/>
                    <a:pt x="56" y="168"/>
                  </a:cubicBezTo>
                  <a:cubicBezTo>
                    <a:pt x="30" y="174"/>
                    <a:pt x="7" y="141"/>
                    <a:pt x="3" y="96"/>
                  </a:cubicBezTo>
                  <a:cubicBezTo>
                    <a:pt x="0" y="51"/>
                    <a:pt x="18" y="10"/>
                    <a:pt x="44" y="5"/>
                  </a:cubicBezTo>
                  <a:close/>
                </a:path>
              </a:pathLst>
            </a:custGeom>
            <a:solidFill>
              <a:srgbClr val="92949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1" name="Freeform 52"/>
            <p:cNvSpPr>
              <a:spLocks/>
            </p:cNvSpPr>
            <p:nvPr/>
          </p:nvSpPr>
          <p:spPr bwMode="auto">
            <a:xfrm>
              <a:off x="4732338" y="1327150"/>
              <a:ext cx="234950" cy="303212"/>
            </a:xfrm>
            <a:custGeom>
              <a:avLst/>
              <a:gdLst>
                <a:gd name="T0" fmla="*/ 61 w 119"/>
                <a:gd name="T1" fmla="*/ 1 h 153"/>
                <a:gd name="T2" fmla="*/ 50 w 119"/>
                <a:gd name="T3" fmla="*/ 3 h 153"/>
                <a:gd name="T4" fmla="*/ 1 w 119"/>
                <a:gd name="T5" fmla="*/ 82 h 153"/>
                <a:gd name="T6" fmla="*/ 47 w 119"/>
                <a:gd name="T7" fmla="*/ 152 h 153"/>
                <a:gd name="T8" fmla="*/ 58 w 119"/>
                <a:gd name="T9" fmla="*/ 152 h 153"/>
                <a:gd name="T10" fmla="*/ 69 w 119"/>
                <a:gd name="T11" fmla="*/ 150 h 153"/>
                <a:gd name="T12" fmla="*/ 118 w 119"/>
                <a:gd name="T13" fmla="*/ 71 h 153"/>
                <a:gd name="T14" fmla="*/ 72 w 119"/>
                <a:gd name="T15" fmla="*/ 1 h 153"/>
                <a:gd name="T16" fmla="*/ 61 w 119"/>
                <a:gd name="T17" fmla="*/ 1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9" h="153">
                  <a:moveTo>
                    <a:pt x="61" y="1"/>
                  </a:moveTo>
                  <a:cubicBezTo>
                    <a:pt x="57" y="1"/>
                    <a:pt x="54" y="2"/>
                    <a:pt x="50" y="3"/>
                  </a:cubicBezTo>
                  <a:cubicBezTo>
                    <a:pt x="17" y="15"/>
                    <a:pt x="1" y="54"/>
                    <a:pt x="1" y="82"/>
                  </a:cubicBezTo>
                  <a:cubicBezTo>
                    <a:pt x="0" y="111"/>
                    <a:pt x="14" y="147"/>
                    <a:pt x="47" y="152"/>
                  </a:cubicBezTo>
                  <a:cubicBezTo>
                    <a:pt x="50" y="153"/>
                    <a:pt x="54" y="153"/>
                    <a:pt x="58" y="152"/>
                  </a:cubicBezTo>
                  <a:cubicBezTo>
                    <a:pt x="61" y="152"/>
                    <a:pt x="65" y="151"/>
                    <a:pt x="69" y="150"/>
                  </a:cubicBezTo>
                  <a:cubicBezTo>
                    <a:pt x="102" y="138"/>
                    <a:pt x="117" y="99"/>
                    <a:pt x="118" y="71"/>
                  </a:cubicBezTo>
                  <a:cubicBezTo>
                    <a:pt x="119" y="42"/>
                    <a:pt x="105" y="6"/>
                    <a:pt x="72" y="1"/>
                  </a:cubicBezTo>
                  <a:cubicBezTo>
                    <a:pt x="69" y="0"/>
                    <a:pt x="65" y="0"/>
                    <a:pt x="61" y="1"/>
                  </a:cubicBezTo>
                  <a:close/>
                </a:path>
              </a:pathLst>
            </a:custGeom>
            <a:solidFill>
              <a:srgbClr val="D9F0F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 name="Freeform 53"/>
            <p:cNvSpPr>
              <a:spLocks/>
            </p:cNvSpPr>
            <p:nvPr/>
          </p:nvSpPr>
          <p:spPr bwMode="auto">
            <a:xfrm>
              <a:off x="4745038" y="1333500"/>
              <a:ext cx="214312" cy="296862"/>
            </a:xfrm>
            <a:custGeom>
              <a:avLst/>
              <a:gdLst>
                <a:gd name="T0" fmla="*/ 0 w 109"/>
                <a:gd name="T1" fmla="*/ 113 h 150"/>
                <a:gd name="T2" fmla="*/ 41 w 109"/>
                <a:gd name="T3" fmla="*/ 149 h 150"/>
                <a:gd name="T4" fmla="*/ 47 w 109"/>
                <a:gd name="T5" fmla="*/ 150 h 150"/>
                <a:gd name="T6" fmla="*/ 109 w 109"/>
                <a:gd name="T7" fmla="*/ 42 h 150"/>
                <a:gd name="T8" fmla="*/ 74 w 109"/>
                <a:gd name="T9" fmla="*/ 0 h 150"/>
                <a:gd name="T10" fmla="*/ 0 w 109"/>
                <a:gd name="T11" fmla="*/ 113 h 150"/>
              </a:gdLst>
              <a:ahLst/>
              <a:cxnLst>
                <a:cxn ang="0">
                  <a:pos x="T0" y="T1"/>
                </a:cxn>
                <a:cxn ang="0">
                  <a:pos x="T2" y="T3"/>
                </a:cxn>
                <a:cxn ang="0">
                  <a:pos x="T4" y="T5"/>
                </a:cxn>
                <a:cxn ang="0">
                  <a:pos x="T6" y="T7"/>
                </a:cxn>
                <a:cxn ang="0">
                  <a:pos x="T8" y="T9"/>
                </a:cxn>
                <a:cxn ang="0">
                  <a:pos x="T10" y="T11"/>
                </a:cxn>
              </a:cxnLst>
              <a:rect l="0" t="0" r="r" b="b"/>
              <a:pathLst>
                <a:path w="109" h="150">
                  <a:moveTo>
                    <a:pt x="0" y="113"/>
                  </a:moveTo>
                  <a:cubicBezTo>
                    <a:pt x="7" y="131"/>
                    <a:pt x="20" y="146"/>
                    <a:pt x="41" y="149"/>
                  </a:cubicBezTo>
                  <a:cubicBezTo>
                    <a:pt x="43" y="150"/>
                    <a:pt x="45" y="150"/>
                    <a:pt x="47" y="150"/>
                  </a:cubicBezTo>
                  <a:cubicBezTo>
                    <a:pt x="65" y="119"/>
                    <a:pt x="89" y="77"/>
                    <a:pt x="109" y="42"/>
                  </a:cubicBezTo>
                  <a:cubicBezTo>
                    <a:pt x="104" y="24"/>
                    <a:pt x="93" y="6"/>
                    <a:pt x="74" y="0"/>
                  </a:cubicBezTo>
                  <a:lnTo>
                    <a:pt x="0" y="113"/>
                  </a:lnTo>
                  <a:close/>
                </a:path>
              </a:pathLst>
            </a:custGeom>
            <a:solidFill>
              <a:srgbClr val="F1F1F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3" name="Freeform 54"/>
            <p:cNvSpPr>
              <a:spLocks/>
            </p:cNvSpPr>
            <p:nvPr/>
          </p:nvSpPr>
          <p:spPr bwMode="auto">
            <a:xfrm>
              <a:off x="5045075" y="1306513"/>
              <a:ext cx="165100" cy="301625"/>
            </a:xfrm>
            <a:custGeom>
              <a:avLst/>
              <a:gdLst>
                <a:gd name="T0" fmla="*/ 40 w 84"/>
                <a:gd name="T1" fmla="*/ 1 h 153"/>
                <a:gd name="T2" fmla="*/ 12 w 84"/>
                <a:gd name="T3" fmla="*/ 28 h 153"/>
                <a:gd name="T4" fmla="*/ 0 w 84"/>
                <a:gd name="T5" fmla="*/ 85 h 153"/>
                <a:gd name="T6" fmla="*/ 12 w 84"/>
                <a:gd name="T7" fmla="*/ 133 h 153"/>
                <a:gd name="T8" fmla="*/ 37 w 84"/>
                <a:gd name="T9" fmla="*/ 152 h 153"/>
                <a:gd name="T10" fmla="*/ 44 w 84"/>
                <a:gd name="T11" fmla="*/ 152 h 153"/>
                <a:gd name="T12" fmla="*/ 72 w 84"/>
                <a:gd name="T13" fmla="*/ 125 h 153"/>
                <a:gd name="T14" fmla="*/ 84 w 84"/>
                <a:gd name="T15" fmla="*/ 67 h 153"/>
                <a:gd name="T16" fmla="*/ 71 w 84"/>
                <a:gd name="T17" fmla="*/ 20 h 153"/>
                <a:gd name="T18" fmla="*/ 47 w 84"/>
                <a:gd name="T19" fmla="*/ 0 h 153"/>
                <a:gd name="T20" fmla="*/ 40 w 84"/>
                <a:gd name="T21" fmla="*/ 1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 h="153">
                  <a:moveTo>
                    <a:pt x="40" y="1"/>
                  </a:moveTo>
                  <a:cubicBezTo>
                    <a:pt x="27" y="3"/>
                    <a:pt x="17" y="17"/>
                    <a:pt x="12" y="28"/>
                  </a:cubicBezTo>
                  <a:cubicBezTo>
                    <a:pt x="3" y="46"/>
                    <a:pt x="0" y="67"/>
                    <a:pt x="0" y="85"/>
                  </a:cubicBezTo>
                  <a:cubicBezTo>
                    <a:pt x="1" y="102"/>
                    <a:pt x="4" y="119"/>
                    <a:pt x="12" y="133"/>
                  </a:cubicBezTo>
                  <a:cubicBezTo>
                    <a:pt x="17" y="142"/>
                    <a:pt x="26" y="151"/>
                    <a:pt x="37" y="152"/>
                  </a:cubicBezTo>
                  <a:cubicBezTo>
                    <a:pt x="39" y="153"/>
                    <a:pt x="41" y="152"/>
                    <a:pt x="44" y="152"/>
                  </a:cubicBezTo>
                  <a:cubicBezTo>
                    <a:pt x="57" y="149"/>
                    <a:pt x="67" y="136"/>
                    <a:pt x="72" y="125"/>
                  </a:cubicBezTo>
                  <a:cubicBezTo>
                    <a:pt x="81" y="107"/>
                    <a:pt x="84" y="86"/>
                    <a:pt x="84" y="67"/>
                  </a:cubicBezTo>
                  <a:cubicBezTo>
                    <a:pt x="83" y="51"/>
                    <a:pt x="80" y="34"/>
                    <a:pt x="71" y="20"/>
                  </a:cubicBezTo>
                  <a:cubicBezTo>
                    <a:pt x="66" y="11"/>
                    <a:pt x="58" y="1"/>
                    <a:pt x="47" y="0"/>
                  </a:cubicBezTo>
                  <a:cubicBezTo>
                    <a:pt x="45" y="0"/>
                    <a:pt x="42" y="0"/>
                    <a:pt x="40" y="1"/>
                  </a:cubicBezTo>
                  <a:close/>
                </a:path>
              </a:pathLst>
            </a:custGeom>
            <a:solidFill>
              <a:srgbClr val="D9F0F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4" name="Freeform 55"/>
            <p:cNvSpPr>
              <a:spLocks/>
            </p:cNvSpPr>
            <p:nvPr/>
          </p:nvSpPr>
          <p:spPr bwMode="auto">
            <a:xfrm>
              <a:off x="5046663" y="1314450"/>
              <a:ext cx="155575" cy="266700"/>
            </a:xfrm>
            <a:custGeom>
              <a:avLst/>
              <a:gdLst>
                <a:gd name="T0" fmla="*/ 0 w 79"/>
                <a:gd name="T1" fmla="*/ 88 h 135"/>
                <a:gd name="T2" fmla="*/ 11 w 79"/>
                <a:gd name="T3" fmla="*/ 129 h 135"/>
                <a:gd name="T4" fmla="*/ 16 w 79"/>
                <a:gd name="T5" fmla="*/ 135 h 135"/>
                <a:gd name="T6" fmla="*/ 79 w 79"/>
                <a:gd name="T7" fmla="*/ 36 h 135"/>
                <a:gd name="T8" fmla="*/ 70 w 79"/>
                <a:gd name="T9" fmla="*/ 16 h 135"/>
                <a:gd name="T10" fmla="*/ 57 w 79"/>
                <a:gd name="T11" fmla="*/ 0 h 135"/>
                <a:gd name="T12" fmla="*/ 0 w 79"/>
                <a:gd name="T13" fmla="*/ 88 h 135"/>
              </a:gdLst>
              <a:ahLst/>
              <a:cxnLst>
                <a:cxn ang="0">
                  <a:pos x="T0" y="T1"/>
                </a:cxn>
                <a:cxn ang="0">
                  <a:pos x="T2" y="T3"/>
                </a:cxn>
                <a:cxn ang="0">
                  <a:pos x="T4" y="T5"/>
                </a:cxn>
                <a:cxn ang="0">
                  <a:pos x="T6" y="T7"/>
                </a:cxn>
                <a:cxn ang="0">
                  <a:pos x="T8" y="T9"/>
                </a:cxn>
                <a:cxn ang="0">
                  <a:pos x="T10" y="T11"/>
                </a:cxn>
                <a:cxn ang="0">
                  <a:pos x="T12" y="T13"/>
                </a:cxn>
              </a:cxnLst>
              <a:rect l="0" t="0" r="r" b="b"/>
              <a:pathLst>
                <a:path w="79" h="135">
                  <a:moveTo>
                    <a:pt x="0" y="88"/>
                  </a:moveTo>
                  <a:cubicBezTo>
                    <a:pt x="1" y="102"/>
                    <a:pt x="4" y="117"/>
                    <a:pt x="11" y="129"/>
                  </a:cubicBezTo>
                  <a:cubicBezTo>
                    <a:pt x="13" y="131"/>
                    <a:pt x="14" y="133"/>
                    <a:pt x="16" y="135"/>
                  </a:cubicBezTo>
                  <a:cubicBezTo>
                    <a:pt x="37" y="101"/>
                    <a:pt x="61" y="63"/>
                    <a:pt x="79" y="36"/>
                  </a:cubicBezTo>
                  <a:cubicBezTo>
                    <a:pt x="77" y="29"/>
                    <a:pt x="74" y="22"/>
                    <a:pt x="70" y="16"/>
                  </a:cubicBezTo>
                  <a:cubicBezTo>
                    <a:pt x="67" y="10"/>
                    <a:pt x="63" y="4"/>
                    <a:pt x="57" y="0"/>
                  </a:cubicBezTo>
                  <a:lnTo>
                    <a:pt x="0" y="88"/>
                  </a:lnTo>
                  <a:close/>
                </a:path>
              </a:pathLst>
            </a:custGeom>
            <a:solidFill>
              <a:srgbClr val="F1F1F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5" name="Freeform 56"/>
            <p:cNvSpPr>
              <a:spLocks/>
            </p:cNvSpPr>
            <p:nvPr/>
          </p:nvSpPr>
          <p:spPr bwMode="auto">
            <a:xfrm>
              <a:off x="4999038" y="1479550"/>
              <a:ext cx="112712" cy="185737"/>
            </a:xfrm>
            <a:custGeom>
              <a:avLst/>
              <a:gdLst>
                <a:gd name="T0" fmla="*/ 0 w 57"/>
                <a:gd name="T1" fmla="*/ 0 h 94"/>
                <a:gd name="T2" fmla="*/ 53 w 57"/>
                <a:gd name="T3" fmla="*/ 47 h 94"/>
                <a:gd name="T4" fmla="*/ 34 w 57"/>
                <a:gd name="T5" fmla="*/ 81 h 94"/>
                <a:gd name="T6" fmla="*/ 12 w 57"/>
                <a:gd name="T7" fmla="*/ 93 h 94"/>
                <a:gd name="T8" fmla="*/ 33 w 57"/>
                <a:gd name="T9" fmla="*/ 53 h 94"/>
                <a:gd name="T10" fmla="*/ 0 w 57"/>
                <a:gd name="T11" fmla="*/ 0 h 94"/>
              </a:gdLst>
              <a:ahLst/>
              <a:cxnLst>
                <a:cxn ang="0">
                  <a:pos x="T0" y="T1"/>
                </a:cxn>
                <a:cxn ang="0">
                  <a:pos x="T2" y="T3"/>
                </a:cxn>
                <a:cxn ang="0">
                  <a:pos x="T4" y="T5"/>
                </a:cxn>
                <a:cxn ang="0">
                  <a:pos x="T6" y="T7"/>
                </a:cxn>
                <a:cxn ang="0">
                  <a:pos x="T8" y="T9"/>
                </a:cxn>
                <a:cxn ang="0">
                  <a:pos x="T10" y="T11"/>
                </a:cxn>
              </a:cxnLst>
              <a:rect l="0" t="0" r="r" b="b"/>
              <a:pathLst>
                <a:path w="57" h="94">
                  <a:moveTo>
                    <a:pt x="0" y="0"/>
                  </a:moveTo>
                  <a:cubicBezTo>
                    <a:pt x="5" y="8"/>
                    <a:pt x="50" y="42"/>
                    <a:pt x="53" y="47"/>
                  </a:cubicBezTo>
                  <a:cubicBezTo>
                    <a:pt x="57" y="52"/>
                    <a:pt x="48" y="69"/>
                    <a:pt x="34" y="81"/>
                  </a:cubicBezTo>
                  <a:cubicBezTo>
                    <a:pt x="21" y="92"/>
                    <a:pt x="10" y="94"/>
                    <a:pt x="12" y="93"/>
                  </a:cubicBezTo>
                  <a:cubicBezTo>
                    <a:pt x="15" y="92"/>
                    <a:pt x="43" y="63"/>
                    <a:pt x="33" y="53"/>
                  </a:cubicBezTo>
                  <a:cubicBezTo>
                    <a:pt x="22" y="44"/>
                    <a:pt x="1" y="1"/>
                    <a:pt x="0" y="0"/>
                  </a:cubicBezTo>
                  <a:close/>
                </a:path>
              </a:pathLst>
            </a:custGeom>
            <a:solidFill>
              <a:srgbClr val="FABB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6" name="Freeform 57"/>
            <p:cNvSpPr>
              <a:spLocks/>
            </p:cNvSpPr>
            <p:nvPr/>
          </p:nvSpPr>
          <p:spPr bwMode="auto">
            <a:xfrm>
              <a:off x="4129088" y="1390650"/>
              <a:ext cx="260350" cy="352425"/>
            </a:xfrm>
            <a:custGeom>
              <a:avLst/>
              <a:gdLst>
                <a:gd name="T0" fmla="*/ 123 w 132"/>
                <a:gd name="T1" fmla="*/ 67 h 178"/>
                <a:gd name="T2" fmla="*/ 83 w 132"/>
                <a:gd name="T3" fmla="*/ 19 h 178"/>
                <a:gd name="T4" fmla="*/ 26 w 132"/>
                <a:gd name="T5" fmla="*/ 12 h 178"/>
                <a:gd name="T6" fmla="*/ 11 w 132"/>
                <a:gd name="T7" fmla="*/ 84 h 178"/>
                <a:gd name="T8" fmla="*/ 78 w 132"/>
                <a:gd name="T9" fmla="*/ 166 h 178"/>
                <a:gd name="T10" fmla="*/ 120 w 132"/>
                <a:gd name="T11" fmla="*/ 163 h 178"/>
                <a:gd name="T12" fmla="*/ 123 w 132"/>
                <a:gd name="T13" fmla="*/ 67 h 178"/>
              </a:gdLst>
              <a:ahLst/>
              <a:cxnLst>
                <a:cxn ang="0">
                  <a:pos x="T0" y="T1"/>
                </a:cxn>
                <a:cxn ang="0">
                  <a:pos x="T2" y="T3"/>
                </a:cxn>
                <a:cxn ang="0">
                  <a:pos x="T4" y="T5"/>
                </a:cxn>
                <a:cxn ang="0">
                  <a:pos x="T6" y="T7"/>
                </a:cxn>
                <a:cxn ang="0">
                  <a:pos x="T8" y="T9"/>
                </a:cxn>
                <a:cxn ang="0">
                  <a:pos x="T10" y="T11"/>
                </a:cxn>
                <a:cxn ang="0">
                  <a:pos x="T12" y="T13"/>
                </a:cxn>
              </a:cxnLst>
              <a:rect l="0" t="0" r="r" b="b"/>
              <a:pathLst>
                <a:path w="132" h="178">
                  <a:moveTo>
                    <a:pt x="123" y="67"/>
                  </a:moveTo>
                  <a:cubicBezTo>
                    <a:pt x="122" y="66"/>
                    <a:pt x="103" y="35"/>
                    <a:pt x="83" y="19"/>
                  </a:cubicBezTo>
                  <a:cubicBezTo>
                    <a:pt x="63" y="4"/>
                    <a:pt x="41" y="0"/>
                    <a:pt x="26" y="12"/>
                  </a:cubicBezTo>
                  <a:cubicBezTo>
                    <a:pt x="10" y="25"/>
                    <a:pt x="0" y="44"/>
                    <a:pt x="11" y="84"/>
                  </a:cubicBezTo>
                  <a:cubicBezTo>
                    <a:pt x="22" y="124"/>
                    <a:pt x="58" y="154"/>
                    <a:pt x="78" y="166"/>
                  </a:cubicBezTo>
                  <a:cubicBezTo>
                    <a:pt x="99" y="178"/>
                    <a:pt x="107" y="174"/>
                    <a:pt x="120" y="163"/>
                  </a:cubicBezTo>
                  <a:cubicBezTo>
                    <a:pt x="132" y="151"/>
                    <a:pt x="123" y="67"/>
                    <a:pt x="123" y="67"/>
                  </a:cubicBezTo>
                  <a:close/>
                </a:path>
              </a:pathLst>
            </a:custGeom>
            <a:solidFill>
              <a:srgbClr val="FBD2C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7" name="Freeform 58"/>
            <p:cNvSpPr>
              <a:spLocks/>
            </p:cNvSpPr>
            <p:nvPr/>
          </p:nvSpPr>
          <p:spPr bwMode="auto">
            <a:xfrm>
              <a:off x="4170363" y="1431925"/>
              <a:ext cx="195262" cy="260350"/>
            </a:xfrm>
            <a:custGeom>
              <a:avLst/>
              <a:gdLst>
                <a:gd name="T0" fmla="*/ 51 w 99"/>
                <a:gd name="T1" fmla="*/ 11 h 132"/>
                <a:gd name="T2" fmla="*/ 9 w 99"/>
                <a:gd name="T3" fmla="*/ 17 h 132"/>
                <a:gd name="T4" fmla="*/ 28 w 99"/>
                <a:gd name="T5" fmla="*/ 96 h 132"/>
                <a:gd name="T6" fmla="*/ 81 w 99"/>
                <a:gd name="T7" fmla="*/ 122 h 132"/>
                <a:gd name="T8" fmla="*/ 90 w 99"/>
                <a:gd name="T9" fmla="*/ 86 h 132"/>
                <a:gd name="T10" fmla="*/ 66 w 99"/>
                <a:gd name="T11" fmla="*/ 67 h 132"/>
                <a:gd name="T12" fmla="*/ 66 w 99"/>
                <a:gd name="T13" fmla="*/ 49 h 132"/>
                <a:gd name="T14" fmla="*/ 69 w 99"/>
                <a:gd name="T15" fmla="*/ 31 h 132"/>
                <a:gd name="T16" fmla="*/ 51 w 99"/>
                <a:gd name="T17" fmla="*/ 11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 h="132">
                  <a:moveTo>
                    <a:pt x="51" y="11"/>
                  </a:moveTo>
                  <a:cubicBezTo>
                    <a:pt x="40" y="6"/>
                    <a:pt x="17" y="0"/>
                    <a:pt x="9" y="17"/>
                  </a:cubicBezTo>
                  <a:cubicBezTo>
                    <a:pt x="0" y="33"/>
                    <a:pt x="7" y="68"/>
                    <a:pt x="28" y="96"/>
                  </a:cubicBezTo>
                  <a:cubicBezTo>
                    <a:pt x="49" y="123"/>
                    <a:pt x="67" y="132"/>
                    <a:pt x="81" y="122"/>
                  </a:cubicBezTo>
                  <a:cubicBezTo>
                    <a:pt x="96" y="113"/>
                    <a:pt x="99" y="99"/>
                    <a:pt x="90" y="86"/>
                  </a:cubicBezTo>
                  <a:cubicBezTo>
                    <a:pt x="81" y="72"/>
                    <a:pt x="70" y="75"/>
                    <a:pt x="66" y="67"/>
                  </a:cubicBezTo>
                  <a:cubicBezTo>
                    <a:pt x="62" y="58"/>
                    <a:pt x="58" y="54"/>
                    <a:pt x="66" y="49"/>
                  </a:cubicBezTo>
                  <a:cubicBezTo>
                    <a:pt x="74" y="44"/>
                    <a:pt x="75" y="42"/>
                    <a:pt x="69" y="31"/>
                  </a:cubicBezTo>
                  <a:cubicBezTo>
                    <a:pt x="64" y="21"/>
                    <a:pt x="51" y="11"/>
                    <a:pt x="51" y="11"/>
                  </a:cubicBezTo>
                  <a:close/>
                </a:path>
              </a:pathLst>
            </a:custGeom>
            <a:solidFill>
              <a:srgbClr val="FABB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8" name="Freeform 59"/>
            <p:cNvSpPr>
              <a:spLocks/>
            </p:cNvSpPr>
            <p:nvPr/>
          </p:nvSpPr>
          <p:spPr bwMode="auto">
            <a:xfrm>
              <a:off x="4519613" y="2039938"/>
              <a:ext cx="198437" cy="187325"/>
            </a:xfrm>
            <a:custGeom>
              <a:avLst/>
              <a:gdLst>
                <a:gd name="T0" fmla="*/ 21 w 101"/>
                <a:gd name="T1" fmla="*/ 0 h 95"/>
                <a:gd name="T2" fmla="*/ 101 w 101"/>
                <a:gd name="T3" fmla="*/ 57 h 95"/>
                <a:gd name="T4" fmla="*/ 85 w 101"/>
                <a:gd name="T5" fmla="*/ 95 h 95"/>
                <a:gd name="T6" fmla="*/ 0 w 101"/>
                <a:gd name="T7" fmla="*/ 24 h 95"/>
                <a:gd name="T8" fmla="*/ 21 w 101"/>
                <a:gd name="T9" fmla="*/ 0 h 95"/>
              </a:gdLst>
              <a:ahLst/>
              <a:cxnLst>
                <a:cxn ang="0">
                  <a:pos x="T0" y="T1"/>
                </a:cxn>
                <a:cxn ang="0">
                  <a:pos x="T2" y="T3"/>
                </a:cxn>
                <a:cxn ang="0">
                  <a:pos x="T4" y="T5"/>
                </a:cxn>
                <a:cxn ang="0">
                  <a:pos x="T6" y="T7"/>
                </a:cxn>
                <a:cxn ang="0">
                  <a:pos x="T8" y="T9"/>
                </a:cxn>
              </a:cxnLst>
              <a:rect l="0" t="0" r="r" b="b"/>
              <a:pathLst>
                <a:path w="101" h="95">
                  <a:moveTo>
                    <a:pt x="21" y="0"/>
                  </a:moveTo>
                  <a:cubicBezTo>
                    <a:pt x="29" y="11"/>
                    <a:pt x="101" y="57"/>
                    <a:pt x="101" y="57"/>
                  </a:cubicBezTo>
                  <a:cubicBezTo>
                    <a:pt x="85" y="95"/>
                    <a:pt x="85" y="95"/>
                    <a:pt x="85" y="95"/>
                  </a:cubicBezTo>
                  <a:cubicBezTo>
                    <a:pt x="0" y="24"/>
                    <a:pt x="0" y="24"/>
                    <a:pt x="0" y="24"/>
                  </a:cubicBezTo>
                  <a:lnTo>
                    <a:pt x="21" y="0"/>
                  </a:lnTo>
                  <a:close/>
                </a:path>
              </a:pathLst>
            </a:custGeom>
            <a:solidFill>
              <a:srgbClr val="D0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9" name="Freeform 60"/>
            <p:cNvSpPr>
              <a:spLocks/>
            </p:cNvSpPr>
            <p:nvPr/>
          </p:nvSpPr>
          <p:spPr bwMode="auto">
            <a:xfrm>
              <a:off x="4760913" y="2093913"/>
              <a:ext cx="44450" cy="136525"/>
            </a:xfrm>
            <a:custGeom>
              <a:avLst/>
              <a:gdLst>
                <a:gd name="T0" fmla="*/ 23 w 23"/>
                <a:gd name="T1" fmla="*/ 69 h 69"/>
                <a:gd name="T2" fmla="*/ 0 w 23"/>
                <a:gd name="T3" fmla="*/ 30 h 69"/>
                <a:gd name="T4" fmla="*/ 2 w 23"/>
                <a:gd name="T5" fmla="*/ 0 h 69"/>
                <a:gd name="T6" fmla="*/ 21 w 23"/>
                <a:gd name="T7" fmla="*/ 36 h 69"/>
                <a:gd name="T8" fmla="*/ 23 w 23"/>
                <a:gd name="T9" fmla="*/ 69 h 69"/>
              </a:gdLst>
              <a:ahLst/>
              <a:cxnLst>
                <a:cxn ang="0">
                  <a:pos x="T0" y="T1"/>
                </a:cxn>
                <a:cxn ang="0">
                  <a:pos x="T2" y="T3"/>
                </a:cxn>
                <a:cxn ang="0">
                  <a:pos x="T4" y="T5"/>
                </a:cxn>
                <a:cxn ang="0">
                  <a:pos x="T6" y="T7"/>
                </a:cxn>
                <a:cxn ang="0">
                  <a:pos x="T8" y="T9"/>
                </a:cxn>
              </a:cxnLst>
              <a:rect l="0" t="0" r="r" b="b"/>
              <a:pathLst>
                <a:path w="23" h="69">
                  <a:moveTo>
                    <a:pt x="23" y="69"/>
                  </a:moveTo>
                  <a:cubicBezTo>
                    <a:pt x="21" y="65"/>
                    <a:pt x="0" y="30"/>
                    <a:pt x="0" y="30"/>
                  </a:cubicBezTo>
                  <a:cubicBezTo>
                    <a:pt x="2" y="0"/>
                    <a:pt x="2" y="0"/>
                    <a:pt x="2" y="0"/>
                  </a:cubicBezTo>
                  <a:cubicBezTo>
                    <a:pt x="21" y="36"/>
                    <a:pt x="21" y="36"/>
                    <a:pt x="21" y="36"/>
                  </a:cubicBezTo>
                  <a:lnTo>
                    <a:pt x="23" y="69"/>
                  </a:lnTo>
                  <a:close/>
                </a:path>
              </a:pathLst>
            </a:custGeom>
            <a:solidFill>
              <a:srgbClr val="D0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0" name="Rectangle 61"/>
            <p:cNvSpPr>
              <a:spLocks noChangeArrowheads="1"/>
            </p:cNvSpPr>
            <p:nvPr/>
          </p:nvSpPr>
          <p:spPr bwMode="auto">
            <a:xfrm>
              <a:off x="5454651" y="2808287"/>
              <a:ext cx="1704975" cy="2239962"/>
            </a:xfrm>
            <a:prstGeom prst="rect">
              <a:avLst/>
            </a:prstGeom>
            <a:solidFill>
              <a:srgbClr val="D0D2D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1" name="Freeform 62"/>
            <p:cNvSpPr>
              <a:spLocks/>
            </p:cNvSpPr>
            <p:nvPr/>
          </p:nvSpPr>
          <p:spPr bwMode="auto">
            <a:xfrm>
              <a:off x="6124575" y="3330575"/>
              <a:ext cx="890587" cy="1055687"/>
            </a:xfrm>
            <a:custGeom>
              <a:avLst/>
              <a:gdLst>
                <a:gd name="T0" fmla="*/ 452 w 452"/>
                <a:gd name="T1" fmla="*/ 83 h 535"/>
                <a:gd name="T2" fmla="*/ 100 w 452"/>
                <a:gd name="T3" fmla="*/ 535 h 535"/>
                <a:gd name="T4" fmla="*/ 22 w 452"/>
                <a:gd name="T5" fmla="*/ 488 h 535"/>
                <a:gd name="T6" fmla="*/ 13 w 452"/>
                <a:gd name="T7" fmla="*/ 439 h 535"/>
                <a:gd name="T8" fmla="*/ 351 w 452"/>
                <a:gd name="T9" fmla="*/ 0 h 535"/>
                <a:gd name="T10" fmla="*/ 452 w 452"/>
                <a:gd name="T11" fmla="*/ 83 h 535"/>
              </a:gdLst>
              <a:ahLst/>
              <a:cxnLst>
                <a:cxn ang="0">
                  <a:pos x="T0" y="T1"/>
                </a:cxn>
                <a:cxn ang="0">
                  <a:pos x="T2" y="T3"/>
                </a:cxn>
                <a:cxn ang="0">
                  <a:pos x="T4" y="T5"/>
                </a:cxn>
                <a:cxn ang="0">
                  <a:pos x="T6" y="T7"/>
                </a:cxn>
                <a:cxn ang="0">
                  <a:pos x="T8" y="T9"/>
                </a:cxn>
                <a:cxn ang="0">
                  <a:pos x="T10" y="T11"/>
                </a:cxn>
              </a:cxnLst>
              <a:rect l="0" t="0" r="r" b="b"/>
              <a:pathLst>
                <a:path w="452" h="535">
                  <a:moveTo>
                    <a:pt x="452" y="83"/>
                  </a:moveTo>
                  <a:cubicBezTo>
                    <a:pt x="100" y="535"/>
                    <a:pt x="100" y="535"/>
                    <a:pt x="100" y="535"/>
                  </a:cubicBezTo>
                  <a:cubicBezTo>
                    <a:pt x="100" y="535"/>
                    <a:pt x="38" y="518"/>
                    <a:pt x="22" y="488"/>
                  </a:cubicBezTo>
                  <a:cubicBezTo>
                    <a:pt x="7" y="458"/>
                    <a:pt x="26" y="448"/>
                    <a:pt x="13" y="439"/>
                  </a:cubicBezTo>
                  <a:cubicBezTo>
                    <a:pt x="0" y="429"/>
                    <a:pt x="351" y="0"/>
                    <a:pt x="351" y="0"/>
                  </a:cubicBezTo>
                  <a:lnTo>
                    <a:pt x="452" y="83"/>
                  </a:lnTo>
                  <a:close/>
                </a:path>
              </a:pathLst>
            </a:custGeom>
            <a:solidFill>
              <a:srgbClr val="E6E7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2" name="Freeform 63"/>
            <p:cNvSpPr>
              <a:spLocks/>
            </p:cNvSpPr>
            <p:nvPr/>
          </p:nvSpPr>
          <p:spPr bwMode="auto">
            <a:xfrm>
              <a:off x="6802438" y="3306763"/>
              <a:ext cx="228600" cy="207962"/>
            </a:xfrm>
            <a:custGeom>
              <a:avLst/>
              <a:gdLst>
                <a:gd name="T0" fmla="*/ 68 w 116"/>
                <a:gd name="T1" fmla="*/ 22 h 105"/>
                <a:gd name="T2" fmla="*/ 111 w 116"/>
                <a:gd name="T3" fmla="*/ 88 h 105"/>
                <a:gd name="T4" fmla="*/ 48 w 116"/>
                <a:gd name="T5" fmla="*/ 82 h 105"/>
                <a:gd name="T6" fmla="*/ 5 w 116"/>
                <a:gd name="T7" fmla="*/ 16 h 105"/>
                <a:gd name="T8" fmla="*/ 68 w 116"/>
                <a:gd name="T9" fmla="*/ 22 h 105"/>
              </a:gdLst>
              <a:ahLst/>
              <a:cxnLst>
                <a:cxn ang="0">
                  <a:pos x="T0" y="T1"/>
                </a:cxn>
                <a:cxn ang="0">
                  <a:pos x="T2" y="T3"/>
                </a:cxn>
                <a:cxn ang="0">
                  <a:pos x="T4" y="T5"/>
                </a:cxn>
                <a:cxn ang="0">
                  <a:pos x="T6" y="T7"/>
                </a:cxn>
                <a:cxn ang="0">
                  <a:pos x="T8" y="T9"/>
                </a:cxn>
              </a:cxnLst>
              <a:rect l="0" t="0" r="r" b="b"/>
              <a:pathLst>
                <a:path w="116" h="105">
                  <a:moveTo>
                    <a:pt x="68" y="22"/>
                  </a:moveTo>
                  <a:cubicBezTo>
                    <a:pt x="97" y="42"/>
                    <a:pt x="116" y="72"/>
                    <a:pt x="111" y="88"/>
                  </a:cubicBezTo>
                  <a:cubicBezTo>
                    <a:pt x="106" y="105"/>
                    <a:pt x="78" y="102"/>
                    <a:pt x="48" y="82"/>
                  </a:cubicBezTo>
                  <a:cubicBezTo>
                    <a:pt x="19" y="62"/>
                    <a:pt x="0" y="33"/>
                    <a:pt x="5" y="16"/>
                  </a:cubicBezTo>
                  <a:cubicBezTo>
                    <a:pt x="11" y="0"/>
                    <a:pt x="39" y="3"/>
                    <a:pt x="68" y="22"/>
                  </a:cubicBezTo>
                  <a:close/>
                </a:path>
              </a:pathLst>
            </a:custGeom>
            <a:solidFill>
              <a:srgbClr val="A6A8A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3" name="Freeform 64"/>
            <p:cNvSpPr>
              <a:spLocks/>
            </p:cNvSpPr>
            <p:nvPr/>
          </p:nvSpPr>
          <p:spPr bwMode="auto">
            <a:xfrm>
              <a:off x="6834188" y="3346450"/>
              <a:ext cx="187325" cy="163512"/>
            </a:xfrm>
            <a:custGeom>
              <a:avLst/>
              <a:gdLst>
                <a:gd name="T0" fmla="*/ 92 w 95"/>
                <a:gd name="T1" fmla="*/ 74 h 83"/>
                <a:gd name="T2" fmla="*/ 93 w 95"/>
                <a:gd name="T3" fmla="*/ 73 h 83"/>
                <a:gd name="T4" fmla="*/ 95 w 95"/>
                <a:gd name="T5" fmla="*/ 70 h 83"/>
                <a:gd name="T6" fmla="*/ 25 w 95"/>
                <a:gd name="T7" fmla="*/ 8 h 83"/>
                <a:gd name="T8" fmla="*/ 24 w 95"/>
                <a:gd name="T9" fmla="*/ 9 h 83"/>
                <a:gd name="T10" fmla="*/ 0 w 95"/>
                <a:gd name="T11" fmla="*/ 32 h 83"/>
                <a:gd name="T12" fmla="*/ 32 w 95"/>
                <a:gd name="T13" fmla="*/ 62 h 83"/>
                <a:gd name="T14" fmla="*/ 89 w 95"/>
                <a:gd name="T15" fmla="*/ 76 h 83"/>
                <a:gd name="T16" fmla="*/ 92 w 95"/>
                <a:gd name="T17" fmla="*/ 74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5" h="83">
                  <a:moveTo>
                    <a:pt x="92" y="74"/>
                  </a:moveTo>
                  <a:cubicBezTo>
                    <a:pt x="92" y="74"/>
                    <a:pt x="92" y="73"/>
                    <a:pt x="93" y="73"/>
                  </a:cubicBezTo>
                  <a:cubicBezTo>
                    <a:pt x="94" y="72"/>
                    <a:pt x="95" y="70"/>
                    <a:pt x="95" y="70"/>
                  </a:cubicBezTo>
                  <a:cubicBezTo>
                    <a:pt x="86" y="38"/>
                    <a:pt x="38" y="0"/>
                    <a:pt x="25" y="8"/>
                  </a:cubicBezTo>
                  <a:cubicBezTo>
                    <a:pt x="25" y="8"/>
                    <a:pt x="24" y="9"/>
                    <a:pt x="24" y="9"/>
                  </a:cubicBezTo>
                  <a:cubicBezTo>
                    <a:pt x="20" y="15"/>
                    <a:pt x="6" y="26"/>
                    <a:pt x="0" y="32"/>
                  </a:cubicBezTo>
                  <a:cubicBezTo>
                    <a:pt x="8" y="43"/>
                    <a:pt x="19" y="53"/>
                    <a:pt x="32" y="62"/>
                  </a:cubicBezTo>
                  <a:cubicBezTo>
                    <a:pt x="56" y="78"/>
                    <a:pt x="79" y="83"/>
                    <a:pt x="89" y="76"/>
                  </a:cubicBezTo>
                  <a:cubicBezTo>
                    <a:pt x="90" y="76"/>
                    <a:pt x="91" y="75"/>
                    <a:pt x="92" y="74"/>
                  </a:cubicBezTo>
                  <a:close/>
                </a:path>
              </a:pathLst>
            </a:custGeom>
            <a:solidFill>
              <a:srgbClr val="D0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4" name="Freeform 65"/>
            <p:cNvSpPr>
              <a:spLocks/>
            </p:cNvSpPr>
            <p:nvPr/>
          </p:nvSpPr>
          <p:spPr bwMode="auto">
            <a:xfrm>
              <a:off x="6834188" y="3362325"/>
              <a:ext cx="130175" cy="130175"/>
            </a:xfrm>
            <a:custGeom>
              <a:avLst/>
              <a:gdLst>
                <a:gd name="T0" fmla="*/ 66 w 66"/>
                <a:gd name="T1" fmla="*/ 43 h 66"/>
                <a:gd name="T2" fmla="*/ 25 w 66"/>
                <a:gd name="T3" fmla="*/ 0 h 66"/>
                <a:gd name="T4" fmla="*/ 0 w 66"/>
                <a:gd name="T5" fmla="*/ 24 h 66"/>
                <a:gd name="T6" fmla="*/ 32 w 66"/>
                <a:gd name="T7" fmla="*/ 54 h 66"/>
                <a:gd name="T8" fmla="*/ 54 w 66"/>
                <a:gd name="T9" fmla="*/ 66 h 66"/>
                <a:gd name="T10" fmla="*/ 65 w 66"/>
                <a:gd name="T11" fmla="*/ 44 h 66"/>
                <a:gd name="T12" fmla="*/ 66 w 66"/>
                <a:gd name="T13" fmla="*/ 43 h 66"/>
              </a:gdLst>
              <a:ahLst/>
              <a:cxnLst>
                <a:cxn ang="0">
                  <a:pos x="T0" y="T1"/>
                </a:cxn>
                <a:cxn ang="0">
                  <a:pos x="T2" y="T3"/>
                </a:cxn>
                <a:cxn ang="0">
                  <a:pos x="T4" y="T5"/>
                </a:cxn>
                <a:cxn ang="0">
                  <a:pos x="T6" y="T7"/>
                </a:cxn>
                <a:cxn ang="0">
                  <a:pos x="T8" y="T9"/>
                </a:cxn>
                <a:cxn ang="0">
                  <a:pos x="T10" y="T11"/>
                </a:cxn>
                <a:cxn ang="0">
                  <a:pos x="T12" y="T13"/>
                </a:cxn>
              </a:cxnLst>
              <a:rect l="0" t="0" r="r" b="b"/>
              <a:pathLst>
                <a:path w="66" h="66">
                  <a:moveTo>
                    <a:pt x="66" y="43"/>
                  </a:moveTo>
                  <a:cubicBezTo>
                    <a:pt x="51" y="39"/>
                    <a:pt x="30" y="15"/>
                    <a:pt x="25" y="0"/>
                  </a:cubicBezTo>
                  <a:cubicBezTo>
                    <a:pt x="0" y="24"/>
                    <a:pt x="0" y="24"/>
                    <a:pt x="0" y="24"/>
                  </a:cubicBezTo>
                  <a:cubicBezTo>
                    <a:pt x="8" y="35"/>
                    <a:pt x="19" y="45"/>
                    <a:pt x="32" y="54"/>
                  </a:cubicBezTo>
                  <a:cubicBezTo>
                    <a:pt x="40" y="59"/>
                    <a:pt x="47" y="63"/>
                    <a:pt x="54" y="66"/>
                  </a:cubicBezTo>
                  <a:cubicBezTo>
                    <a:pt x="65" y="44"/>
                    <a:pt x="65" y="44"/>
                    <a:pt x="65" y="44"/>
                  </a:cubicBezTo>
                  <a:lnTo>
                    <a:pt x="66" y="43"/>
                  </a:lnTo>
                  <a:close/>
                </a:path>
              </a:pathLst>
            </a:custGeom>
            <a:solidFill>
              <a:srgbClr val="BBBD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5" name="Freeform 66"/>
            <p:cNvSpPr>
              <a:spLocks/>
            </p:cNvSpPr>
            <p:nvPr/>
          </p:nvSpPr>
          <p:spPr bwMode="auto">
            <a:xfrm>
              <a:off x="5999163" y="3232150"/>
              <a:ext cx="639762" cy="1163637"/>
            </a:xfrm>
            <a:custGeom>
              <a:avLst/>
              <a:gdLst>
                <a:gd name="T0" fmla="*/ 324 w 324"/>
                <a:gd name="T1" fmla="*/ 48 h 590"/>
                <a:gd name="T2" fmla="*/ 128 w 324"/>
                <a:gd name="T3" fmla="*/ 587 h 590"/>
                <a:gd name="T4" fmla="*/ 40 w 324"/>
                <a:gd name="T5" fmla="*/ 566 h 590"/>
                <a:gd name="T6" fmla="*/ 16 w 324"/>
                <a:gd name="T7" fmla="*/ 522 h 590"/>
                <a:gd name="T8" fmla="*/ 203 w 324"/>
                <a:gd name="T9" fmla="*/ 0 h 590"/>
                <a:gd name="T10" fmla="*/ 324 w 324"/>
                <a:gd name="T11" fmla="*/ 48 h 590"/>
              </a:gdLst>
              <a:ahLst/>
              <a:cxnLst>
                <a:cxn ang="0">
                  <a:pos x="T0" y="T1"/>
                </a:cxn>
                <a:cxn ang="0">
                  <a:pos x="T2" y="T3"/>
                </a:cxn>
                <a:cxn ang="0">
                  <a:pos x="T4" y="T5"/>
                </a:cxn>
                <a:cxn ang="0">
                  <a:pos x="T6" y="T7"/>
                </a:cxn>
                <a:cxn ang="0">
                  <a:pos x="T8" y="T9"/>
                </a:cxn>
                <a:cxn ang="0">
                  <a:pos x="T10" y="T11"/>
                </a:cxn>
              </a:cxnLst>
              <a:rect l="0" t="0" r="r" b="b"/>
              <a:pathLst>
                <a:path w="324" h="590">
                  <a:moveTo>
                    <a:pt x="324" y="48"/>
                  </a:moveTo>
                  <a:cubicBezTo>
                    <a:pt x="128" y="587"/>
                    <a:pt x="128" y="587"/>
                    <a:pt x="128" y="587"/>
                  </a:cubicBezTo>
                  <a:cubicBezTo>
                    <a:pt x="128" y="587"/>
                    <a:pt x="64" y="590"/>
                    <a:pt x="40" y="566"/>
                  </a:cubicBezTo>
                  <a:cubicBezTo>
                    <a:pt x="16" y="542"/>
                    <a:pt x="31" y="527"/>
                    <a:pt x="16" y="522"/>
                  </a:cubicBezTo>
                  <a:cubicBezTo>
                    <a:pt x="0" y="517"/>
                    <a:pt x="203" y="0"/>
                    <a:pt x="203" y="0"/>
                  </a:cubicBezTo>
                  <a:lnTo>
                    <a:pt x="324" y="48"/>
                  </a:lnTo>
                  <a:close/>
                </a:path>
              </a:pathLst>
            </a:custGeom>
            <a:solidFill>
              <a:srgbClr val="E6E7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6" name="Freeform 67"/>
            <p:cNvSpPr>
              <a:spLocks/>
            </p:cNvSpPr>
            <p:nvPr/>
          </p:nvSpPr>
          <p:spPr bwMode="auto">
            <a:xfrm>
              <a:off x="6397625" y="3194050"/>
              <a:ext cx="242887" cy="165100"/>
            </a:xfrm>
            <a:custGeom>
              <a:avLst/>
              <a:gdLst>
                <a:gd name="T0" fmla="*/ 62 w 123"/>
                <a:gd name="T1" fmla="*/ 10 h 83"/>
                <a:gd name="T2" fmla="*/ 123 w 123"/>
                <a:gd name="T3" fmla="*/ 60 h 83"/>
                <a:gd name="T4" fmla="*/ 62 w 123"/>
                <a:gd name="T5" fmla="*/ 73 h 83"/>
                <a:gd name="T6" fmla="*/ 0 w 123"/>
                <a:gd name="T7" fmla="*/ 24 h 83"/>
                <a:gd name="T8" fmla="*/ 62 w 123"/>
                <a:gd name="T9" fmla="*/ 10 h 83"/>
              </a:gdLst>
              <a:ahLst/>
              <a:cxnLst>
                <a:cxn ang="0">
                  <a:pos x="T0" y="T1"/>
                </a:cxn>
                <a:cxn ang="0">
                  <a:pos x="T2" y="T3"/>
                </a:cxn>
                <a:cxn ang="0">
                  <a:pos x="T4" y="T5"/>
                </a:cxn>
                <a:cxn ang="0">
                  <a:pos x="T6" y="T7"/>
                </a:cxn>
                <a:cxn ang="0">
                  <a:pos x="T8" y="T9"/>
                </a:cxn>
              </a:cxnLst>
              <a:rect l="0" t="0" r="r" b="b"/>
              <a:pathLst>
                <a:path w="123" h="83">
                  <a:moveTo>
                    <a:pt x="62" y="10"/>
                  </a:moveTo>
                  <a:cubicBezTo>
                    <a:pt x="96" y="20"/>
                    <a:pt x="123" y="43"/>
                    <a:pt x="123" y="60"/>
                  </a:cubicBezTo>
                  <a:cubicBezTo>
                    <a:pt x="123" y="77"/>
                    <a:pt x="96" y="83"/>
                    <a:pt x="62" y="73"/>
                  </a:cubicBezTo>
                  <a:cubicBezTo>
                    <a:pt x="28" y="63"/>
                    <a:pt x="0" y="41"/>
                    <a:pt x="0" y="24"/>
                  </a:cubicBezTo>
                  <a:cubicBezTo>
                    <a:pt x="0" y="6"/>
                    <a:pt x="28" y="0"/>
                    <a:pt x="62" y="10"/>
                  </a:cubicBezTo>
                  <a:close/>
                </a:path>
              </a:pathLst>
            </a:custGeom>
            <a:solidFill>
              <a:srgbClr val="A6A8A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7" name="Freeform 68"/>
            <p:cNvSpPr>
              <a:spLocks/>
            </p:cNvSpPr>
            <p:nvPr/>
          </p:nvSpPr>
          <p:spPr bwMode="auto">
            <a:xfrm>
              <a:off x="6442075" y="3221038"/>
              <a:ext cx="198437" cy="133350"/>
            </a:xfrm>
            <a:custGeom>
              <a:avLst/>
              <a:gdLst>
                <a:gd name="T0" fmla="*/ 100 w 101"/>
                <a:gd name="T1" fmla="*/ 53 h 68"/>
                <a:gd name="T2" fmla="*/ 100 w 101"/>
                <a:gd name="T3" fmla="*/ 52 h 68"/>
                <a:gd name="T4" fmla="*/ 101 w 101"/>
                <a:gd name="T5" fmla="*/ 49 h 68"/>
                <a:gd name="T6" fmla="*/ 16 w 101"/>
                <a:gd name="T7" fmla="*/ 11 h 68"/>
                <a:gd name="T8" fmla="*/ 15 w 101"/>
                <a:gd name="T9" fmla="*/ 12 h 68"/>
                <a:gd name="T10" fmla="*/ 0 w 101"/>
                <a:gd name="T11" fmla="*/ 41 h 68"/>
                <a:gd name="T12" fmla="*/ 40 w 101"/>
                <a:gd name="T13" fmla="*/ 60 h 68"/>
                <a:gd name="T14" fmla="*/ 98 w 101"/>
                <a:gd name="T15" fmla="*/ 56 h 68"/>
                <a:gd name="T16" fmla="*/ 100 w 101"/>
                <a:gd name="T17" fmla="*/ 53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1" h="68">
                  <a:moveTo>
                    <a:pt x="100" y="53"/>
                  </a:moveTo>
                  <a:cubicBezTo>
                    <a:pt x="100" y="53"/>
                    <a:pt x="100" y="52"/>
                    <a:pt x="100" y="52"/>
                  </a:cubicBezTo>
                  <a:cubicBezTo>
                    <a:pt x="101" y="50"/>
                    <a:pt x="101" y="49"/>
                    <a:pt x="101" y="49"/>
                  </a:cubicBezTo>
                  <a:cubicBezTo>
                    <a:pt x="83" y="21"/>
                    <a:pt x="26" y="0"/>
                    <a:pt x="16" y="11"/>
                  </a:cubicBezTo>
                  <a:cubicBezTo>
                    <a:pt x="16" y="11"/>
                    <a:pt x="15" y="12"/>
                    <a:pt x="15" y="12"/>
                  </a:cubicBezTo>
                  <a:cubicBezTo>
                    <a:pt x="13" y="19"/>
                    <a:pt x="3" y="34"/>
                    <a:pt x="0" y="41"/>
                  </a:cubicBezTo>
                  <a:cubicBezTo>
                    <a:pt x="10" y="49"/>
                    <a:pt x="24" y="56"/>
                    <a:pt x="40" y="60"/>
                  </a:cubicBezTo>
                  <a:cubicBezTo>
                    <a:pt x="67" y="68"/>
                    <a:pt x="90" y="66"/>
                    <a:pt x="98" y="56"/>
                  </a:cubicBezTo>
                  <a:cubicBezTo>
                    <a:pt x="99" y="55"/>
                    <a:pt x="99" y="54"/>
                    <a:pt x="100" y="53"/>
                  </a:cubicBezTo>
                  <a:close/>
                </a:path>
              </a:pathLst>
            </a:custGeom>
            <a:solidFill>
              <a:srgbClr val="D0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8" name="Freeform 69"/>
            <p:cNvSpPr>
              <a:spLocks/>
            </p:cNvSpPr>
            <p:nvPr/>
          </p:nvSpPr>
          <p:spPr bwMode="auto">
            <a:xfrm>
              <a:off x="6442075" y="3241675"/>
              <a:ext cx="133350" cy="106362"/>
            </a:xfrm>
            <a:custGeom>
              <a:avLst/>
              <a:gdLst>
                <a:gd name="T0" fmla="*/ 68 w 68"/>
                <a:gd name="T1" fmla="*/ 28 h 54"/>
                <a:gd name="T2" fmla="*/ 15 w 68"/>
                <a:gd name="T3" fmla="*/ 0 h 54"/>
                <a:gd name="T4" fmla="*/ 0 w 68"/>
                <a:gd name="T5" fmla="*/ 30 h 54"/>
                <a:gd name="T6" fmla="*/ 40 w 68"/>
                <a:gd name="T7" fmla="*/ 49 h 54"/>
                <a:gd name="T8" fmla="*/ 63 w 68"/>
                <a:gd name="T9" fmla="*/ 54 h 54"/>
                <a:gd name="T10" fmla="*/ 67 w 68"/>
                <a:gd name="T11" fmla="*/ 30 h 54"/>
                <a:gd name="T12" fmla="*/ 68 w 68"/>
                <a:gd name="T13" fmla="*/ 28 h 54"/>
              </a:gdLst>
              <a:ahLst/>
              <a:cxnLst>
                <a:cxn ang="0">
                  <a:pos x="T0" y="T1"/>
                </a:cxn>
                <a:cxn ang="0">
                  <a:pos x="T2" y="T3"/>
                </a:cxn>
                <a:cxn ang="0">
                  <a:pos x="T4" y="T5"/>
                </a:cxn>
                <a:cxn ang="0">
                  <a:pos x="T6" y="T7"/>
                </a:cxn>
                <a:cxn ang="0">
                  <a:pos x="T8" y="T9"/>
                </a:cxn>
                <a:cxn ang="0">
                  <a:pos x="T10" y="T11"/>
                </a:cxn>
                <a:cxn ang="0">
                  <a:pos x="T12" y="T13"/>
                </a:cxn>
              </a:cxnLst>
              <a:rect l="0" t="0" r="r" b="b"/>
              <a:pathLst>
                <a:path w="68" h="54">
                  <a:moveTo>
                    <a:pt x="68" y="28"/>
                  </a:moveTo>
                  <a:cubicBezTo>
                    <a:pt x="52" y="29"/>
                    <a:pt x="25" y="13"/>
                    <a:pt x="15" y="0"/>
                  </a:cubicBezTo>
                  <a:cubicBezTo>
                    <a:pt x="0" y="30"/>
                    <a:pt x="0" y="30"/>
                    <a:pt x="0" y="30"/>
                  </a:cubicBezTo>
                  <a:cubicBezTo>
                    <a:pt x="10" y="38"/>
                    <a:pt x="24" y="45"/>
                    <a:pt x="40" y="49"/>
                  </a:cubicBezTo>
                  <a:cubicBezTo>
                    <a:pt x="48" y="52"/>
                    <a:pt x="56" y="53"/>
                    <a:pt x="63" y="54"/>
                  </a:cubicBezTo>
                  <a:cubicBezTo>
                    <a:pt x="67" y="30"/>
                    <a:pt x="67" y="30"/>
                    <a:pt x="67" y="30"/>
                  </a:cubicBezTo>
                  <a:lnTo>
                    <a:pt x="68" y="28"/>
                  </a:lnTo>
                  <a:close/>
                </a:path>
              </a:pathLst>
            </a:custGeom>
            <a:solidFill>
              <a:srgbClr val="BBBD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9" name="Rectangle 70"/>
            <p:cNvSpPr>
              <a:spLocks noChangeArrowheads="1"/>
            </p:cNvSpPr>
            <p:nvPr/>
          </p:nvSpPr>
          <p:spPr bwMode="auto">
            <a:xfrm>
              <a:off x="5403850" y="2841625"/>
              <a:ext cx="2019300" cy="52387"/>
            </a:xfrm>
            <a:prstGeom prst="rect">
              <a:avLst/>
            </a:prstGeom>
            <a:solidFill>
              <a:srgbClr val="92949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0" name="Rectangle 71"/>
            <p:cNvSpPr>
              <a:spLocks noChangeArrowheads="1"/>
            </p:cNvSpPr>
            <p:nvPr/>
          </p:nvSpPr>
          <p:spPr bwMode="auto">
            <a:xfrm>
              <a:off x="5316538" y="2728913"/>
              <a:ext cx="2200275" cy="138112"/>
            </a:xfrm>
            <a:prstGeom prst="rect">
              <a:avLst/>
            </a:prstGeom>
            <a:solidFill>
              <a:srgbClr val="BBBDB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1" name="Rectangle 72"/>
            <p:cNvSpPr>
              <a:spLocks noChangeArrowheads="1"/>
            </p:cNvSpPr>
            <p:nvPr/>
          </p:nvSpPr>
          <p:spPr bwMode="auto">
            <a:xfrm>
              <a:off x="5316538" y="2798763"/>
              <a:ext cx="2200275" cy="68262"/>
            </a:xfrm>
            <a:prstGeom prst="rect">
              <a:avLst/>
            </a:prstGeom>
            <a:solidFill>
              <a:srgbClr val="BBBDB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2" name="Rectangle 73"/>
            <p:cNvSpPr>
              <a:spLocks noChangeArrowheads="1"/>
            </p:cNvSpPr>
            <p:nvPr/>
          </p:nvSpPr>
          <p:spPr bwMode="auto">
            <a:xfrm>
              <a:off x="5316538" y="2798763"/>
              <a:ext cx="2200275" cy="68262"/>
            </a:xfrm>
            <a:prstGeom prst="rect">
              <a:avLst/>
            </a:prstGeom>
            <a:solidFill>
              <a:srgbClr val="A6A8A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3" name="Freeform 74"/>
            <p:cNvSpPr>
              <a:spLocks/>
            </p:cNvSpPr>
            <p:nvPr/>
          </p:nvSpPr>
          <p:spPr bwMode="auto">
            <a:xfrm>
              <a:off x="6097588" y="2646363"/>
              <a:ext cx="69850" cy="42862"/>
            </a:xfrm>
            <a:custGeom>
              <a:avLst/>
              <a:gdLst>
                <a:gd name="T0" fmla="*/ 2 w 44"/>
                <a:gd name="T1" fmla="*/ 2 h 27"/>
                <a:gd name="T2" fmla="*/ 40 w 44"/>
                <a:gd name="T3" fmla="*/ 0 h 27"/>
                <a:gd name="T4" fmla="*/ 44 w 44"/>
                <a:gd name="T5" fmla="*/ 25 h 27"/>
                <a:gd name="T6" fmla="*/ 0 w 44"/>
                <a:gd name="T7" fmla="*/ 27 h 27"/>
                <a:gd name="T8" fmla="*/ 2 w 44"/>
                <a:gd name="T9" fmla="*/ 2 h 27"/>
              </a:gdLst>
              <a:ahLst/>
              <a:cxnLst>
                <a:cxn ang="0">
                  <a:pos x="T0" y="T1"/>
                </a:cxn>
                <a:cxn ang="0">
                  <a:pos x="T2" y="T3"/>
                </a:cxn>
                <a:cxn ang="0">
                  <a:pos x="T4" y="T5"/>
                </a:cxn>
                <a:cxn ang="0">
                  <a:pos x="T6" y="T7"/>
                </a:cxn>
                <a:cxn ang="0">
                  <a:pos x="T8" y="T9"/>
                </a:cxn>
              </a:cxnLst>
              <a:rect l="0" t="0" r="r" b="b"/>
              <a:pathLst>
                <a:path w="44" h="27">
                  <a:moveTo>
                    <a:pt x="2" y="2"/>
                  </a:moveTo>
                  <a:lnTo>
                    <a:pt x="40" y="0"/>
                  </a:lnTo>
                  <a:lnTo>
                    <a:pt x="44" y="25"/>
                  </a:lnTo>
                  <a:lnTo>
                    <a:pt x="0" y="27"/>
                  </a:lnTo>
                  <a:lnTo>
                    <a:pt x="2" y="2"/>
                  </a:lnTo>
                  <a:close/>
                </a:path>
              </a:pathLst>
            </a:custGeom>
            <a:solidFill>
              <a:srgbClr val="5859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4" name="Freeform 75"/>
            <p:cNvSpPr>
              <a:spLocks/>
            </p:cNvSpPr>
            <p:nvPr/>
          </p:nvSpPr>
          <p:spPr bwMode="auto">
            <a:xfrm>
              <a:off x="6186488" y="2641600"/>
              <a:ext cx="71437" cy="41275"/>
            </a:xfrm>
            <a:custGeom>
              <a:avLst/>
              <a:gdLst>
                <a:gd name="T0" fmla="*/ 2 w 45"/>
                <a:gd name="T1" fmla="*/ 3 h 26"/>
                <a:gd name="T2" fmla="*/ 41 w 45"/>
                <a:gd name="T3" fmla="*/ 0 h 26"/>
                <a:gd name="T4" fmla="*/ 45 w 45"/>
                <a:gd name="T5" fmla="*/ 25 h 26"/>
                <a:gd name="T6" fmla="*/ 0 w 45"/>
                <a:gd name="T7" fmla="*/ 26 h 26"/>
                <a:gd name="T8" fmla="*/ 2 w 45"/>
                <a:gd name="T9" fmla="*/ 3 h 26"/>
              </a:gdLst>
              <a:ahLst/>
              <a:cxnLst>
                <a:cxn ang="0">
                  <a:pos x="T0" y="T1"/>
                </a:cxn>
                <a:cxn ang="0">
                  <a:pos x="T2" y="T3"/>
                </a:cxn>
                <a:cxn ang="0">
                  <a:pos x="T4" y="T5"/>
                </a:cxn>
                <a:cxn ang="0">
                  <a:pos x="T6" y="T7"/>
                </a:cxn>
                <a:cxn ang="0">
                  <a:pos x="T8" y="T9"/>
                </a:cxn>
              </a:cxnLst>
              <a:rect l="0" t="0" r="r" b="b"/>
              <a:pathLst>
                <a:path w="45" h="26">
                  <a:moveTo>
                    <a:pt x="2" y="3"/>
                  </a:moveTo>
                  <a:lnTo>
                    <a:pt x="41" y="0"/>
                  </a:lnTo>
                  <a:lnTo>
                    <a:pt x="45" y="25"/>
                  </a:lnTo>
                  <a:lnTo>
                    <a:pt x="0" y="26"/>
                  </a:lnTo>
                  <a:lnTo>
                    <a:pt x="2" y="3"/>
                  </a:lnTo>
                  <a:close/>
                </a:path>
              </a:pathLst>
            </a:custGeom>
            <a:solidFill>
              <a:srgbClr val="5859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5" name="Freeform 76"/>
            <p:cNvSpPr>
              <a:spLocks/>
            </p:cNvSpPr>
            <p:nvPr/>
          </p:nvSpPr>
          <p:spPr bwMode="auto">
            <a:xfrm>
              <a:off x="6278563" y="2638425"/>
              <a:ext cx="68262" cy="41275"/>
            </a:xfrm>
            <a:custGeom>
              <a:avLst/>
              <a:gdLst>
                <a:gd name="T0" fmla="*/ 1 w 43"/>
                <a:gd name="T1" fmla="*/ 1 h 26"/>
                <a:gd name="T2" fmla="*/ 39 w 43"/>
                <a:gd name="T3" fmla="*/ 0 h 26"/>
                <a:gd name="T4" fmla="*/ 43 w 43"/>
                <a:gd name="T5" fmla="*/ 25 h 26"/>
                <a:gd name="T6" fmla="*/ 0 w 43"/>
                <a:gd name="T7" fmla="*/ 26 h 26"/>
                <a:gd name="T8" fmla="*/ 1 w 43"/>
                <a:gd name="T9" fmla="*/ 1 h 26"/>
              </a:gdLst>
              <a:ahLst/>
              <a:cxnLst>
                <a:cxn ang="0">
                  <a:pos x="T0" y="T1"/>
                </a:cxn>
                <a:cxn ang="0">
                  <a:pos x="T2" y="T3"/>
                </a:cxn>
                <a:cxn ang="0">
                  <a:pos x="T4" y="T5"/>
                </a:cxn>
                <a:cxn ang="0">
                  <a:pos x="T6" y="T7"/>
                </a:cxn>
                <a:cxn ang="0">
                  <a:pos x="T8" y="T9"/>
                </a:cxn>
              </a:cxnLst>
              <a:rect l="0" t="0" r="r" b="b"/>
              <a:pathLst>
                <a:path w="43" h="26">
                  <a:moveTo>
                    <a:pt x="1" y="1"/>
                  </a:moveTo>
                  <a:lnTo>
                    <a:pt x="39" y="0"/>
                  </a:lnTo>
                  <a:lnTo>
                    <a:pt x="43" y="25"/>
                  </a:lnTo>
                  <a:lnTo>
                    <a:pt x="0" y="26"/>
                  </a:lnTo>
                  <a:lnTo>
                    <a:pt x="1" y="1"/>
                  </a:lnTo>
                  <a:close/>
                </a:path>
              </a:pathLst>
            </a:custGeom>
            <a:solidFill>
              <a:srgbClr val="5859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6" name="Freeform 77"/>
            <p:cNvSpPr>
              <a:spLocks/>
            </p:cNvSpPr>
            <p:nvPr/>
          </p:nvSpPr>
          <p:spPr bwMode="auto">
            <a:xfrm>
              <a:off x="6365875" y="2633663"/>
              <a:ext cx="69850" cy="41275"/>
            </a:xfrm>
            <a:custGeom>
              <a:avLst/>
              <a:gdLst>
                <a:gd name="T0" fmla="*/ 2 w 44"/>
                <a:gd name="T1" fmla="*/ 2 h 26"/>
                <a:gd name="T2" fmla="*/ 40 w 44"/>
                <a:gd name="T3" fmla="*/ 0 h 26"/>
                <a:gd name="T4" fmla="*/ 44 w 44"/>
                <a:gd name="T5" fmla="*/ 24 h 26"/>
                <a:gd name="T6" fmla="*/ 0 w 44"/>
                <a:gd name="T7" fmla="*/ 26 h 26"/>
                <a:gd name="T8" fmla="*/ 2 w 44"/>
                <a:gd name="T9" fmla="*/ 2 h 26"/>
              </a:gdLst>
              <a:ahLst/>
              <a:cxnLst>
                <a:cxn ang="0">
                  <a:pos x="T0" y="T1"/>
                </a:cxn>
                <a:cxn ang="0">
                  <a:pos x="T2" y="T3"/>
                </a:cxn>
                <a:cxn ang="0">
                  <a:pos x="T4" y="T5"/>
                </a:cxn>
                <a:cxn ang="0">
                  <a:pos x="T6" y="T7"/>
                </a:cxn>
                <a:cxn ang="0">
                  <a:pos x="T8" y="T9"/>
                </a:cxn>
              </a:cxnLst>
              <a:rect l="0" t="0" r="r" b="b"/>
              <a:pathLst>
                <a:path w="44" h="26">
                  <a:moveTo>
                    <a:pt x="2" y="2"/>
                  </a:moveTo>
                  <a:lnTo>
                    <a:pt x="40" y="0"/>
                  </a:lnTo>
                  <a:lnTo>
                    <a:pt x="44" y="24"/>
                  </a:lnTo>
                  <a:lnTo>
                    <a:pt x="0" y="26"/>
                  </a:lnTo>
                  <a:lnTo>
                    <a:pt x="2" y="2"/>
                  </a:lnTo>
                  <a:close/>
                </a:path>
              </a:pathLst>
            </a:custGeom>
            <a:solidFill>
              <a:srgbClr val="5859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7" name="Freeform 78"/>
            <p:cNvSpPr>
              <a:spLocks/>
            </p:cNvSpPr>
            <p:nvPr/>
          </p:nvSpPr>
          <p:spPr bwMode="auto">
            <a:xfrm>
              <a:off x="6454775" y="2630488"/>
              <a:ext cx="71437" cy="41275"/>
            </a:xfrm>
            <a:custGeom>
              <a:avLst/>
              <a:gdLst>
                <a:gd name="T0" fmla="*/ 2 w 45"/>
                <a:gd name="T1" fmla="*/ 1 h 26"/>
                <a:gd name="T2" fmla="*/ 41 w 45"/>
                <a:gd name="T3" fmla="*/ 0 h 26"/>
                <a:gd name="T4" fmla="*/ 45 w 45"/>
                <a:gd name="T5" fmla="*/ 23 h 26"/>
                <a:gd name="T6" fmla="*/ 0 w 45"/>
                <a:gd name="T7" fmla="*/ 26 h 26"/>
                <a:gd name="T8" fmla="*/ 2 w 45"/>
                <a:gd name="T9" fmla="*/ 1 h 26"/>
              </a:gdLst>
              <a:ahLst/>
              <a:cxnLst>
                <a:cxn ang="0">
                  <a:pos x="T0" y="T1"/>
                </a:cxn>
                <a:cxn ang="0">
                  <a:pos x="T2" y="T3"/>
                </a:cxn>
                <a:cxn ang="0">
                  <a:pos x="T4" y="T5"/>
                </a:cxn>
                <a:cxn ang="0">
                  <a:pos x="T6" y="T7"/>
                </a:cxn>
                <a:cxn ang="0">
                  <a:pos x="T8" y="T9"/>
                </a:cxn>
              </a:cxnLst>
              <a:rect l="0" t="0" r="r" b="b"/>
              <a:pathLst>
                <a:path w="45" h="26">
                  <a:moveTo>
                    <a:pt x="2" y="1"/>
                  </a:moveTo>
                  <a:lnTo>
                    <a:pt x="41" y="0"/>
                  </a:lnTo>
                  <a:lnTo>
                    <a:pt x="45" y="23"/>
                  </a:lnTo>
                  <a:lnTo>
                    <a:pt x="0" y="26"/>
                  </a:lnTo>
                  <a:lnTo>
                    <a:pt x="2" y="1"/>
                  </a:lnTo>
                  <a:close/>
                </a:path>
              </a:pathLst>
            </a:custGeom>
            <a:solidFill>
              <a:srgbClr val="5859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8" name="Freeform 79"/>
            <p:cNvSpPr>
              <a:spLocks/>
            </p:cNvSpPr>
            <p:nvPr/>
          </p:nvSpPr>
          <p:spPr bwMode="auto">
            <a:xfrm>
              <a:off x="6546850" y="2624138"/>
              <a:ext cx="68262" cy="42862"/>
            </a:xfrm>
            <a:custGeom>
              <a:avLst/>
              <a:gdLst>
                <a:gd name="T0" fmla="*/ 1 w 43"/>
                <a:gd name="T1" fmla="*/ 3 h 27"/>
                <a:gd name="T2" fmla="*/ 39 w 43"/>
                <a:gd name="T3" fmla="*/ 0 h 27"/>
                <a:gd name="T4" fmla="*/ 43 w 43"/>
                <a:gd name="T5" fmla="*/ 25 h 27"/>
                <a:gd name="T6" fmla="*/ 0 w 43"/>
                <a:gd name="T7" fmla="*/ 27 h 27"/>
                <a:gd name="T8" fmla="*/ 1 w 43"/>
                <a:gd name="T9" fmla="*/ 3 h 27"/>
              </a:gdLst>
              <a:ahLst/>
              <a:cxnLst>
                <a:cxn ang="0">
                  <a:pos x="T0" y="T1"/>
                </a:cxn>
                <a:cxn ang="0">
                  <a:pos x="T2" y="T3"/>
                </a:cxn>
                <a:cxn ang="0">
                  <a:pos x="T4" y="T5"/>
                </a:cxn>
                <a:cxn ang="0">
                  <a:pos x="T6" y="T7"/>
                </a:cxn>
                <a:cxn ang="0">
                  <a:pos x="T8" y="T9"/>
                </a:cxn>
              </a:cxnLst>
              <a:rect l="0" t="0" r="r" b="b"/>
              <a:pathLst>
                <a:path w="43" h="27">
                  <a:moveTo>
                    <a:pt x="1" y="3"/>
                  </a:moveTo>
                  <a:lnTo>
                    <a:pt x="39" y="0"/>
                  </a:lnTo>
                  <a:lnTo>
                    <a:pt x="43" y="25"/>
                  </a:lnTo>
                  <a:lnTo>
                    <a:pt x="0" y="27"/>
                  </a:lnTo>
                  <a:lnTo>
                    <a:pt x="1" y="3"/>
                  </a:lnTo>
                  <a:close/>
                </a:path>
              </a:pathLst>
            </a:custGeom>
            <a:solidFill>
              <a:srgbClr val="5859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9" name="Freeform 80"/>
            <p:cNvSpPr>
              <a:spLocks/>
            </p:cNvSpPr>
            <p:nvPr/>
          </p:nvSpPr>
          <p:spPr bwMode="auto">
            <a:xfrm>
              <a:off x="6635750" y="2620963"/>
              <a:ext cx="69850" cy="42862"/>
            </a:xfrm>
            <a:custGeom>
              <a:avLst/>
              <a:gdLst>
                <a:gd name="T0" fmla="*/ 1 w 44"/>
                <a:gd name="T1" fmla="*/ 2 h 27"/>
                <a:gd name="T2" fmla="*/ 41 w 44"/>
                <a:gd name="T3" fmla="*/ 0 h 27"/>
                <a:gd name="T4" fmla="*/ 44 w 44"/>
                <a:gd name="T5" fmla="*/ 25 h 27"/>
                <a:gd name="T6" fmla="*/ 0 w 44"/>
                <a:gd name="T7" fmla="*/ 27 h 27"/>
                <a:gd name="T8" fmla="*/ 1 w 44"/>
                <a:gd name="T9" fmla="*/ 2 h 27"/>
              </a:gdLst>
              <a:ahLst/>
              <a:cxnLst>
                <a:cxn ang="0">
                  <a:pos x="T0" y="T1"/>
                </a:cxn>
                <a:cxn ang="0">
                  <a:pos x="T2" y="T3"/>
                </a:cxn>
                <a:cxn ang="0">
                  <a:pos x="T4" y="T5"/>
                </a:cxn>
                <a:cxn ang="0">
                  <a:pos x="T6" y="T7"/>
                </a:cxn>
                <a:cxn ang="0">
                  <a:pos x="T8" y="T9"/>
                </a:cxn>
              </a:cxnLst>
              <a:rect l="0" t="0" r="r" b="b"/>
              <a:pathLst>
                <a:path w="44" h="27">
                  <a:moveTo>
                    <a:pt x="1" y="2"/>
                  </a:moveTo>
                  <a:lnTo>
                    <a:pt x="41" y="0"/>
                  </a:lnTo>
                  <a:lnTo>
                    <a:pt x="44" y="25"/>
                  </a:lnTo>
                  <a:lnTo>
                    <a:pt x="0" y="27"/>
                  </a:lnTo>
                  <a:lnTo>
                    <a:pt x="1" y="2"/>
                  </a:lnTo>
                  <a:close/>
                </a:path>
              </a:pathLst>
            </a:custGeom>
            <a:solidFill>
              <a:srgbClr val="5859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0" name="Freeform 81"/>
            <p:cNvSpPr>
              <a:spLocks/>
            </p:cNvSpPr>
            <p:nvPr/>
          </p:nvSpPr>
          <p:spPr bwMode="auto">
            <a:xfrm>
              <a:off x="6046788" y="2640013"/>
              <a:ext cx="768350" cy="87312"/>
            </a:xfrm>
            <a:custGeom>
              <a:avLst/>
              <a:gdLst>
                <a:gd name="T0" fmla="*/ 0 w 389"/>
                <a:gd name="T1" fmla="*/ 28 h 44"/>
                <a:gd name="T2" fmla="*/ 3 w 389"/>
                <a:gd name="T3" fmla="*/ 21 h 44"/>
                <a:gd name="T4" fmla="*/ 10 w 389"/>
                <a:gd name="T5" fmla="*/ 17 h 44"/>
                <a:gd name="T6" fmla="*/ 378 w 389"/>
                <a:gd name="T7" fmla="*/ 0 h 44"/>
                <a:gd name="T8" fmla="*/ 385 w 389"/>
                <a:gd name="T9" fmla="*/ 3 h 44"/>
                <a:gd name="T10" fmla="*/ 389 w 389"/>
                <a:gd name="T11" fmla="*/ 9 h 44"/>
                <a:gd name="T12" fmla="*/ 389 w 389"/>
                <a:gd name="T13" fmla="*/ 16 h 44"/>
                <a:gd name="T14" fmla="*/ 379 w 389"/>
                <a:gd name="T15" fmla="*/ 26 h 44"/>
                <a:gd name="T16" fmla="*/ 11 w 389"/>
                <a:gd name="T17" fmla="*/ 44 h 44"/>
                <a:gd name="T18" fmla="*/ 1 w 389"/>
                <a:gd name="T19" fmla="*/ 34 h 44"/>
                <a:gd name="T20" fmla="*/ 0 w 389"/>
                <a:gd name="T21" fmla="*/ 28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89" h="44">
                  <a:moveTo>
                    <a:pt x="0" y="28"/>
                  </a:moveTo>
                  <a:cubicBezTo>
                    <a:pt x="0" y="25"/>
                    <a:pt x="1" y="23"/>
                    <a:pt x="3" y="21"/>
                  </a:cubicBezTo>
                  <a:cubicBezTo>
                    <a:pt x="5" y="19"/>
                    <a:pt x="7" y="18"/>
                    <a:pt x="10" y="17"/>
                  </a:cubicBezTo>
                  <a:cubicBezTo>
                    <a:pt x="378" y="0"/>
                    <a:pt x="378" y="0"/>
                    <a:pt x="378" y="0"/>
                  </a:cubicBezTo>
                  <a:cubicBezTo>
                    <a:pt x="381" y="0"/>
                    <a:pt x="383" y="1"/>
                    <a:pt x="385" y="3"/>
                  </a:cubicBezTo>
                  <a:cubicBezTo>
                    <a:pt x="387" y="4"/>
                    <a:pt x="388" y="7"/>
                    <a:pt x="389" y="9"/>
                  </a:cubicBezTo>
                  <a:cubicBezTo>
                    <a:pt x="389" y="16"/>
                    <a:pt x="389" y="16"/>
                    <a:pt x="389" y="16"/>
                  </a:cubicBezTo>
                  <a:cubicBezTo>
                    <a:pt x="389" y="21"/>
                    <a:pt x="385" y="26"/>
                    <a:pt x="379" y="26"/>
                  </a:cubicBezTo>
                  <a:cubicBezTo>
                    <a:pt x="11" y="44"/>
                    <a:pt x="11" y="44"/>
                    <a:pt x="11" y="44"/>
                  </a:cubicBezTo>
                  <a:cubicBezTo>
                    <a:pt x="6" y="44"/>
                    <a:pt x="1" y="40"/>
                    <a:pt x="1" y="34"/>
                  </a:cubicBezTo>
                  <a:lnTo>
                    <a:pt x="0" y="28"/>
                  </a:lnTo>
                  <a:close/>
                </a:path>
              </a:pathLst>
            </a:custGeom>
            <a:solidFill>
              <a:srgbClr val="40404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1" name="Freeform 82"/>
            <p:cNvSpPr>
              <a:spLocks/>
            </p:cNvSpPr>
            <p:nvPr/>
          </p:nvSpPr>
          <p:spPr bwMode="auto">
            <a:xfrm>
              <a:off x="6759575" y="2670175"/>
              <a:ext cx="19050" cy="57150"/>
            </a:xfrm>
            <a:custGeom>
              <a:avLst/>
              <a:gdLst>
                <a:gd name="T0" fmla="*/ 0 w 12"/>
                <a:gd name="T1" fmla="*/ 1 h 36"/>
                <a:gd name="T2" fmla="*/ 11 w 12"/>
                <a:gd name="T3" fmla="*/ 0 h 36"/>
                <a:gd name="T4" fmla="*/ 12 w 12"/>
                <a:gd name="T5" fmla="*/ 13 h 36"/>
                <a:gd name="T6" fmla="*/ 10 w 12"/>
                <a:gd name="T7" fmla="*/ 36 h 36"/>
                <a:gd name="T8" fmla="*/ 0 w 12"/>
                <a:gd name="T9" fmla="*/ 36 h 36"/>
                <a:gd name="T10" fmla="*/ 0 w 12"/>
                <a:gd name="T11" fmla="*/ 1 h 36"/>
              </a:gdLst>
              <a:ahLst/>
              <a:cxnLst>
                <a:cxn ang="0">
                  <a:pos x="T0" y="T1"/>
                </a:cxn>
                <a:cxn ang="0">
                  <a:pos x="T2" y="T3"/>
                </a:cxn>
                <a:cxn ang="0">
                  <a:pos x="T4" y="T5"/>
                </a:cxn>
                <a:cxn ang="0">
                  <a:pos x="T6" y="T7"/>
                </a:cxn>
                <a:cxn ang="0">
                  <a:pos x="T8" y="T9"/>
                </a:cxn>
                <a:cxn ang="0">
                  <a:pos x="T10" y="T11"/>
                </a:cxn>
              </a:cxnLst>
              <a:rect l="0" t="0" r="r" b="b"/>
              <a:pathLst>
                <a:path w="12" h="36">
                  <a:moveTo>
                    <a:pt x="0" y="1"/>
                  </a:moveTo>
                  <a:lnTo>
                    <a:pt x="11" y="0"/>
                  </a:lnTo>
                  <a:lnTo>
                    <a:pt x="12" y="13"/>
                  </a:lnTo>
                  <a:lnTo>
                    <a:pt x="10" y="36"/>
                  </a:lnTo>
                  <a:lnTo>
                    <a:pt x="0" y="36"/>
                  </a:lnTo>
                  <a:lnTo>
                    <a:pt x="0" y="1"/>
                  </a:lnTo>
                  <a:close/>
                </a:path>
              </a:pathLst>
            </a:custGeom>
            <a:solidFill>
              <a:srgbClr val="40404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2" name="Freeform 83"/>
            <p:cNvSpPr>
              <a:spLocks/>
            </p:cNvSpPr>
            <p:nvPr/>
          </p:nvSpPr>
          <p:spPr bwMode="auto">
            <a:xfrm>
              <a:off x="6051550" y="2563813"/>
              <a:ext cx="465137" cy="165100"/>
            </a:xfrm>
            <a:custGeom>
              <a:avLst/>
              <a:gdLst>
                <a:gd name="T0" fmla="*/ 118 w 236"/>
                <a:gd name="T1" fmla="*/ 0 h 84"/>
                <a:gd name="T2" fmla="*/ 236 w 236"/>
                <a:gd name="T3" fmla="*/ 70 h 84"/>
                <a:gd name="T4" fmla="*/ 234 w 236"/>
                <a:gd name="T5" fmla="*/ 84 h 84"/>
                <a:gd name="T6" fmla="*/ 3 w 236"/>
                <a:gd name="T7" fmla="*/ 84 h 84"/>
                <a:gd name="T8" fmla="*/ 0 w 236"/>
                <a:gd name="T9" fmla="*/ 70 h 84"/>
                <a:gd name="T10" fmla="*/ 118 w 236"/>
                <a:gd name="T11" fmla="*/ 0 h 84"/>
              </a:gdLst>
              <a:ahLst/>
              <a:cxnLst>
                <a:cxn ang="0">
                  <a:pos x="T0" y="T1"/>
                </a:cxn>
                <a:cxn ang="0">
                  <a:pos x="T2" y="T3"/>
                </a:cxn>
                <a:cxn ang="0">
                  <a:pos x="T4" y="T5"/>
                </a:cxn>
                <a:cxn ang="0">
                  <a:pos x="T6" y="T7"/>
                </a:cxn>
                <a:cxn ang="0">
                  <a:pos x="T8" y="T9"/>
                </a:cxn>
                <a:cxn ang="0">
                  <a:pos x="T10" y="T11"/>
                </a:cxn>
              </a:cxnLst>
              <a:rect l="0" t="0" r="r" b="b"/>
              <a:pathLst>
                <a:path w="236" h="84">
                  <a:moveTo>
                    <a:pt x="118" y="0"/>
                  </a:moveTo>
                  <a:cubicBezTo>
                    <a:pt x="184" y="0"/>
                    <a:pt x="236" y="31"/>
                    <a:pt x="236" y="70"/>
                  </a:cubicBezTo>
                  <a:cubicBezTo>
                    <a:pt x="236" y="75"/>
                    <a:pt x="236" y="80"/>
                    <a:pt x="234" y="84"/>
                  </a:cubicBezTo>
                  <a:cubicBezTo>
                    <a:pt x="3" y="84"/>
                    <a:pt x="3" y="84"/>
                    <a:pt x="3" y="84"/>
                  </a:cubicBezTo>
                  <a:cubicBezTo>
                    <a:pt x="1" y="80"/>
                    <a:pt x="0" y="75"/>
                    <a:pt x="0" y="70"/>
                  </a:cubicBezTo>
                  <a:cubicBezTo>
                    <a:pt x="0" y="31"/>
                    <a:pt x="53" y="0"/>
                    <a:pt x="118" y="0"/>
                  </a:cubicBezTo>
                  <a:close/>
                </a:path>
              </a:pathLst>
            </a:custGeom>
            <a:solidFill>
              <a:srgbClr val="5859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3" name="Freeform 84"/>
            <p:cNvSpPr>
              <a:spLocks/>
            </p:cNvSpPr>
            <p:nvPr/>
          </p:nvSpPr>
          <p:spPr bwMode="auto">
            <a:xfrm>
              <a:off x="6051550" y="2701925"/>
              <a:ext cx="465137" cy="26987"/>
            </a:xfrm>
            <a:custGeom>
              <a:avLst/>
              <a:gdLst>
                <a:gd name="T0" fmla="*/ 236 w 236"/>
                <a:gd name="T1" fmla="*/ 0 h 14"/>
                <a:gd name="T2" fmla="*/ 234 w 236"/>
                <a:gd name="T3" fmla="*/ 14 h 14"/>
                <a:gd name="T4" fmla="*/ 3 w 236"/>
                <a:gd name="T5" fmla="*/ 14 h 14"/>
                <a:gd name="T6" fmla="*/ 0 w 236"/>
                <a:gd name="T7" fmla="*/ 0 h 14"/>
                <a:gd name="T8" fmla="*/ 236 w 236"/>
                <a:gd name="T9" fmla="*/ 0 h 14"/>
              </a:gdLst>
              <a:ahLst/>
              <a:cxnLst>
                <a:cxn ang="0">
                  <a:pos x="T0" y="T1"/>
                </a:cxn>
                <a:cxn ang="0">
                  <a:pos x="T2" y="T3"/>
                </a:cxn>
                <a:cxn ang="0">
                  <a:pos x="T4" y="T5"/>
                </a:cxn>
                <a:cxn ang="0">
                  <a:pos x="T6" y="T7"/>
                </a:cxn>
                <a:cxn ang="0">
                  <a:pos x="T8" y="T9"/>
                </a:cxn>
              </a:cxnLst>
              <a:rect l="0" t="0" r="r" b="b"/>
              <a:pathLst>
                <a:path w="236" h="14">
                  <a:moveTo>
                    <a:pt x="236" y="0"/>
                  </a:moveTo>
                  <a:cubicBezTo>
                    <a:pt x="236" y="5"/>
                    <a:pt x="236" y="10"/>
                    <a:pt x="234" y="14"/>
                  </a:cubicBezTo>
                  <a:cubicBezTo>
                    <a:pt x="3" y="14"/>
                    <a:pt x="3" y="14"/>
                    <a:pt x="3" y="14"/>
                  </a:cubicBezTo>
                  <a:cubicBezTo>
                    <a:pt x="1" y="10"/>
                    <a:pt x="0" y="5"/>
                    <a:pt x="0" y="0"/>
                  </a:cubicBezTo>
                  <a:lnTo>
                    <a:pt x="236" y="0"/>
                  </a:lnTo>
                  <a:close/>
                </a:path>
              </a:pathLst>
            </a:custGeom>
            <a:solidFill>
              <a:srgbClr val="6D6E7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4" name="Freeform 85"/>
            <p:cNvSpPr>
              <a:spLocks/>
            </p:cNvSpPr>
            <p:nvPr/>
          </p:nvSpPr>
          <p:spPr bwMode="auto">
            <a:xfrm>
              <a:off x="6327775" y="2566988"/>
              <a:ext cx="188912" cy="134937"/>
            </a:xfrm>
            <a:custGeom>
              <a:avLst/>
              <a:gdLst>
                <a:gd name="T0" fmla="*/ 3 w 96"/>
                <a:gd name="T1" fmla="*/ 0 h 68"/>
                <a:gd name="T2" fmla="*/ 96 w 96"/>
                <a:gd name="T3" fmla="*/ 68 h 68"/>
                <a:gd name="T4" fmla="*/ 96 w 96"/>
                <a:gd name="T5" fmla="*/ 68 h 68"/>
                <a:gd name="T6" fmla="*/ 68 w 96"/>
                <a:gd name="T7" fmla="*/ 68 h 68"/>
                <a:gd name="T8" fmla="*/ 0 w 96"/>
                <a:gd name="T9" fmla="*/ 23 h 68"/>
                <a:gd name="T10" fmla="*/ 3 w 96"/>
                <a:gd name="T11" fmla="*/ 0 h 68"/>
              </a:gdLst>
              <a:ahLst/>
              <a:cxnLst>
                <a:cxn ang="0">
                  <a:pos x="T0" y="T1"/>
                </a:cxn>
                <a:cxn ang="0">
                  <a:pos x="T2" y="T3"/>
                </a:cxn>
                <a:cxn ang="0">
                  <a:pos x="T4" y="T5"/>
                </a:cxn>
                <a:cxn ang="0">
                  <a:pos x="T6" y="T7"/>
                </a:cxn>
                <a:cxn ang="0">
                  <a:pos x="T8" y="T9"/>
                </a:cxn>
                <a:cxn ang="0">
                  <a:pos x="T10" y="T11"/>
                </a:cxn>
              </a:cxnLst>
              <a:rect l="0" t="0" r="r" b="b"/>
              <a:pathLst>
                <a:path w="96" h="68">
                  <a:moveTo>
                    <a:pt x="3" y="0"/>
                  </a:moveTo>
                  <a:cubicBezTo>
                    <a:pt x="57" y="6"/>
                    <a:pt x="96" y="34"/>
                    <a:pt x="96" y="68"/>
                  </a:cubicBezTo>
                  <a:cubicBezTo>
                    <a:pt x="96" y="68"/>
                    <a:pt x="96" y="68"/>
                    <a:pt x="96" y="68"/>
                  </a:cubicBezTo>
                  <a:cubicBezTo>
                    <a:pt x="68" y="68"/>
                    <a:pt x="68" y="68"/>
                    <a:pt x="68" y="68"/>
                  </a:cubicBezTo>
                  <a:cubicBezTo>
                    <a:pt x="52" y="44"/>
                    <a:pt x="55" y="38"/>
                    <a:pt x="0" y="23"/>
                  </a:cubicBezTo>
                  <a:cubicBezTo>
                    <a:pt x="0" y="23"/>
                    <a:pt x="3" y="12"/>
                    <a:pt x="3" y="0"/>
                  </a:cubicBezTo>
                  <a:close/>
                </a:path>
              </a:pathLst>
            </a:custGeom>
            <a:solidFill>
              <a:srgbClr val="77768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5" name="Freeform 86"/>
            <p:cNvSpPr>
              <a:spLocks/>
            </p:cNvSpPr>
            <p:nvPr/>
          </p:nvSpPr>
          <p:spPr bwMode="auto">
            <a:xfrm>
              <a:off x="6232525" y="2541588"/>
              <a:ext cx="268287" cy="63500"/>
            </a:xfrm>
            <a:custGeom>
              <a:avLst/>
              <a:gdLst>
                <a:gd name="T0" fmla="*/ 136 w 136"/>
                <a:gd name="T1" fmla="*/ 19 h 32"/>
                <a:gd name="T2" fmla="*/ 116 w 136"/>
                <a:gd name="T3" fmla="*/ 29 h 32"/>
                <a:gd name="T4" fmla="*/ 53 w 136"/>
                <a:gd name="T5" fmla="*/ 14 h 32"/>
                <a:gd name="T6" fmla="*/ 9 w 136"/>
                <a:gd name="T7" fmla="*/ 28 h 32"/>
                <a:gd name="T8" fmla="*/ 0 w 136"/>
                <a:gd name="T9" fmla="*/ 25 h 32"/>
                <a:gd name="T10" fmla="*/ 1 w 136"/>
                <a:gd name="T11" fmla="*/ 21 h 32"/>
                <a:gd name="T12" fmla="*/ 36 w 136"/>
                <a:gd name="T13" fmla="*/ 0 h 32"/>
                <a:gd name="T14" fmla="*/ 96 w 136"/>
                <a:gd name="T15" fmla="*/ 16 h 32"/>
                <a:gd name="T16" fmla="*/ 136 w 136"/>
                <a:gd name="T17" fmla="*/ 19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6" h="32">
                  <a:moveTo>
                    <a:pt x="136" y="19"/>
                  </a:moveTo>
                  <a:cubicBezTo>
                    <a:pt x="134" y="23"/>
                    <a:pt x="130" y="27"/>
                    <a:pt x="116" y="29"/>
                  </a:cubicBezTo>
                  <a:cubicBezTo>
                    <a:pt x="96" y="32"/>
                    <a:pt x="53" y="14"/>
                    <a:pt x="53" y="14"/>
                  </a:cubicBezTo>
                  <a:cubicBezTo>
                    <a:pt x="49" y="16"/>
                    <a:pt x="23" y="23"/>
                    <a:pt x="9" y="28"/>
                  </a:cubicBezTo>
                  <a:cubicBezTo>
                    <a:pt x="5" y="27"/>
                    <a:pt x="2" y="26"/>
                    <a:pt x="0" y="25"/>
                  </a:cubicBezTo>
                  <a:cubicBezTo>
                    <a:pt x="1" y="21"/>
                    <a:pt x="1" y="21"/>
                    <a:pt x="1" y="21"/>
                  </a:cubicBezTo>
                  <a:cubicBezTo>
                    <a:pt x="36" y="0"/>
                    <a:pt x="36" y="0"/>
                    <a:pt x="36" y="0"/>
                  </a:cubicBezTo>
                  <a:cubicBezTo>
                    <a:pt x="36" y="0"/>
                    <a:pt x="75" y="12"/>
                    <a:pt x="96" y="16"/>
                  </a:cubicBezTo>
                  <a:cubicBezTo>
                    <a:pt x="113" y="20"/>
                    <a:pt x="130" y="19"/>
                    <a:pt x="136" y="19"/>
                  </a:cubicBezTo>
                  <a:close/>
                </a:path>
              </a:pathLst>
            </a:custGeom>
            <a:solidFill>
              <a:srgbClr val="E8C2B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6" name="Freeform 87"/>
            <p:cNvSpPr>
              <a:spLocks/>
            </p:cNvSpPr>
            <p:nvPr/>
          </p:nvSpPr>
          <p:spPr bwMode="auto">
            <a:xfrm>
              <a:off x="6234113" y="2492375"/>
              <a:ext cx="276225" cy="90487"/>
            </a:xfrm>
            <a:custGeom>
              <a:avLst/>
              <a:gdLst>
                <a:gd name="T0" fmla="*/ 138 w 140"/>
                <a:gd name="T1" fmla="*/ 40 h 46"/>
                <a:gd name="T2" fmla="*/ 135 w 140"/>
                <a:gd name="T3" fmla="*/ 44 h 46"/>
                <a:gd name="T4" fmla="*/ 95 w 140"/>
                <a:gd name="T5" fmla="*/ 41 h 46"/>
                <a:gd name="T6" fmla="*/ 50 w 140"/>
                <a:gd name="T7" fmla="*/ 29 h 46"/>
                <a:gd name="T8" fmla="*/ 37 w 140"/>
                <a:gd name="T9" fmla="*/ 26 h 46"/>
                <a:gd name="T10" fmla="*/ 0 w 140"/>
                <a:gd name="T11" fmla="*/ 46 h 46"/>
                <a:gd name="T12" fmla="*/ 3 w 140"/>
                <a:gd name="T13" fmla="*/ 0 h 46"/>
                <a:gd name="T14" fmla="*/ 54 w 140"/>
                <a:gd name="T15" fmla="*/ 1 h 46"/>
                <a:gd name="T16" fmla="*/ 138 w 140"/>
                <a:gd name="T17" fmla="*/ 40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0" h="46">
                  <a:moveTo>
                    <a:pt x="138" y="40"/>
                  </a:moveTo>
                  <a:cubicBezTo>
                    <a:pt x="137" y="41"/>
                    <a:pt x="136" y="43"/>
                    <a:pt x="135" y="44"/>
                  </a:cubicBezTo>
                  <a:cubicBezTo>
                    <a:pt x="129" y="44"/>
                    <a:pt x="112" y="45"/>
                    <a:pt x="95" y="41"/>
                  </a:cubicBezTo>
                  <a:cubicBezTo>
                    <a:pt x="74" y="37"/>
                    <a:pt x="50" y="29"/>
                    <a:pt x="50" y="29"/>
                  </a:cubicBezTo>
                  <a:cubicBezTo>
                    <a:pt x="37" y="26"/>
                    <a:pt x="37" y="26"/>
                    <a:pt x="37" y="26"/>
                  </a:cubicBezTo>
                  <a:cubicBezTo>
                    <a:pt x="0" y="46"/>
                    <a:pt x="0" y="46"/>
                    <a:pt x="0" y="46"/>
                  </a:cubicBezTo>
                  <a:cubicBezTo>
                    <a:pt x="3" y="0"/>
                    <a:pt x="3" y="0"/>
                    <a:pt x="3" y="0"/>
                  </a:cubicBezTo>
                  <a:cubicBezTo>
                    <a:pt x="54" y="1"/>
                    <a:pt x="54" y="1"/>
                    <a:pt x="54" y="1"/>
                  </a:cubicBezTo>
                  <a:cubicBezTo>
                    <a:pt x="54" y="1"/>
                    <a:pt x="140" y="35"/>
                    <a:pt x="138" y="40"/>
                  </a:cubicBezTo>
                  <a:close/>
                </a:path>
              </a:pathLst>
            </a:custGeom>
            <a:solidFill>
              <a:srgbClr val="FBD2C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7" name="Freeform 88"/>
            <p:cNvSpPr>
              <a:spLocks/>
            </p:cNvSpPr>
            <p:nvPr/>
          </p:nvSpPr>
          <p:spPr bwMode="auto">
            <a:xfrm>
              <a:off x="5946775" y="2492375"/>
              <a:ext cx="496887" cy="220662"/>
            </a:xfrm>
            <a:custGeom>
              <a:avLst/>
              <a:gdLst>
                <a:gd name="T0" fmla="*/ 252 w 252"/>
                <a:gd name="T1" fmla="*/ 103 h 112"/>
                <a:gd name="T2" fmla="*/ 216 w 252"/>
                <a:gd name="T3" fmla="*/ 93 h 112"/>
                <a:gd name="T4" fmla="*/ 178 w 252"/>
                <a:gd name="T5" fmla="*/ 56 h 112"/>
                <a:gd name="T6" fmla="*/ 120 w 252"/>
                <a:gd name="T7" fmla="*/ 45 h 112"/>
                <a:gd name="T8" fmla="*/ 77 w 252"/>
                <a:gd name="T9" fmla="*/ 82 h 112"/>
                <a:gd name="T10" fmla="*/ 0 w 252"/>
                <a:gd name="T11" fmla="*/ 112 h 112"/>
                <a:gd name="T12" fmla="*/ 11 w 252"/>
                <a:gd name="T13" fmla="*/ 33 h 112"/>
                <a:gd name="T14" fmla="*/ 149 w 252"/>
                <a:gd name="T15" fmla="*/ 0 h 112"/>
                <a:gd name="T16" fmla="*/ 195 w 252"/>
                <a:gd name="T17" fmla="*/ 32 h 112"/>
                <a:gd name="T18" fmla="*/ 252 w 252"/>
                <a:gd name="T19" fmla="*/ 103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112">
                  <a:moveTo>
                    <a:pt x="252" y="103"/>
                  </a:moveTo>
                  <a:cubicBezTo>
                    <a:pt x="247" y="102"/>
                    <a:pt x="229" y="100"/>
                    <a:pt x="216" y="93"/>
                  </a:cubicBezTo>
                  <a:cubicBezTo>
                    <a:pt x="201" y="85"/>
                    <a:pt x="178" y="56"/>
                    <a:pt x="178" y="56"/>
                  </a:cubicBezTo>
                  <a:cubicBezTo>
                    <a:pt x="120" y="45"/>
                    <a:pt x="120" y="45"/>
                    <a:pt x="120" y="45"/>
                  </a:cubicBezTo>
                  <a:cubicBezTo>
                    <a:pt x="120" y="45"/>
                    <a:pt x="103" y="61"/>
                    <a:pt x="77" y="82"/>
                  </a:cubicBezTo>
                  <a:cubicBezTo>
                    <a:pt x="60" y="95"/>
                    <a:pt x="24" y="106"/>
                    <a:pt x="0" y="112"/>
                  </a:cubicBezTo>
                  <a:cubicBezTo>
                    <a:pt x="11" y="33"/>
                    <a:pt x="11" y="33"/>
                    <a:pt x="11" y="33"/>
                  </a:cubicBezTo>
                  <a:cubicBezTo>
                    <a:pt x="89" y="9"/>
                    <a:pt x="149" y="0"/>
                    <a:pt x="149" y="0"/>
                  </a:cubicBezTo>
                  <a:cubicBezTo>
                    <a:pt x="195" y="32"/>
                    <a:pt x="195" y="32"/>
                    <a:pt x="195" y="32"/>
                  </a:cubicBezTo>
                  <a:cubicBezTo>
                    <a:pt x="195" y="32"/>
                    <a:pt x="251" y="95"/>
                    <a:pt x="252" y="103"/>
                  </a:cubicBezTo>
                  <a:close/>
                </a:path>
              </a:pathLst>
            </a:custGeom>
            <a:solidFill>
              <a:srgbClr val="FBD2C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8" name="Freeform 89"/>
            <p:cNvSpPr>
              <a:spLocks/>
            </p:cNvSpPr>
            <p:nvPr/>
          </p:nvSpPr>
          <p:spPr bwMode="auto">
            <a:xfrm>
              <a:off x="5943600" y="2579688"/>
              <a:ext cx="500062" cy="153987"/>
            </a:xfrm>
            <a:custGeom>
              <a:avLst/>
              <a:gdLst>
                <a:gd name="T0" fmla="*/ 253 w 253"/>
                <a:gd name="T1" fmla="*/ 59 h 78"/>
                <a:gd name="T2" fmla="*/ 253 w 253"/>
                <a:gd name="T3" fmla="*/ 60 h 78"/>
                <a:gd name="T4" fmla="*/ 227 w 253"/>
                <a:gd name="T5" fmla="*/ 62 h 78"/>
                <a:gd name="T6" fmla="*/ 177 w 253"/>
                <a:gd name="T7" fmla="*/ 21 h 78"/>
                <a:gd name="T8" fmla="*/ 121 w 253"/>
                <a:gd name="T9" fmla="*/ 14 h 78"/>
                <a:gd name="T10" fmla="*/ 0 w 253"/>
                <a:gd name="T11" fmla="*/ 78 h 78"/>
                <a:gd name="T12" fmla="*/ 1 w 253"/>
                <a:gd name="T13" fmla="*/ 68 h 78"/>
                <a:gd name="T14" fmla="*/ 1 w 253"/>
                <a:gd name="T15" fmla="*/ 68 h 78"/>
                <a:gd name="T16" fmla="*/ 77 w 253"/>
                <a:gd name="T17" fmla="*/ 36 h 78"/>
                <a:gd name="T18" fmla="*/ 121 w 253"/>
                <a:gd name="T19" fmla="*/ 0 h 78"/>
                <a:gd name="T20" fmla="*/ 181 w 253"/>
                <a:gd name="T21" fmla="*/ 10 h 78"/>
                <a:gd name="T22" fmla="*/ 218 w 253"/>
                <a:gd name="T23" fmla="*/ 48 h 78"/>
                <a:gd name="T24" fmla="*/ 253 w 253"/>
                <a:gd name="T25" fmla="*/ 5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53" h="78">
                  <a:moveTo>
                    <a:pt x="253" y="59"/>
                  </a:moveTo>
                  <a:cubicBezTo>
                    <a:pt x="253" y="60"/>
                    <a:pt x="253" y="60"/>
                    <a:pt x="253" y="60"/>
                  </a:cubicBezTo>
                  <a:cubicBezTo>
                    <a:pt x="249" y="63"/>
                    <a:pt x="246" y="68"/>
                    <a:pt x="227" y="62"/>
                  </a:cubicBezTo>
                  <a:cubicBezTo>
                    <a:pt x="208" y="56"/>
                    <a:pt x="177" y="21"/>
                    <a:pt x="177" y="21"/>
                  </a:cubicBezTo>
                  <a:cubicBezTo>
                    <a:pt x="171" y="21"/>
                    <a:pt x="122" y="11"/>
                    <a:pt x="121" y="14"/>
                  </a:cubicBezTo>
                  <a:cubicBezTo>
                    <a:pt x="99" y="45"/>
                    <a:pt x="43" y="70"/>
                    <a:pt x="0" y="78"/>
                  </a:cubicBezTo>
                  <a:cubicBezTo>
                    <a:pt x="1" y="68"/>
                    <a:pt x="1" y="68"/>
                    <a:pt x="1" y="68"/>
                  </a:cubicBezTo>
                  <a:cubicBezTo>
                    <a:pt x="1" y="68"/>
                    <a:pt x="1" y="68"/>
                    <a:pt x="1" y="68"/>
                  </a:cubicBezTo>
                  <a:cubicBezTo>
                    <a:pt x="25" y="62"/>
                    <a:pt x="60" y="50"/>
                    <a:pt x="77" y="36"/>
                  </a:cubicBezTo>
                  <a:cubicBezTo>
                    <a:pt x="103" y="16"/>
                    <a:pt x="121" y="0"/>
                    <a:pt x="121" y="0"/>
                  </a:cubicBezTo>
                  <a:cubicBezTo>
                    <a:pt x="181" y="10"/>
                    <a:pt x="181" y="10"/>
                    <a:pt x="181" y="10"/>
                  </a:cubicBezTo>
                  <a:cubicBezTo>
                    <a:pt x="181" y="10"/>
                    <a:pt x="203" y="39"/>
                    <a:pt x="218" y="48"/>
                  </a:cubicBezTo>
                  <a:cubicBezTo>
                    <a:pt x="231" y="55"/>
                    <a:pt x="248" y="58"/>
                    <a:pt x="253" y="59"/>
                  </a:cubicBezTo>
                  <a:close/>
                </a:path>
              </a:pathLst>
            </a:custGeom>
            <a:solidFill>
              <a:srgbClr val="E8C2B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9" name="Freeform 90"/>
            <p:cNvSpPr>
              <a:spLocks/>
            </p:cNvSpPr>
            <p:nvPr/>
          </p:nvSpPr>
          <p:spPr bwMode="auto">
            <a:xfrm>
              <a:off x="4364038" y="2127250"/>
              <a:ext cx="1630362" cy="636587"/>
            </a:xfrm>
            <a:custGeom>
              <a:avLst/>
              <a:gdLst>
                <a:gd name="T0" fmla="*/ 57 w 826"/>
                <a:gd name="T1" fmla="*/ 0 h 323"/>
                <a:gd name="T2" fmla="*/ 407 w 826"/>
                <a:gd name="T3" fmla="*/ 225 h 323"/>
                <a:gd name="T4" fmla="*/ 823 w 826"/>
                <a:gd name="T5" fmla="*/ 211 h 323"/>
                <a:gd name="T6" fmla="*/ 819 w 826"/>
                <a:gd name="T7" fmla="*/ 305 h 323"/>
                <a:gd name="T8" fmla="*/ 366 w 826"/>
                <a:gd name="T9" fmla="*/ 306 h 323"/>
                <a:gd name="T10" fmla="*/ 44 w 826"/>
                <a:gd name="T11" fmla="*/ 122 h 323"/>
                <a:gd name="T12" fmla="*/ 57 w 826"/>
                <a:gd name="T13" fmla="*/ 0 h 323"/>
              </a:gdLst>
              <a:ahLst/>
              <a:cxnLst>
                <a:cxn ang="0">
                  <a:pos x="T0" y="T1"/>
                </a:cxn>
                <a:cxn ang="0">
                  <a:pos x="T2" y="T3"/>
                </a:cxn>
                <a:cxn ang="0">
                  <a:pos x="T4" y="T5"/>
                </a:cxn>
                <a:cxn ang="0">
                  <a:pos x="T6" y="T7"/>
                </a:cxn>
                <a:cxn ang="0">
                  <a:pos x="T8" y="T9"/>
                </a:cxn>
                <a:cxn ang="0">
                  <a:pos x="T10" y="T11"/>
                </a:cxn>
                <a:cxn ang="0">
                  <a:pos x="T12" y="T13"/>
                </a:cxn>
              </a:cxnLst>
              <a:rect l="0" t="0" r="r" b="b"/>
              <a:pathLst>
                <a:path w="826" h="323">
                  <a:moveTo>
                    <a:pt x="57" y="0"/>
                  </a:moveTo>
                  <a:cubicBezTo>
                    <a:pt x="407" y="225"/>
                    <a:pt x="407" y="225"/>
                    <a:pt x="407" y="225"/>
                  </a:cubicBezTo>
                  <a:cubicBezTo>
                    <a:pt x="407" y="225"/>
                    <a:pt x="820" y="201"/>
                    <a:pt x="823" y="211"/>
                  </a:cubicBezTo>
                  <a:cubicBezTo>
                    <a:pt x="826" y="221"/>
                    <a:pt x="819" y="305"/>
                    <a:pt x="819" y="305"/>
                  </a:cubicBezTo>
                  <a:cubicBezTo>
                    <a:pt x="819" y="305"/>
                    <a:pt x="406" y="323"/>
                    <a:pt x="366" y="306"/>
                  </a:cubicBezTo>
                  <a:cubicBezTo>
                    <a:pt x="326" y="288"/>
                    <a:pt x="74" y="139"/>
                    <a:pt x="44" y="122"/>
                  </a:cubicBezTo>
                  <a:cubicBezTo>
                    <a:pt x="28" y="127"/>
                    <a:pt x="0" y="11"/>
                    <a:pt x="57" y="0"/>
                  </a:cubicBezTo>
                  <a:close/>
                </a:path>
              </a:pathLst>
            </a:custGeom>
            <a:solidFill>
              <a:srgbClr val="E6E7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0" name="Freeform 91"/>
            <p:cNvSpPr>
              <a:spLocks/>
            </p:cNvSpPr>
            <p:nvPr/>
          </p:nvSpPr>
          <p:spPr bwMode="auto">
            <a:xfrm>
              <a:off x="5751513" y="1938338"/>
              <a:ext cx="352425" cy="155575"/>
            </a:xfrm>
            <a:custGeom>
              <a:avLst/>
              <a:gdLst>
                <a:gd name="T0" fmla="*/ 179 w 179"/>
                <a:gd name="T1" fmla="*/ 3 h 79"/>
                <a:gd name="T2" fmla="*/ 63 w 179"/>
                <a:gd name="T3" fmla="*/ 3 h 79"/>
                <a:gd name="T4" fmla="*/ 23 w 179"/>
                <a:gd name="T5" fmla="*/ 24 h 79"/>
                <a:gd name="T6" fmla="*/ 0 w 179"/>
                <a:gd name="T7" fmla="*/ 79 h 79"/>
                <a:gd name="T8" fmla="*/ 179 w 179"/>
                <a:gd name="T9" fmla="*/ 3 h 79"/>
              </a:gdLst>
              <a:ahLst/>
              <a:cxnLst>
                <a:cxn ang="0">
                  <a:pos x="T0" y="T1"/>
                </a:cxn>
                <a:cxn ang="0">
                  <a:pos x="T2" y="T3"/>
                </a:cxn>
                <a:cxn ang="0">
                  <a:pos x="T4" y="T5"/>
                </a:cxn>
                <a:cxn ang="0">
                  <a:pos x="T6" y="T7"/>
                </a:cxn>
                <a:cxn ang="0">
                  <a:pos x="T8" y="T9"/>
                </a:cxn>
              </a:cxnLst>
              <a:rect l="0" t="0" r="r" b="b"/>
              <a:pathLst>
                <a:path w="179" h="79">
                  <a:moveTo>
                    <a:pt x="179" y="3"/>
                  </a:moveTo>
                  <a:cubicBezTo>
                    <a:pt x="172" y="3"/>
                    <a:pt x="63" y="3"/>
                    <a:pt x="63" y="3"/>
                  </a:cubicBezTo>
                  <a:cubicBezTo>
                    <a:pt x="63" y="3"/>
                    <a:pt x="42" y="0"/>
                    <a:pt x="23" y="24"/>
                  </a:cubicBezTo>
                  <a:cubicBezTo>
                    <a:pt x="4" y="47"/>
                    <a:pt x="0" y="79"/>
                    <a:pt x="0" y="79"/>
                  </a:cubicBezTo>
                  <a:lnTo>
                    <a:pt x="179" y="3"/>
                  </a:lnTo>
                  <a:close/>
                </a:path>
              </a:pathLst>
            </a:custGeom>
            <a:solidFill>
              <a:srgbClr val="E6E7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1" name="Freeform 92"/>
            <p:cNvSpPr>
              <a:spLocks/>
            </p:cNvSpPr>
            <p:nvPr/>
          </p:nvSpPr>
          <p:spPr bwMode="auto">
            <a:xfrm>
              <a:off x="5819775" y="1570038"/>
              <a:ext cx="201612" cy="77787"/>
            </a:xfrm>
            <a:custGeom>
              <a:avLst/>
              <a:gdLst>
                <a:gd name="T0" fmla="*/ 102 w 102"/>
                <a:gd name="T1" fmla="*/ 4 h 39"/>
                <a:gd name="T2" fmla="*/ 0 w 102"/>
                <a:gd name="T3" fmla="*/ 39 h 39"/>
                <a:gd name="T4" fmla="*/ 21 w 102"/>
                <a:gd name="T5" fmla="*/ 0 h 39"/>
                <a:gd name="T6" fmla="*/ 102 w 102"/>
                <a:gd name="T7" fmla="*/ 4 h 39"/>
              </a:gdLst>
              <a:ahLst/>
              <a:cxnLst>
                <a:cxn ang="0">
                  <a:pos x="T0" y="T1"/>
                </a:cxn>
                <a:cxn ang="0">
                  <a:pos x="T2" y="T3"/>
                </a:cxn>
                <a:cxn ang="0">
                  <a:pos x="T4" y="T5"/>
                </a:cxn>
                <a:cxn ang="0">
                  <a:pos x="T6" y="T7"/>
                </a:cxn>
              </a:cxnLst>
              <a:rect l="0" t="0" r="r" b="b"/>
              <a:pathLst>
                <a:path w="102" h="39">
                  <a:moveTo>
                    <a:pt x="102" y="4"/>
                  </a:moveTo>
                  <a:cubicBezTo>
                    <a:pt x="85" y="8"/>
                    <a:pt x="0" y="39"/>
                    <a:pt x="0" y="39"/>
                  </a:cubicBezTo>
                  <a:cubicBezTo>
                    <a:pt x="21" y="0"/>
                    <a:pt x="21" y="0"/>
                    <a:pt x="21" y="0"/>
                  </a:cubicBezTo>
                  <a:lnTo>
                    <a:pt x="102" y="4"/>
                  </a:lnTo>
                  <a:close/>
                </a:path>
              </a:pathLst>
            </a:custGeom>
            <a:solidFill>
              <a:srgbClr val="E6E7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2" name="Freeform 93"/>
            <p:cNvSpPr>
              <a:spLocks/>
            </p:cNvSpPr>
            <p:nvPr/>
          </p:nvSpPr>
          <p:spPr bwMode="auto">
            <a:xfrm>
              <a:off x="5975350" y="1276350"/>
              <a:ext cx="542925" cy="82550"/>
            </a:xfrm>
            <a:custGeom>
              <a:avLst/>
              <a:gdLst>
                <a:gd name="T0" fmla="*/ 275 w 275"/>
                <a:gd name="T1" fmla="*/ 27 h 42"/>
                <a:gd name="T2" fmla="*/ 129 w 275"/>
                <a:gd name="T3" fmla="*/ 42 h 42"/>
                <a:gd name="T4" fmla="*/ 61 w 275"/>
                <a:gd name="T5" fmla="*/ 37 h 42"/>
                <a:gd name="T6" fmla="*/ 0 w 275"/>
                <a:gd name="T7" fmla="*/ 4 h 42"/>
                <a:gd name="T8" fmla="*/ 194 w 275"/>
                <a:gd name="T9" fmla="*/ 0 h 42"/>
                <a:gd name="T10" fmla="*/ 218 w 275"/>
                <a:gd name="T11" fmla="*/ 15 h 42"/>
                <a:gd name="T12" fmla="*/ 275 w 275"/>
                <a:gd name="T13" fmla="*/ 27 h 42"/>
              </a:gdLst>
              <a:ahLst/>
              <a:cxnLst>
                <a:cxn ang="0">
                  <a:pos x="T0" y="T1"/>
                </a:cxn>
                <a:cxn ang="0">
                  <a:pos x="T2" y="T3"/>
                </a:cxn>
                <a:cxn ang="0">
                  <a:pos x="T4" y="T5"/>
                </a:cxn>
                <a:cxn ang="0">
                  <a:pos x="T6" y="T7"/>
                </a:cxn>
                <a:cxn ang="0">
                  <a:pos x="T8" y="T9"/>
                </a:cxn>
                <a:cxn ang="0">
                  <a:pos x="T10" y="T11"/>
                </a:cxn>
                <a:cxn ang="0">
                  <a:pos x="T12" y="T13"/>
                </a:cxn>
              </a:cxnLst>
              <a:rect l="0" t="0" r="r" b="b"/>
              <a:pathLst>
                <a:path w="275" h="42">
                  <a:moveTo>
                    <a:pt x="275" y="27"/>
                  </a:moveTo>
                  <a:cubicBezTo>
                    <a:pt x="258" y="42"/>
                    <a:pt x="132" y="42"/>
                    <a:pt x="129" y="42"/>
                  </a:cubicBezTo>
                  <a:cubicBezTo>
                    <a:pt x="126" y="42"/>
                    <a:pt x="89" y="42"/>
                    <a:pt x="61" y="37"/>
                  </a:cubicBezTo>
                  <a:cubicBezTo>
                    <a:pt x="34" y="33"/>
                    <a:pt x="0" y="4"/>
                    <a:pt x="0" y="4"/>
                  </a:cubicBezTo>
                  <a:cubicBezTo>
                    <a:pt x="194" y="0"/>
                    <a:pt x="194" y="0"/>
                    <a:pt x="194" y="0"/>
                  </a:cubicBezTo>
                  <a:cubicBezTo>
                    <a:pt x="194" y="0"/>
                    <a:pt x="196" y="6"/>
                    <a:pt x="218" y="15"/>
                  </a:cubicBezTo>
                  <a:cubicBezTo>
                    <a:pt x="239" y="23"/>
                    <a:pt x="275" y="27"/>
                    <a:pt x="275" y="27"/>
                  </a:cubicBezTo>
                  <a:close/>
                </a:path>
              </a:pathLst>
            </a:custGeom>
            <a:solidFill>
              <a:srgbClr val="E6E7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3" name="Freeform 94"/>
            <p:cNvSpPr>
              <a:spLocks/>
            </p:cNvSpPr>
            <p:nvPr/>
          </p:nvSpPr>
          <p:spPr bwMode="auto">
            <a:xfrm>
              <a:off x="6224588" y="1160463"/>
              <a:ext cx="754062" cy="201612"/>
            </a:xfrm>
            <a:custGeom>
              <a:avLst/>
              <a:gdLst>
                <a:gd name="T0" fmla="*/ 0 w 382"/>
                <a:gd name="T1" fmla="*/ 101 h 102"/>
                <a:gd name="T2" fmla="*/ 132 w 382"/>
                <a:gd name="T3" fmla="*/ 76 h 102"/>
                <a:gd name="T4" fmla="*/ 234 w 382"/>
                <a:gd name="T5" fmla="*/ 3 h 102"/>
                <a:gd name="T6" fmla="*/ 382 w 382"/>
                <a:gd name="T7" fmla="*/ 0 h 102"/>
                <a:gd name="T8" fmla="*/ 270 w 382"/>
                <a:gd name="T9" fmla="*/ 101 h 102"/>
                <a:gd name="T10" fmla="*/ 0 w 382"/>
                <a:gd name="T11" fmla="*/ 101 h 102"/>
              </a:gdLst>
              <a:ahLst/>
              <a:cxnLst>
                <a:cxn ang="0">
                  <a:pos x="T0" y="T1"/>
                </a:cxn>
                <a:cxn ang="0">
                  <a:pos x="T2" y="T3"/>
                </a:cxn>
                <a:cxn ang="0">
                  <a:pos x="T4" y="T5"/>
                </a:cxn>
                <a:cxn ang="0">
                  <a:pos x="T6" y="T7"/>
                </a:cxn>
                <a:cxn ang="0">
                  <a:pos x="T8" y="T9"/>
                </a:cxn>
                <a:cxn ang="0">
                  <a:pos x="T10" y="T11"/>
                </a:cxn>
              </a:cxnLst>
              <a:rect l="0" t="0" r="r" b="b"/>
              <a:pathLst>
                <a:path w="382" h="102">
                  <a:moveTo>
                    <a:pt x="0" y="101"/>
                  </a:moveTo>
                  <a:cubicBezTo>
                    <a:pt x="0" y="101"/>
                    <a:pt x="65" y="102"/>
                    <a:pt x="132" y="76"/>
                  </a:cubicBezTo>
                  <a:cubicBezTo>
                    <a:pt x="198" y="49"/>
                    <a:pt x="234" y="3"/>
                    <a:pt x="234" y="3"/>
                  </a:cubicBezTo>
                  <a:cubicBezTo>
                    <a:pt x="382" y="0"/>
                    <a:pt x="382" y="0"/>
                    <a:pt x="382" y="0"/>
                  </a:cubicBezTo>
                  <a:cubicBezTo>
                    <a:pt x="349" y="46"/>
                    <a:pt x="325" y="88"/>
                    <a:pt x="270" y="101"/>
                  </a:cubicBezTo>
                  <a:cubicBezTo>
                    <a:pt x="270" y="101"/>
                    <a:pt x="2" y="101"/>
                    <a:pt x="0" y="101"/>
                  </a:cubicBezTo>
                  <a:close/>
                </a:path>
              </a:pathLst>
            </a:custGeom>
            <a:solidFill>
              <a:srgbClr val="D0D2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4" name="Rectangle 95"/>
            <p:cNvSpPr>
              <a:spLocks noChangeArrowheads="1"/>
            </p:cNvSpPr>
            <p:nvPr/>
          </p:nvSpPr>
          <p:spPr bwMode="auto">
            <a:xfrm>
              <a:off x="5918200" y="1420813"/>
              <a:ext cx="636587" cy="9525"/>
            </a:xfrm>
            <a:prstGeom prst="rect">
              <a:avLst/>
            </a:prstGeom>
            <a:solidFill>
              <a:srgbClr val="D0D2D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5" name="Rectangle 96"/>
            <p:cNvSpPr>
              <a:spLocks noChangeArrowheads="1"/>
            </p:cNvSpPr>
            <p:nvPr/>
          </p:nvSpPr>
          <p:spPr bwMode="auto">
            <a:xfrm>
              <a:off x="5934075" y="1463675"/>
              <a:ext cx="635000" cy="12700"/>
            </a:xfrm>
            <a:prstGeom prst="rect">
              <a:avLst/>
            </a:prstGeom>
            <a:solidFill>
              <a:srgbClr val="D0D2D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6" name="Rectangle 97"/>
            <p:cNvSpPr>
              <a:spLocks noChangeArrowheads="1"/>
            </p:cNvSpPr>
            <p:nvPr/>
          </p:nvSpPr>
          <p:spPr bwMode="auto">
            <a:xfrm>
              <a:off x="5926138" y="1663700"/>
              <a:ext cx="636587" cy="9525"/>
            </a:xfrm>
            <a:prstGeom prst="rect">
              <a:avLst/>
            </a:prstGeom>
            <a:solidFill>
              <a:srgbClr val="D0D2D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7" name="Rectangle 98"/>
            <p:cNvSpPr>
              <a:spLocks noChangeArrowheads="1"/>
            </p:cNvSpPr>
            <p:nvPr/>
          </p:nvSpPr>
          <p:spPr bwMode="auto">
            <a:xfrm>
              <a:off x="5942013" y="1706563"/>
              <a:ext cx="635000" cy="9525"/>
            </a:xfrm>
            <a:prstGeom prst="rect">
              <a:avLst/>
            </a:prstGeom>
            <a:solidFill>
              <a:srgbClr val="D0D2D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8" name="Rectangle 99"/>
            <p:cNvSpPr>
              <a:spLocks noChangeArrowheads="1"/>
            </p:cNvSpPr>
            <p:nvPr/>
          </p:nvSpPr>
          <p:spPr bwMode="auto">
            <a:xfrm>
              <a:off x="5908675" y="2073275"/>
              <a:ext cx="635000" cy="11112"/>
            </a:xfrm>
            <a:prstGeom prst="rect">
              <a:avLst/>
            </a:prstGeom>
            <a:solidFill>
              <a:srgbClr val="D0D2D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9" name="Rectangle 100"/>
            <p:cNvSpPr>
              <a:spLocks noChangeArrowheads="1"/>
            </p:cNvSpPr>
            <p:nvPr/>
          </p:nvSpPr>
          <p:spPr bwMode="auto">
            <a:xfrm>
              <a:off x="5926138" y="2117725"/>
              <a:ext cx="636587" cy="9525"/>
            </a:xfrm>
            <a:prstGeom prst="rect">
              <a:avLst/>
            </a:prstGeom>
            <a:solidFill>
              <a:srgbClr val="D0D2D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0" name="Rectangle 101"/>
            <p:cNvSpPr>
              <a:spLocks noChangeArrowheads="1"/>
            </p:cNvSpPr>
            <p:nvPr/>
          </p:nvSpPr>
          <p:spPr bwMode="auto">
            <a:xfrm>
              <a:off x="5927725" y="2179638"/>
              <a:ext cx="636587" cy="12700"/>
            </a:xfrm>
            <a:prstGeom prst="rect">
              <a:avLst/>
            </a:prstGeom>
            <a:solidFill>
              <a:srgbClr val="D0D2D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1" name="Rectangle 102"/>
            <p:cNvSpPr>
              <a:spLocks noChangeArrowheads="1"/>
            </p:cNvSpPr>
            <p:nvPr/>
          </p:nvSpPr>
          <p:spPr bwMode="auto">
            <a:xfrm>
              <a:off x="5943600" y="2225675"/>
              <a:ext cx="636587" cy="9525"/>
            </a:xfrm>
            <a:prstGeom prst="rect">
              <a:avLst/>
            </a:prstGeom>
            <a:solidFill>
              <a:srgbClr val="D0D2D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2" name="Rectangle 103"/>
            <p:cNvSpPr>
              <a:spLocks noChangeArrowheads="1"/>
            </p:cNvSpPr>
            <p:nvPr/>
          </p:nvSpPr>
          <p:spPr bwMode="auto">
            <a:xfrm>
              <a:off x="5908675" y="1852613"/>
              <a:ext cx="635000" cy="9525"/>
            </a:xfrm>
            <a:prstGeom prst="rect">
              <a:avLst/>
            </a:prstGeom>
            <a:solidFill>
              <a:srgbClr val="D0D2D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3" name="Rectangle 104"/>
            <p:cNvSpPr>
              <a:spLocks noChangeArrowheads="1"/>
            </p:cNvSpPr>
            <p:nvPr/>
          </p:nvSpPr>
          <p:spPr bwMode="auto">
            <a:xfrm>
              <a:off x="5926138" y="1895475"/>
              <a:ext cx="636587" cy="11112"/>
            </a:xfrm>
            <a:prstGeom prst="rect">
              <a:avLst/>
            </a:prstGeom>
            <a:solidFill>
              <a:srgbClr val="D0D2D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4" name="Rectangle 105"/>
            <p:cNvSpPr>
              <a:spLocks noChangeArrowheads="1"/>
            </p:cNvSpPr>
            <p:nvPr/>
          </p:nvSpPr>
          <p:spPr bwMode="auto">
            <a:xfrm>
              <a:off x="5926138" y="1765300"/>
              <a:ext cx="636587" cy="11112"/>
            </a:xfrm>
            <a:prstGeom prst="rect">
              <a:avLst/>
            </a:prstGeom>
            <a:solidFill>
              <a:srgbClr val="D0D2D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5" name="Rectangle 106"/>
            <p:cNvSpPr>
              <a:spLocks noChangeArrowheads="1"/>
            </p:cNvSpPr>
            <p:nvPr/>
          </p:nvSpPr>
          <p:spPr bwMode="auto">
            <a:xfrm>
              <a:off x="5942013" y="1809750"/>
              <a:ext cx="635000" cy="9525"/>
            </a:xfrm>
            <a:prstGeom prst="rect">
              <a:avLst/>
            </a:prstGeom>
            <a:solidFill>
              <a:srgbClr val="D0D2D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6" name="Rectangle 107"/>
            <p:cNvSpPr>
              <a:spLocks noChangeArrowheads="1"/>
            </p:cNvSpPr>
            <p:nvPr/>
          </p:nvSpPr>
          <p:spPr bwMode="auto">
            <a:xfrm>
              <a:off x="5957888" y="1554163"/>
              <a:ext cx="635000" cy="11112"/>
            </a:xfrm>
            <a:prstGeom prst="rect">
              <a:avLst/>
            </a:prstGeom>
            <a:solidFill>
              <a:srgbClr val="D0D2D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7" name="Rectangle 108"/>
            <p:cNvSpPr>
              <a:spLocks noChangeArrowheads="1"/>
            </p:cNvSpPr>
            <p:nvPr/>
          </p:nvSpPr>
          <p:spPr bwMode="auto">
            <a:xfrm>
              <a:off x="5973763" y="1598613"/>
              <a:ext cx="635000" cy="9525"/>
            </a:xfrm>
            <a:prstGeom prst="rect">
              <a:avLst/>
            </a:prstGeom>
            <a:solidFill>
              <a:srgbClr val="D0D2D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8" name="Rectangle 109"/>
            <p:cNvSpPr>
              <a:spLocks noChangeArrowheads="1"/>
            </p:cNvSpPr>
            <p:nvPr/>
          </p:nvSpPr>
          <p:spPr bwMode="auto">
            <a:xfrm>
              <a:off x="6015038" y="2005013"/>
              <a:ext cx="552450" cy="9525"/>
            </a:xfrm>
            <a:prstGeom prst="rect">
              <a:avLst/>
            </a:prstGeom>
            <a:solidFill>
              <a:srgbClr val="D0D2D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9" name="Rectangle 110"/>
            <p:cNvSpPr>
              <a:spLocks noChangeArrowheads="1"/>
            </p:cNvSpPr>
            <p:nvPr/>
          </p:nvSpPr>
          <p:spPr bwMode="auto">
            <a:xfrm>
              <a:off x="6646863" y="1400175"/>
              <a:ext cx="222250" cy="7937"/>
            </a:xfrm>
            <a:prstGeom prst="rect">
              <a:avLst/>
            </a:prstGeom>
            <a:solidFill>
              <a:srgbClr val="BBBDB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0" name="Rectangle 111"/>
            <p:cNvSpPr>
              <a:spLocks noChangeArrowheads="1"/>
            </p:cNvSpPr>
            <p:nvPr/>
          </p:nvSpPr>
          <p:spPr bwMode="auto">
            <a:xfrm>
              <a:off x="6642100" y="1460500"/>
              <a:ext cx="225425" cy="7937"/>
            </a:xfrm>
            <a:prstGeom prst="rect">
              <a:avLst/>
            </a:prstGeom>
            <a:solidFill>
              <a:srgbClr val="BBBDB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1" name="Rectangle 112"/>
            <p:cNvSpPr>
              <a:spLocks noChangeArrowheads="1"/>
            </p:cNvSpPr>
            <p:nvPr/>
          </p:nvSpPr>
          <p:spPr bwMode="auto">
            <a:xfrm>
              <a:off x="6654800" y="1536700"/>
              <a:ext cx="222250" cy="7937"/>
            </a:xfrm>
            <a:prstGeom prst="rect">
              <a:avLst/>
            </a:prstGeom>
            <a:solidFill>
              <a:srgbClr val="BBBDB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2" name="Rectangle 113"/>
            <p:cNvSpPr>
              <a:spLocks noChangeArrowheads="1"/>
            </p:cNvSpPr>
            <p:nvPr/>
          </p:nvSpPr>
          <p:spPr bwMode="auto">
            <a:xfrm>
              <a:off x="6630988" y="1592263"/>
              <a:ext cx="225425" cy="7937"/>
            </a:xfrm>
            <a:prstGeom prst="rect">
              <a:avLst/>
            </a:prstGeom>
            <a:solidFill>
              <a:srgbClr val="BBBDB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3" name="Rectangle 114"/>
            <p:cNvSpPr>
              <a:spLocks noChangeArrowheads="1"/>
            </p:cNvSpPr>
            <p:nvPr/>
          </p:nvSpPr>
          <p:spPr bwMode="auto">
            <a:xfrm>
              <a:off x="6645275" y="1795463"/>
              <a:ext cx="222250" cy="6350"/>
            </a:xfrm>
            <a:prstGeom prst="rect">
              <a:avLst/>
            </a:prstGeom>
            <a:solidFill>
              <a:srgbClr val="BBBDB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4" name="Rectangle 115"/>
            <p:cNvSpPr>
              <a:spLocks noChangeArrowheads="1"/>
            </p:cNvSpPr>
            <p:nvPr/>
          </p:nvSpPr>
          <p:spPr bwMode="auto">
            <a:xfrm>
              <a:off x="6635750" y="1722438"/>
              <a:ext cx="222250" cy="6350"/>
            </a:xfrm>
            <a:prstGeom prst="rect">
              <a:avLst/>
            </a:prstGeom>
            <a:solidFill>
              <a:srgbClr val="BBBDB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5" name="Rectangle 116"/>
            <p:cNvSpPr>
              <a:spLocks noChangeArrowheads="1"/>
            </p:cNvSpPr>
            <p:nvPr/>
          </p:nvSpPr>
          <p:spPr bwMode="auto">
            <a:xfrm>
              <a:off x="6630988" y="1655763"/>
              <a:ext cx="225425" cy="6350"/>
            </a:xfrm>
            <a:prstGeom prst="rect">
              <a:avLst/>
            </a:prstGeom>
            <a:solidFill>
              <a:srgbClr val="BBBDB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6" name="Rectangle 117"/>
            <p:cNvSpPr>
              <a:spLocks noChangeArrowheads="1"/>
            </p:cNvSpPr>
            <p:nvPr/>
          </p:nvSpPr>
          <p:spPr bwMode="auto">
            <a:xfrm>
              <a:off x="6624638" y="2112963"/>
              <a:ext cx="225425" cy="7937"/>
            </a:xfrm>
            <a:prstGeom prst="rect">
              <a:avLst/>
            </a:prstGeom>
            <a:solidFill>
              <a:srgbClr val="BBBDB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7" name="Rectangle 118"/>
            <p:cNvSpPr>
              <a:spLocks noChangeArrowheads="1"/>
            </p:cNvSpPr>
            <p:nvPr/>
          </p:nvSpPr>
          <p:spPr bwMode="auto">
            <a:xfrm>
              <a:off x="6635750" y="1958975"/>
              <a:ext cx="222250" cy="6350"/>
            </a:xfrm>
            <a:prstGeom prst="rect">
              <a:avLst/>
            </a:prstGeom>
            <a:solidFill>
              <a:srgbClr val="BBBDB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8" name="Rectangle 119"/>
            <p:cNvSpPr>
              <a:spLocks noChangeArrowheads="1"/>
            </p:cNvSpPr>
            <p:nvPr/>
          </p:nvSpPr>
          <p:spPr bwMode="auto">
            <a:xfrm>
              <a:off x="6635750" y="1898650"/>
              <a:ext cx="222250" cy="4762"/>
            </a:xfrm>
            <a:prstGeom prst="rect">
              <a:avLst/>
            </a:prstGeom>
            <a:solidFill>
              <a:srgbClr val="BBBDB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9" name="Rectangle 120"/>
            <p:cNvSpPr>
              <a:spLocks noChangeArrowheads="1"/>
            </p:cNvSpPr>
            <p:nvPr/>
          </p:nvSpPr>
          <p:spPr bwMode="auto">
            <a:xfrm>
              <a:off x="6642100" y="2036763"/>
              <a:ext cx="223837" cy="4762"/>
            </a:xfrm>
            <a:prstGeom prst="rect">
              <a:avLst/>
            </a:prstGeom>
            <a:solidFill>
              <a:srgbClr val="BBBDB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0" name="Rectangle 121"/>
            <p:cNvSpPr>
              <a:spLocks noChangeArrowheads="1"/>
            </p:cNvSpPr>
            <p:nvPr/>
          </p:nvSpPr>
          <p:spPr bwMode="auto">
            <a:xfrm>
              <a:off x="6638925" y="1846263"/>
              <a:ext cx="222250" cy="6350"/>
            </a:xfrm>
            <a:prstGeom prst="rect">
              <a:avLst/>
            </a:prstGeom>
            <a:solidFill>
              <a:srgbClr val="BBBDB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1" name="Rectangle 122"/>
            <p:cNvSpPr>
              <a:spLocks noChangeArrowheads="1"/>
            </p:cNvSpPr>
            <p:nvPr/>
          </p:nvSpPr>
          <p:spPr bwMode="auto">
            <a:xfrm>
              <a:off x="6638925" y="2095500"/>
              <a:ext cx="222250" cy="6350"/>
            </a:xfrm>
            <a:prstGeom prst="rect">
              <a:avLst/>
            </a:prstGeom>
            <a:solidFill>
              <a:srgbClr val="BBBDB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2" name="Rectangle 123"/>
            <p:cNvSpPr>
              <a:spLocks noChangeArrowheads="1"/>
            </p:cNvSpPr>
            <p:nvPr/>
          </p:nvSpPr>
          <p:spPr bwMode="auto">
            <a:xfrm>
              <a:off x="6656388" y="2065338"/>
              <a:ext cx="223837" cy="6350"/>
            </a:xfrm>
            <a:prstGeom prst="rect">
              <a:avLst/>
            </a:prstGeom>
            <a:solidFill>
              <a:srgbClr val="BBBDB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3" name="Rectangle 124"/>
            <p:cNvSpPr>
              <a:spLocks noChangeArrowheads="1"/>
            </p:cNvSpPr>
            <p:nvPr/>
          </p:nvSpPr>
          <p:spPr bwMode="auto">
            <a:xfrm>
              <a:off x="6642100" y="1995488"/>
              <a:ext cx="225425" cy="7937"/>
            </a:xfrm>
            <a:prstGeom prst="rect">
              <a:avLst/>
            </a:prstGeom>
            <a:solidFill>
              <a:srgbClr val="BBBDB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4" name="Rectangle 125"/>
            <p:cNvSpPr>
              <a:spLocks noChangeArrowheads="1"/>
            </p:cNvSpPr>
            <p:nvPr/>
          </p:nvSpPr>
          <p:spPr bwMode="auto">
            <a:xfrm>
              <a:off x="6599238" y="2268538"/>
              <a:ext cx="247650" cy="6350"/>
            </a:xfrm>
            <a:prstGeom prst="rect">
              <a:avLst/>
            </a:prstGeom>
            <a:solidFill>
              <a:srgbClr val="BBBDB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5" name="Rectangle 126"/>
            <p:cNvSpPr>
              <a:spLocks noChangeArrowheads="1"/>
            </p:cNvSpPr>
            <p:nvPr/>
          </p:nvSpPr>
          <p:spPr bwMode="auto">
            <a:xfrm>
              <a:off x="6629400" y="2184400"/>
              <a:ext cx="225425" cy="7937"/>
            </a:xfrm>
            <a:prstGeom prst="rect">
              <a:avLst/>
            </a:prstGeom>
            <a:solidFill>
              <a:srgbClr val="BBBDB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6" name="Rectangle 127"/>
            <p:cNvSpPr>
              <a:spLocks noChangeArrowheads="1"/>
            </p:cNvSpPr>
            <p:nvPr/>
          </p:nvSpPr>
          <p:spPr bwMode="auto">
            <a:xfrm>
              <a:off x="6616700" y="2406650"/>
              <a:ext cx="249237" cy="7937"/>
            </a:xfrm>
            <a:prstGeom prst="rect">
              <a:avLst/>
            </a:prstGeom>
            <a:solidFill>
              <a:srgbClr val="BBBDB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7" name="Rectangle 128"/>
            <p:cNvSpPr>
              <a:spLocks noChangeArrowheads="1"/>
            </p:cNvSpPr>
            <p:nvPr/>
          </p:nvSpPr>
          <p:spPr bwMode="auto">
            <a:xfrm>
              <a:off x="6604000" y="2328863"/>
              <a:ext cx="247650" cy="7937"/>
            </a:xfrm>
            <a:prstGeom prst="rect">
              <a:avLst/>
            </a:prstGeom>
            <a:solidFill>
              <a:srgbClr val="BBBDB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8" name="Rectangle 129"/>
            <p:cNvSpPr>
              <a:spLocks noChangeArrowheads="1"/>
            </p:cNvSpPr>
            <p:nvPr/>
          </p:nvSpPr>
          <p:spPr bwMode="auto">
            <a:xfrm>
              <a:off x="6605588" y="2371725"/>
              <a:ext cx="249237" cy="7937"/>
            </a:xfrm>
            <a:prstGeom prst="rect">
              <a:avLst/>
            </a:prstGeom>
            <a:solidFill>
              <a:srgbClr val="BBBDB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9" name="Rectangle 130"/>
            <p:cNvSpPr>
              <a:spLocks noChangeArrowheads="1"/>
            </p:cNvSpPr>
            <p:nvPr/>
          </p:nvSpPr>
          <p:spPr bwMode="auto">
            <a:xfrm>
              <a:off x="6599238" y="2524125"/>
              <a:ext cx="247650" cy="4762"/>
            </a:xfrm>
            <a:prstGeom prst="rect">
              <a:avLst/>
            </a:prstGeom>
            <a:solidFill>
              <a:srgbClr val="BBBDB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0" name="Rectangle 131"/>
            <p:cNvSpPr>
              <a:spLocks noChangeArrowheads="1"/>
            </p:cNvSpPr>
            <p:nvPr/>
          </p:nvSpPr>
          <p:spPr bwMode="auto">
            <a:xfrm>
              <a:off x="6588125" y="2455863"/>
              <a:ext cx="247650" cy="7937"/>
            </a:xfrm>
            <a:prstGeom prst="rect">
              <a:avLst/>
            </a:prstGeom>
            <a:solidFill>
              <a:srgbClr val="BBBDB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1" name="Rectangle 132"/>
            <p:cNvSpPr>
              <a:spLocks noChangeArrowheads="1"/>
            </p:cNvSpPr>
            <p:nvPr/>
          </p:nvSpPr>
          <p:spPr bwMode="auto">
            <a:xfrm>
              <a:off x="6613525" y="2576513"/>
              <a:ext cx="247650" cy="6350"/>
            </a:xfrm>
            <a:prstGeom prst="rect">
              <a:avLst/>
            </a:prstGeom>
            <a:solidFill>
              <a:srgbClr val="BBBDB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2" name="Freeform 133"/>
            <p:cNvSpPr>
              <a:spLocks noEditPoints="1"/>
            </p:cNvSpPr>
            <p:nvPr/>
          </p:nvSpPr>
          <p:spPr bwMode="auto">
            <a:xfrm>
              <a:off x="6997700" y="2441575"/>
              <a:ext cx="466725" cy="261937"/>
            </a:xfrm>
            <a:custGeom>
              <a:avLst/>
              <a:gdLst>
                <a:gd name="T0" fmla="*/ 161 w 236"/>
                <a:gd name="T1" fmla="*/ 0 h 133"/>
                <a:gd name="T2" fmla="*/ 161 w 236"/>
                <a:gd name="T3" fmla="*/ 8 h 133"/>
                <a:gd name="T4" fmla="*/ 138 w 236"/>
                <a:gd name="T5" fmla="*/ 111 h 133"/>
                <a:gd name="T6" fmla="*/ 134 w 236"/>
                <a:gd name="T7" fmla="*/ 111 h 133"/>
                <a:gd name="T8" fmla="*/ 117 w 236"/>
                <a:gd name="T9" fmla="*/ 133 h 133"/>
                <a:gd name="T10" fmla="*/ 44 w 236"/>
                <a:gd name="T11" fmla="*/ 133 h 133"/>
                <a:gd name="T12" fmla="*/ 0 w 236"/>
                <a:gd name="T13" fmla="*/ 0 h 133"/>
                <a:gd name="T14" fmla="*/ 161 w 236"/>
                <a:gd name="T15" fmla="*/ 0 h 133"/>
                <a:gd name="T16" fmla="*/ 160 w 236"/>
                <a:gd name="T17" fmla="*/ 22 h 133"/>
                <a:gd name="T18" fmla="*/ 160 w 236"/>
                <a:gd name="T19" fmla="*/ 22 h 133"/>
                <a:gd name="T20" fmla="*/ 144 w 236"/>
                <a:gd name="T21" fmla="*/ 91 h 133"/>
                <a:gd name="T22" fmla="*/ 160 w 236"/>
                <a:gd name="T23" fmla="*/ 22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36" h="133">
                  <a:moveTo>
                    <a:pt x="161" y="0"/>
                  </a:moveTo>
                  <a:cubicBezTo>
                    <a:pt x="161" y="3"/>
                    <a:pt x="161" y="6"/>
                    <a:pt x="161" y="8"/>
                  </a:cubicBezTo>
                  <a:cubicBezTo>
                    <a:pt x="236" y="7"/>
                    <a:pt x="211" y="111"/>
                    <a:pt x="138" y="111"/>
                  </a:cubicBezTo>
                  <a:cubicBezTo>
                    <a:pt x="137" y="111"/>
                    <a:pt x="135" y="111"/>
                    <a:pt x="134" y="111"/>
                  </a:cubicBezTo>
                  <a:cubicBezTo>
                    <a:pt x="129" y="120"/>
                    <a:pt x="123" y="127"/>
                    <a:pt x="117" y="133"/>
                  </a:cubicBezTo>
                  <a:cubicBezTo>
                    <a:pt x="44" y="133"/>
                    <a:pt x="44" y="133"/>
                    <a:pt x="44" y="133"/>
                  </a:cubicBezTo>
                  <a:cubicBezTo>
                    <a:pt x="19" y="109"/>
                    <a:pt x="1" y="58"/>
                    <a:pt x="0" y="0"/>
                  </a:cubicBezTo>
                  <a:lnTo>
                    <a:pt x="161" y="0"/>
                  </a:lnTo>
                  <a:close/>
                  <a:moveTo>
                    <a:pt x="160" y="22"/>
                  </a:moveTo>
                  <a:cubicBezTo>
                    <a:pt x="160" y="22"/>
                    <a:pt x="160" y="22"/>
                    <a:pt x="160" y="22"/>
                  </a:cubicBezTo>
                  <a:cubicBezTo>
                    <a:pt x="157" y="51"/>
                    <a:pt x="153" y="70"/>
                    <a:pt x="144" y="91"/>
                  </a:cubicBezTo>
                  <a:cubicBezTo>
                    <a:pt x="195" y="91"/>
                    <a:pt x="209" y="23"/>
                    <a:pt x="160" y="22"/>
                  </a:cubicBezTo>
                  <a:close/>
                </a:path>
              </a:pathLst>
            </a:custGeom>
            <a:solidFill>
              <a:srgbClr val="A3727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3" name="Freeform 134"/>
            <p:cNvSpPr>
              <a:spLocks/>
            </p:cNvSpPr>
            <p:nvPr/>
          </p:nvSpPr>
          <p:spPr bwMode="auto">
            <a:xfrm>
              <a:off x="6889750" y="2682875"/>
              <a:ext cx="539750" cy="46037"/>
            </a:xfrm>
            <a:custGeom>
              <a:avLst/>
              <a:gdLst>
                <a:gd name="T0" fmla="*/ 274 w 274"/>
                <a:gd name="T1" fmla="*/ 0 h 23"/>
                <a:gd name="T2" fmla="*/ 215 w 274"/>
                <a:gd name="T3" fmla="*/ 23 h 23"/>
                <a:gd name="T4" fmla="*/ 58 w 274"/>
                <a:gd name="T5" fmla="*/ 23 h 23"/>
                <a:gd name="T6" fmla="*/ 0 w 274"/>
                <a:gd name="T7" fmla="*/ 0 h 23"/>
                <a:gd name="T8" fmla="*/ 274 w 274"/>
                <a:gd name="T9" fmla="*/ 0 h 23"/>
              </a:gdLst>
              <a:ahLst/>
              <a:cxnLst>
                <a:cxn ang="0">
                  <a:pos x="T0" y="T1"/>
                </a:cxn>
                <a:cxn ang="0">
                  <a:pos x="T2" y="T3"/>
                </a:cxn>
                <a:cxn ang="0">
                  <a:pos x="T4" y="T5"/>
                </a:cxn>
                <a:cxn ang="0">
                  <a:pos x="T6" y="T7"/>
                </a:cxn>
                <a:cxn ang="0">
                  <a:pos x="T8" y="T9"/>
                </a:cxn>
              </a:cxnLst>
              <a:rect l="0" t="0" r="r" b="b"/>
              <a:pathLst>
                <a:path w="274" h="23">
                  <a:moveTo>
                    <a:pt x="274" y="0"/>
                  </a:moveTo>
                  <a:cubicBezTo>
                    <a:pt x="266" y="9"/>
                    <a:pt x="245" y="18"/>
                    <a:pt x="215" y="23"/>
                  </a:cubicBezTo>
                  <a:cubicBezTo>
                    <a:pt x="58" y="23"/>
                    <a:pt x="58" y="23"/>
                    <a:pt x="58" y="23"/>
                  </a:cubicBezTo>
                  <a:cubicBezTo>
                    <a:pt x="29" y="18"/>
                    <a:pt x="7" y="9"/>
                    <a:pt x="0" y="0"/>
                  </a:cubicBezTo>
                  <a:lnTo>
                    <a:pt x="274" y="0"/>
                  </a:lnTo>
                  <a:close/>
                </a:path>
              </a:pathLst>
            </a:custGeom>
            <a:solidFill>
              <a:srgbClr val="F483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4" name="Freeform 135"/>
            <p:cNvSpPr>
              <a:spLocks/>
            </p:cNvSpPr>
            <p:nvPr/>
          </p:nvSpPr>
          <p:spPr bwMode="auto">
            <a:xfrm>
              <a:off x="5324475" y="3678238"/>
              <a:ext cx="600075" cy="334962"/>
            </a:xfrm>
            <a:custGeom>
              <a:avLst/>
              <a:gdLst>
                <a:gd name="T0" fmla="*/ 0 w 304"/>
                <a:gd name="T1" fmla="*/ 129 h 170"/>
                <a:gd name="T2" fmla="*/ 197 w 304"/>
                <a:gd name="T3" fmla="*/ 34 h 170"/>
                <a:gd name="T4" fmla="*/ 241 w 304"/>
                <a:gd name="T5" fmla="*/ 3 h 170"/>
                <a:gd name="T6" fmla="*/ 304 w 304"/>
                <a:gd name="T7" fmla="*/ 170 h 170"/>
                <a:gd name="T8" fmla="*/ 0 w 304"/>
                <a:gd name="T9" fmla="*/ 129 h 170"/>
              </a:gdLst>
              <a:ahLst/>
              <a:cxnLst>
                <a:cxn ang="0">
                  <a:pos x="T0" y="T1"/>
                </a:cxn>
                <a:cxn ang="0">
                  <a:pos x="T2" y="T3"/>
                </a:cxn>
                <a:cxn ang="0">
                  <a:pos x="T4" y="T5"/>
                </a:cxn>
                <a:cxn ang="0">
                  <a:pos x="T6" y="T7"/>
                </a:cxn>
                <a:cxn ang="0">
                  <a:pos x="T8" y="T9"/>
                </a:cxn>
              </a:cxnLst>
              <a:rect l="0" t="0" r="r" b="b"/>
              <a:pathLst>
                <a:path w="304" h="170">
                  <a:moveTo>
                    <a:pt x="0" y="129"/>
                  </a:moveTo>
                  <a:cubicBezTo>
                    <a:pt x="5" y="129"/>
                    <a:pt x="170" y="49"/>
                    <a:pt x="197" y="34"/>
                  </a:cubicBezTo>
                  <a:cubicBezTo>
                    <a:pt x="223" y="18"/>
                    <a:pt x="242" y="0"/>
                    <a:pt x="241" y="3"/>
                  </a:cubicBezTo>
                  <a:cubicBezTo>
                    <a:pt x="239" y="6"/>
                    <a:pt x="304" y="170"/>
                    <a:pt x="304" y="170"/>
                  </a:cubicBezTo>
                  <a:lnTo>
                    <a:pt x="0" y="12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5" name="Freeform 136"/>
            <p:cNvSpPr>
              <a:spLocks/>
            </p:cNvSpPr>
            <p:nvPr/>
          </p:nvSpPr>
          <p:spPr bwMode="auto">
            <a:xfrm>
              <a:off x="5278438" y="3743325"/>
              <a:ext cx="914400" cy="869950"/>
            </a:xfrm>
            <a:custGeom>
              <a:avLst/>
              <a:gdLst>
                <a:gd name="T0" fmla="*/ 463 w 463"/>
                <a:gd name="T1" fmla="*/ 417 h 441"/>
                <a:gd name="T2" fmla="*/ 372 w 463"/>
                <a:gd name="T3" fmla="*/ 143 h 441"/>
                <a:gd name="T4" fmla="*/ 386 w 463"/>
                <a:gd name="T5" fmla="*/ 128 h 441"/>
                <a:gd name="T6" fmla="*/ 351 w 463"/>
                <a:gd name="T7" fmla="*/ 29 h 441"/>
                <a:gd name="T8" fmla="*/ 334 w 463"/>
                <a:gd name="T9" fmla="*/ 27 h 441"/>
                <a:gd name="T10" fmla="*/ 325 w 463"/>
                <a:gd name="T11" fmla="*/ 0 h 441"/>
                <a:gd name="T12" fmla="*/ 0 w 463"/>
                <a:gd name="T13" fmla="*/ 95 h 441"/>
                <a:gd name="T14" fmla="*/ 115 w 463"/>
                <a:gd name="T15" fmla="*/ 439 h 441"/>
                <a:gd name="T16" fmla="*/ 463 w 463"/>
                <a:gd name="T17" fmla="*/ 417 h 4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3" h="441">
                  <a:moveTo>
                    <a:pt x="463" y="417"/>
                  </a:moveTo>
                  <a:cubicBezTo>
                    <a:pt x="455" y="397"/>
                    <a:pt x="408" y="256"/>
                    <a:pt x="372" y="143"/>
                  </a:cubicBezTo>
                  <a:cubicBezTo>
                    <a:pt x="379" y="136"/>
                    <a:pt x="386" y="128"/>
                    <a:pt x="386" y="128"/>
                  </a:cubicBezTo>
                  <a:cubicBezTo>
                    <a:pt x="386" y="128"/>
                    <a:pt x="355" y="31"/>
                    <a:pt x="351" y="29"/>
                  </a:cubicBezTo>
                  <a:cubicBezTo>
                    <a:pt x="349" y="29"/>
                    <a:pt x="342" y="28"/>
                    <a:pt x="334" y="27"/>
                  </a:cubicBezTo>
                  <a:cubicBezTo>
                    <a:pt x="325" y="0"/>
                    <a:pt x="325" y="0"/>
                    <a:pt x="325" y="0"/>
                  </a:cubicBezTo>
                  <a:cubicBezTo>
                    <a:pt x="0" y="95"/>
                    <a:pt x="0" y="95"/>
                    <a:pt x="0" y="95"/>
                  </a:cubicBezTo>
                  <a:cubicBezTo>
                    <a:pt x="0" y="95"/>
                    <a:pt x="113" y="441"/>
                    <a:pt x="115" y="439"/>
                  </a:cubicBezTo>
                  <a:cubicBezTo>
                    <a:pt x="118" y="436"/>
                    <a:pt x="463" y="417"/>
                    <a:pt x="463" y="417"/>
                  </a:cubicBezTo>
                  <a:close/>
                </a:path>
              </a:pathLst>
            </a:custGeom>
            <a:solidFill>
              <a:srgbClr val="54A17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6" name="Freeform 137"/>
            <p:cNvSpPr>
              <a:spLocks/>
            </p:cNvSpPr>
            <p:nvPr/>
          </p:nvSpPr>
          <p:spPr bwMode="auto">
            <a:xfrm>
              <a:off x="5832475" y="3863975"/>
              <a:ext cx="625475" cy="563562"/>
            </a:xfrm>
            <a:custGeom>
              <a:avLst/>
              <a:gdLst>
                <a:gd name="T0" fmla="*/ 46 w 317"/>
                <a:gd name="T1" fmla="*/ 192 h 286"/>
                <a:gd name="T2" fmla="*/ 0 w 317"/>
                <a:gd name="T3" fmla="*/ 62 h 286"/>
                <a:gd name="T4" fmla="*/ 261 w 317"/>
                <a:gd name="T5" fmla="*/ 0 h 286"/>
                <a:gd name="T6" fmla="*/ 308 w 317"/>
                <a:gd name="T7" fmla="*/ 221 h 286"/>
                <a:gd name="T8" fmla="*/ 90 w 317"/>
                <a:gd name="T9" fmla="*/ 286 h 286"/>
                <a:gd name="T10" fmla="*/ 46 w 317"/>
                <a:gd name="T11" fmla="*/ 192 h 286"/>
              </a:gdLst>
              <a:ahLst/>
              <a:cxnLst>
                <a:cxn ang="0">
                  <a:pos x="T0" y="T1"/>
                </a:cxn>
                <a:cxn ang="0">
                  <a:pos x="T2" y="T3"/>
                </a:cxn>
                <a:cxn ang="0">
                  <a:pos x="T4" y="T5"/>
                </a:cxn>
                <a:cxn ang="0">
                  <a:pos x="T6" y="T7"/>
                </a:cxn>
                <a:cxn ang="0">
                  <a:pos x="T8" y="T9"/>
                </a:cxn>
                <a:cxn ang="0">
                  <a:pos x="T10" y="T11"/>
                </a:cxn>
              </a:cxnLst>
              <a:rect l="0" t="0" r="r" b="b"/>
              <a:pathLst>
                <a:path w="317" h="286">
                  <a:moveTo>
                    <a:pt x="46" y="192"/>
                  </a:moveTo>
                  <a:cubicBezTo>
                    <a:pt x="36" y="158"/>
                    <a:pt x="0" y="62"/>
                    <a:pt x="0" y="62"/>
                  </a:cubicBezTo>
                  <a:cubicBezTo>
                    <a:pt x="261" y="0"/>
                    <a:pt x="261" y="0"/>
                    <a:pt x="261" y="0"/>
                  </a:cubicBezTo>
                  <a:cubicBezTo>
                    <a:pt x="261" y="0"/>
                    <a:pt x="298" y="226"/>
                    <a:pt x="308" y="221"/>
                  </a:cubicBezTo>
                  <a:cubicBezTo>
                    <a:pt x="317" y="216"/>
                    <a:pt x="90" y="286"/>
                    <a:pt x="90" y="286"/>
                  </a:cubicBezTo>
                  <a:lnTo>
                    <a:pt x="46" y="19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7" name="Freeform 138"/>
            <p:cNvSpPr>
              <a:spLocks/>
            </p:cNvSpPr>
            <p:nvPr/>
          </p:nvSpPr>
          <p:spPr bwMode="auto">
            <a:xfrm>
              <a:off x="5438775" y="3868738"/>
              <a:ext cx="914400" cy="871537"/>
            </a:xfrm>
            <a:custGeom>
              <a:avLst/>
              <a:gdLst>
                <a:gd name="T0" fmla="*/ 0 w 463"/>
                <a:gd name="T1" fmla="*/ 417 h 441"/>
                <a:gd name="T2" fmla="*/ 91 w 463"/>
                <a:gd name="T3" fmla="*/ 143 h 441"/>
                <a:gd name="T4" fmla="*/ 77 w 463"/>
                <a:gd name="T5" fmla="*/ 128 h 441"/>
                <a:gd name="T6" fmla="*/ 112 w 463"/>
                <a:gd name="T7" fmla="*/ 29 h 441"/>
                <a:gd name="T8" fmla="*/ 129 w 463"/>
                <a:gd name="T9" fmla="*/ 27 h 441"/>
                <a:gd name="T10" fmla="*/ 138 w 463"/>
                <a:gd name="T11" fmla="*/ 0 h 441"/>
                <a:gd name="T12" fmla="*/ 463 w 463"/>
                <a:gd name="T13" fmla="*/ 95 h 441"/>
                <a:gd name="T14" fmla="*/ 348 w 463"/>
                <a:gd name="T15" fmla="*/ 439 h 441"/>
                <a:gd name="T16" fmla="*/ 0 w 463"/>
                <a:gd name="T17" fmla="*/ 417 h 4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3" h="441">
                  <a:moveTo>
                    <a:pt x="0" y="417"/>
                  </a:moveTo>
                  <a:cubicBezTo>
                    <a:pt x="8" y="397"/>
                    <a:pt x="55" y="256"/>
                    <a:pt x="91" y="143"/>
                  </a:cubicBezTo>
                  <a:cubicBezTo>
                    <a:pt x="84" y="136"/>
                    <a:pt x="77" y="128"/>
                    <a:pt x="77" y="128"/>
                  </a:cubicBezTo>
                  <a:cubicBezTo>
                    <a:pt x="77" y="128"/>
                    <a:pt x="108" y="31"/>
                    <a:pt x="112" y="29"/>
                  </a:cubicBezTo>
                  <a:cubicBezTo>
                    <a:pt x="114" y="29"/>
                    <a:pt x="121" y="28"/>
                    <a:pt x="129" y="27"/>
                  </a:cubicBezTo>
                  <a:cubicBezTo>
                    <a:pt x="138" y="0"/>
                    <a:pt x="138" y="0"/>
                    <a:pt x="138" y="0"/>
                  </a:cubicBezTo>
                  <a:cubicBezTo>
                    <a:pt x="463" y="95"/>
                    <a:pt x="463" y="95"/>
                    <a:pt x="463" y="95"/>
                  </a:cubicBezTo>
                  <a:cubicBezTo>
                    <a:pt x="463" y="95"/>
                    <a:pt x="350" y="441"/>
                    <a:pt x="348" y="439"/>
                  </a:cubicBezTo>
                  <a:cubicBezTo>
                    <a:pt x="345" y="436"/>
                    <a:pt x="0" y="417"/>
                    <a:pt x="0" y="417"/>
                  </a:cubicBezTo>
                  <a:close/>
                </a:path>
              </a:pathLst>
            </a:custGeom>
            <a:solidFill>
              <a:srgbClr val="F8A98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8" name="Freeform 139"/>
            <p:cNvSpPr>
              <a:spLocks/>
            </p:cNvSpPr>
            <p:nvPr/>
          </p:nvSpPr>
          <p:spPr bwMode="auto">
            <a:xfrm>
              <a:off x="6419850" y="3819525"/>
              <a:ext cx="565150" cy="325437"/>
            </a:xfrm>
            <a:custGeom>
              <a:avLst/>
              <a:gdLst>
                <a:gd name="T0" fmla="*/ 261 w 286"/>
                <a:gd name="T1" fmla="*/ 165 h 165"/>
                <a:gd name="T2" fmla="*/ 286 w 286"/>
                <a:gd name="T3" fmla="*/ 103 h 165"/>
                <a:gd name="T4" fmla="*/ 36 w 286"/>
                <a:gd name="T5" fmla="*/ 0 h 165"/>
                <a:gd name="T6" fmla="*/ 1 w 286"/>
                <a:gd name="T7" fmla="*/ 142 h 165"/>
                <a:gd name="T8" fmla="*/ 261 w 286"/>
                <a:gd name="T9" fmla="*/ 165 h 165"/>
              </a:gdLst>
              <a:ahLst/>
              <a:cxnLst>
                <a:cxn ang="0">
                  <a:pos x="T0" y="T1"/>
                </a:cxn>
                <a:cxn ang="0">
                  <a:pos x="T2" y="T3"/>
                </a:cxn>
                <a:cxn ang="0">
                  <a:pos x="T4" y="T5"/>
                </a:cxn>
                <a:cxn ang="0">
                  <a:pos x="T6" y="T7"/>
                </a:cxn>
                <a:cxn ang="0">
                  <a:pos x="T8" y="T9"/>
                </a:cxn>
              </a:cxnLst>
              <a:rect l="0" t="0" r="r" b="b"/>
              <a:pathLst>
                <a:path w="286" h="165">
                  <a:moveTo>
                    <a:pt x="261" y="165"/>
                  </a:moveTo>
                  <a:cubicBezTo>
                    <a:pt x="261" y="162"/>
                    <a:pt x="286" y="103"/>
                    <a:pt x="286" y="103"/>
                  </a:cubicBezTo>
                  <a:cubicBezTo>
                    <a:pt x="36" y="0"/>
                    <a:pt x="36" y="0"/>
                    <a:pt x="36" y="0"/>
                  </a:cubicBezTo>
                  <a:cubicBezTo>
                    <a:pt x="36" y="0"/>
                    <a:pt x="0" y="145"/>
                    <a:pt x="1" y="142"/>
                  </a:cubicBezTo>
                  <a:cubicBezTo>
                    <a:pt x="2" y="139"/>
                    <a:pt x="261" y="165"/>
                    <a:pt x="261" y="16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9" name="Freeform 140"/>
            <p:cNvSpPr>
              <a:spLocks/>
            </p:cNvSpPr>
            <p:nvPr/>
          </p:nvSpPr>
          <p:spPr bwMode="auto">
            <a:xfrm>
              <a:off x="6153150" y="3859213"/>
              <a:ext cx="914400" cy="869950"/>
            </a:xfrm>
            <a:custGeom>
              <a:avLst/>
              <a:gdLst>
                <a:gd name="T0" fmla="*/ 0 w 463"/>
                <a:gd name="T1" fmla="*/ 417 h 441"/>
                <a:gd name="T2" fmla="*/ 91 w 463"/>
                <a:gd name="T3" fmla="*/ 143 h 441"/>
                <a:gd name="T4" fmla="*/ 77 w 463"/>
                <a:gd name="T5" fmla="*/ 127 h 441"/>
                <a:gd name="T6" fmla="*/ 112 w 463"/>
                <a:gd name="T7" fmla="*/ 29 h 441"/>
                <a:gd name="T8" fmla="*/ 129 w 463"/>
                <a:gd name="T9" fmla="*/ 27 h 441"/>
                <a:gd name="T10" fmla="*/ 138 w 463"/>
                <a:gd name="T11" fmla="*/ 0 h 441"/>
                <a:gd name="T12" fmla="*/ 463 w 463"/>
                <a:gd name="T13" fmla="*/ 94 h 441"/>
                <a:gd name="T14" fmla="*/ 348 w 463"/>
                <a:gd name="T15" fmla="*/ 439 h 441"/>
                <a:gd name="T16" fmla="*/ 0 w 463"/>
                <a:gd name="T17" fmla="*/ 417 h 4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3" h="441">
                  <a:moveTo>
                    <a:pt x="0" y="417"/>
                  </a:moveTo>
                  <a:cubicBezTo>
                    <a:pt x="8" y="397"/>
                    <a:pt x="54" y="256"/>
                    <a:pt x="91" y="143"/>
                  </a:cubicBezTo>
                  <a:cubicBezTo>
                    <a:pt x="84" y="136"/>
                    <a:pt x="77" y="127"/>
                    <a:pt x="77" y="127"/>
                  </a:cubicBezTo>
                  <a:cubicBezTo>
                    <a:pt x="77" y="127"/>
                    <a:pt x="108" y="31"/>
                    <a:pt x="112" y="29"/>
                  </a:cubicBezTo>
                  <a:cubicBezTo>
                    <a:pt x="114" y="29"/>
                    <a:pt x="121" y="28"/>
                    <a:pt x="129" y="27"/>
                  </a:cubicBezTo>
                  <a:cubicBezTo>
                    <a:pt x="138" y="0"/>
                    <a:pt x="138" y="0"/>
                    <a:pt x="138" y="0"/>
                  </a:cubicBezTo>
                  <a:cubicBezTo>
                    <a:pt x="463" y="94"/>
                    <a:pt x="463" y="94"/>
                    <a:pt x="463" y="94"/>
                  </a:cubicBezTo>
                  <a:cubicBezTo>
                    <a:pt x="463" y="94"/>
                    <a:pt x="350" y="441"/>
                    <a:pt x="348" y="439"/>
                  </a:cubicBezTo>
                  <a:cubicBezTo>
                    <a:pt x="345" y="436"/>
                    <a:pt x="0" y="417"/>
                    <a:pt x="0" y="417"/>
                  </a:cubicBezTo>
                  <a:close/>
                </a:path>
              </a:pathLst>
            </a:custGeom>
            <a:solidFill>
              <a:srgbClr val="A3727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50" name="Freeform 141"/>
            <p:cNvSpPr>
              <a:spLocks noEditPoints="1"/>
            </p:cNvSpPr>
            <p:nvPr/>
          </p:nvSpPr>
          <p:spPr bwMode="auto">
            <a:xfrm>
              <a:off x="5291138" y="4156075"/>
              <a:ext cx="1752600" cy="1017587"/>
            </a:xfrm>
            <a:custGeom>
              <a:avLst/>
              <a:gdLst>
                <a:gd name="T0" fmla="*/ 0 w 888"/>
                <a:gd name="T1" fmla="*/ 0 h 516"/>
                <a:gd name="T2" fmla="*/ 888 w 888"/>
                <a:gd name="T3" fmla="*/ 0 h 516"/>
                <a:gd name="T4" fmla="*/ 888 w 888"/>
                <a:gd name="T5" fmla="*/ 516 h 516"/>
                <a:gd name="T6" fmla="*/ 0 w 888"/>
                <a:gd name="T7" fmla="*/ 516 h 516"/>
                <a:gd name="T8" fmla="*/ 0 w 888"/>
                <a:gd name="T9" fmla="*/ 0 h 516"/>
                <a:gd name="T10" fmla="*/ 319 w 888"/>
                <a:gd name="T11" fmla="*/ 69 h 516"/>
                <a:gd name="T12" fmla="*/ 299 w 888"/>
                <a:gd name="T13" fmla="*/ 89 h 516"/>
                <a:gd name="T14" fmla="*/ 299 w 888"/>
                <a:gd name="T15" fmla="*/ 99 h 516"/>
                <a:gd name="T16" fmla="*/ 319 w 888"/>
                <a:gd name="T17" fmla="*/ 119 h 516"/>
                <a:gd name="T18" fmla="*/ 460 w 888"/>
                <a:gd name="T19" fmla="*/ 119 h 516"/>
                <a:gd name="T20" fmla="*/ 479 w 888"/>
                <a:gd name="T21" fmla="*/ 99 h 516"/>
                <a:gd name="T22" fmla="*/ 479 w 888"/>
                <a:gd name="T23" fmla="*/ 89 h 516"/>
                <a:gd name="T24" fmla="*/ 460 w 888"/>
                <a:gd name="T25" fmla="*/ 69 h 516"/>
                <a:gd name="T26" fmla="*/ 319 w 888"/>
                <a:gd name="T27" fmla="*/ 69 h 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88" h="516">
                  <a:moveTo>
                    <a:pt x="0" y="0"/>
                  </a:moveTo>
                  <a:cubicBezTo>
                    <a:pt x="888" y="0"/>
                    <a:pt x="888" y="0"/>
                    <a:pt x="888" y="0"/>
                  </a:cubicBezTo>
                  <a:cubicBezTo>
                    <a:pt x="888" y="516"/>
                    <a:pt x="888" y="516"/>
                    <a:pt x="888" y="516"/>
                  </a:cubicBezTo>
                  <a:cubicBezTo>
                    <a:pt x="0" y="516"/>
                    <a:pt x="0" y="516"/>
                    <a:pt x="0" y="516"/>
                  </a:cubicBezTo>
                  <a:lnTo>
                    <a:pt x="0" y="0"/>
                  </a:lnTo>
                  <a:close/>
                  <a:moveTo>
                    <a:pt x="319" y="69"/>
                  </a:moveTo>
                  <a:cubicBezTo>
                    <a:pt x="308" y="69"/>
                    <a:pt x="299" y="78"/>
                    <a:pt x="299" y="89"/>
                  </a:cubicBezTo>
                  <a:cubicBezTo>
                    <a:pt x="299" y="99"/>
                    <a:pt x="299" y="99"/>
                    <a:pt x="299" y="99"/>
                  </a:cubicBezTo>
                  <a:cubicBezTo>
                    <a:pt x="299" y="110"/>
                    <a:pt x="308" y="119"/>
                    <a:pt x="319" y="119"/>
                  </a:cubicBezTo>
                  <a:cubicBezTo>
                    <a:pt x="460" y="119"/>
                    <a:pt x="460" y="119"/>
                    <a:pt x="460" y="119"/>
                  </a:cubicBezTo>
                  <a:cubicBezTo>
                    <a:pt x="471" y="119"/>
                    <a:pt x="479" y="110"/>
                    <a:pt x="479" y="99"/>
                  </a:cubicBezTo>
                  <a:cubicBezTo>
                    <a:pt x="479" y="89"/>
                    <a:pt x="479" y="89"/>
                    <a:pt x="479" y="89"/>
                  </a:cubicBezTo>
                  <a:cubicBezTo>
                    <a:pt x="479" y="78"/>
                    <a:pt x="471" y="69"/>
                    <a:pt x="460" y="69"/>
                  </a:cubicBezTo>
                  <a:lnTo>
                    <a:pt x="319" y="69"/>
                  </a:lnTo>
                  <a:close/>
                </a:path>
              </a:pathLst>
            </a:custGeom>
            <a:solidFill>
              <a:srgbClr val="F483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51" name="Freeform 142"/>
            <p:cNvSpPr>
              <a:spLocks/>
            </p:cNvSpPr>
            <p:nvPr/>
          </p:nvSpPr>
          <p:spPr bwMode="auto">
            <a:xfrm>
              <a:off x="5291138" y="4156075"/>
              <a:ext cx="1665287" cy="1017587"/>
            </a:xfrm>
            <a:custGeom>
              <a:avLst/>
              <a:gdLst>
                <a:gd name="T0" fmla="*/ 633 w 844"/>
                <a:gd name="T1" fmla="*/ 0 h 516"/>
                <a:gd name="T2" fmla="*/ 836 w 844"/>
                <a:gd name="T3" fmla="*/ 0 h 516"/>
                <a:gd name="T4" fmla="*/ 844 w 844"/>
                <a:gd name="T5" fmla="*/ 516 h 516"/>
                <a:gd name="T6" fmla="*/ 75 w 844"/>
                <a:gd name="T7" fmla="*/ 516 h 516"/>
                <a:gd name="T8" fmla="*/ 0 w 844"/>
                <a:gd name="T9" fmla="*/ 506 h 516"/>
                <a:gd name="T10" fmla="*/ 0 w 844"/>
                <a:gd name="T11" fmla="*/ 467 h 516"/>
                <a:gd name="T12" fmla="*/ 602 w 844"/>
                <a:gd name="T13" fmla="*/ 119 h 516"/>
                <a:gd name="T14" fmla="*/ 633 w 844"/>
                <a:gd name="T15" fmla="*/ 0 h 51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4" h="516">
                  <a:moveTo>
                    <a:pt x="633" y="0"/>
                  </a:moveTo>
                  <a:cubicBezTo>
                    <a:pt x="836" y="0"/>
                    <a:pt x="836" y="0"/>
                    <a:pt x="836" y="0"/>
                  </a:cubicBezTo>
                  <a:cubicBezTo>
                    <a:pt x="839" y="152"/>
                    <a:pt x="843" y="392"/>
                    <a:pt x="844" y="516"/>
                  </a:cubicBezTo>
                  <a:cubicBezTo>
                    <a:pt x="75" y="516"/>
                    <a:pt x="75" y="516"/>
                    <a:pt x="75" y="516"/>
                  </a:cubicBezTo>
                  <a:cubicBezTo>
                    <a:pt x="47" y="512"/>
                    <a:pt x="22" y="509"/>
                    <a:pt x="0" y="506"/>
                  </a:cubicBezTo>
                  <a:cubicBezTo>
                    <a:pt x="0" y="467"/>
                    <a:pt x="0" y="467"/>
                    <a:pt x="0" y="467"/>
                  </a:cubicBezTo>
                  <a:cubicBezTo>
                    <a:pt x="167" y="412"/>
                    <a:pt x="523" y="279"/>
                    <a:pt x="602" y="119"/>
                  </a:cubicBezTo>
                  <a:cubicBezTo>
                    <a:pt x="623" y="76"/>
                    <a:pt x="632" y="36"/>
                    <a:pt x="633" y="0"/>
                  </a:cubicBezTo>
                  <a:close/>
                </a:path>
              </a:pathLst>
            </a:custGeom>
            <a:solidFill>
              <a:srgbClr val="EC81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52" name="Rectangle 143"/>
            <p:cNvSpPr>
              <a:spLocks noChangeArrowheads="1"/>
            </p:cNvSpPr>
            <p:nvPr/>
          </p:nvSpPr>
          <p:spPr bwMode="auto">
            <a:xfrm>
              <a:off x="6765925" y="4156075"/>
              <a:ext cx="277812" cy="1017587"/>
            </a:xfrm>
            <a:prstGeom prst="rect">
              <a:avLst/>
            </a:prstGeom>
            <a:solidFill>
              <a:srgbClr val="E47A5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53" name="Freeform 144"/>
            <p:cNvSpPr>
              <a:spLocks/>
            </p:cNvSpPr>
            <p:nvPr/>
          </p:nvSpPr>
          <p:spPr bwMode="auto">
            <a:xfrm>
              <a:off x="4121150" y="4889500"/>
              <a:ext cx="436562" cy="296862"/>
            </a:xfrm>
            <a:custGeom>
              <a:avLst/>
              <a:gdLst>
                <a:gd name="T0" fmla="*/ 219 w 221"/>
                <a:gd name="T1" fmla="*/ 96 h 150"/>
                <a:gd name="T2" fmla="*/ 179 w 221"/>
                <a:gd name="T3" fmla="*/ 46 h 150"/>
                <a:gd name="T4" fmla="*/ 119 w 221"/>
                <a:gd name="T5" fmla="*/ 30 h 150"/>
                <a:gd name="T6" fmla="*/ 97 w 221"/>
                <a:gd name="T7" fmla="*/ 2 h 150"/>
                <a:gd name="T8" fmla="*/ 35 w 221"/>
                <a:gd name="T9" fmla="*/ 16 h 150"/>
                <a:gd name="T10" fmla="*/ 3 w 221"/>
                <a:gd name="T11" fmla="*/ 63 h 150"/>
                <a:gd name="T12" fmla="*/ 15 w 221"/>
                <a:gd name="T13" fmla="*/ 111 h 150"/>
                <a:gd name="T14" fmla="*/ 93 w 221"/>
                <a:gd name="T15" fmla="*/ 117 h 150"/>
                <a:gd name="T16" fmla="*/ 130 w 221"/>
                <a:gd name="T17" fmla="*/ 144 h 150"/>
                <a:gd name="T18" fmla="*/ 169 w 221"/>
                <a:gd name="T19" fmla="*/ 142 h 150"/>
                <a:gd name="T20" fmla="*/ 221 w 221"/>
                <a:gd name="T21" fmla="*/ 120 h 150"/>
                <a:gd name="T22" fmla="*/ 219 w 221"/>
                <a:gd name="T23" fmla="*/ 96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21" h="150">
                  <a:moveTo>
                    <a:pt x="219" y="96"/>
                  </a:moveTo>
                  <a:cubicBezTo>
                    <a:pt x="217" y="91"/>
                    <a:pt x="203" y="50"/>
                    <a:pt x="179" y="46"/>
                  </a:cubicBezTo>
                  <a:cubicBezTo>
                    <a:pt x="155" y="42"/>
                    <a:pt x="120" y="35"/>
                    <a:pt x="119" y="30"/>
                  </a:cubicBezTo>
                  <a:cubicBezTo>
                    <a:pt x="118" y="25"/>
                    <a:pt x="125" y="0"/>
                    <a:pt x="97" y="2"/>
                  </a:cubicBezTo>
                  <a:cubicBezTo>
                    <a:pt x="68" y="4"/>
                    <a:pt x="52" y="3"/>
                    <a:pt x="35" y="16"/>
                  </a:cubicBezTo>
                  <a:cubicBezTo>
                    <a:pt x="18" y="30"/>
                    <a:pt x="6" y="41"/>
                    <a:pt x="3" y="63"/>
                  </a:cubicBezTo>
                  <a:cubicBezTo>
                    <a:pt x="0" y="84"/>
                    <a:pt x="5" y="96"/>
                    <a:pt x="15" y="111"/>
                  </a:cubicBezTo>
                  <a:cubicBezTo>
                    <a:pt x="25" y="125"/>
                    <a:pt x="88" y="110"/>
                    <a:pt x="93" y="117"/>
                  </a:cubicBezTo>
                  <a:cubicBezTo>
                    <a:pt x="97" y="124"/>
                    <a:pt x="122" y="139"/>
                    <a:pt x="130" y="144"/>
                  </a:cubicBezTo>
                  <a:cubicBezTo>
                    <a:pt x="138" y="150"/>
                    <a:pt x="155" y="141"/>
                    <a:pt x="169" y="142"/>
                  </a:cubicBezTo>
                  <a:cubicBezTo>
                    <a:pt x="182" y="143"/>
                    <a:pt x="221" y="120"/>
                    <a:pt x="221" y="120"/>
                  </a:cubicBezTo>
                  <a:lnTo>
                    <a:pt x="219" y="9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54" name="Freeform 145"/>
            <p:cNvSpPr>
              <a:spLocks/>
            </p:cNvSpPr>
            <p:nvPr/>
          </p:nvSpPr>
          <p:spPr bwMode="auto">
            <a:xfrm>
              <a:off x="4127500" y="5043488"/>
              <a:ext cx="284162" cy="136525"/>
            </a:xfrm>
            <a:custGeom>
              <a:avLst/>
              <a:gdLst>
                <a:gd name="T0" fmla="*/ 90 w 144"/>
                <a:gd name="T1" fmla="*/ 39 h 69"/>
                <a:gd name="T2" fmla="*/ 127 w 144"/>
                <a:gd name="T3" fmla="*/ 66 h 69"/>
                <a:gd name="T4" fmla="*/ 141 w 144"/>
                <a:gd name="T5" fmla="*/ 68 h 69"/>
                <a:gd name="T6" fmla="*/ 142 w 144"/>
                <a:gd name="T7" fmla="*/ 50 h 69"/>
                <a:gd name="T8" fmla="*/ 96 w 144"/>
                <a:gd name="T9" fmla="*/ 19 h 69"/>
                <a:gd name="T10" fmla="*/ 84 w 144"/>
                <a:gd name="T11" fmla="*/ 0 h 69"/>
                <a:gd name="T12" fmla="*/ 47 w 144"/>
                <a:gd name="T13" fmla="*/ 19 h 69"/>
                <a:gd name="T14" fmla="*/ 0 w 144"/>
                <a:gd name="T15" fmla="*/ 10 h 69"/>
                <a:gd name="T16" fmla="*/ 12 w 144"/>
                <a:gd name="T17" fmla="*/ 33 h 69"/>
                <a:gd name="T18" fmla="*/ 90 w 144"/>
                <a:gd name="T19" fmla="*/ 39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4" h="69">
                  <a:moveTo>
                    <a:pt x="90" y="39"/>
                  </a:moveTo>
                  <a:cubicBezTo>
                    <a:pt x="94" y="46"/>
                    <a:pt x="119" y="61"/>
                    <a:pt x="127" y="66"/>
                  </a:cubicBezTo>
                  <a:cubicBezTo>
                    <a:pt x="130" y="69"/>
                    <a:pt x="135" y="69"/>
                    <a:pt x="141" y="68"/>
                  </a:cubicBezTo>
                  <a:cubicBezTo>
                    <a:pt x="143" y="59"/>
                    <a:pt x="144" y="51"/>
                    <a:pt x="142" y="50"/>
                  </a:cubicBezTo>
                  <a:cubicBezTo>
                    <a:pt x="138" y="48"/>
                    <a:pt x="99" y="27"/>
                    <a:pt x="96" y="19"/>
                  </a:cubicBezTo>
                  <a:cubicBezTo>
                    <a:pt x="93" y="11"/>
                    <a:pt x="84" y="0"/>
                    <a:pt x="84" y="0"/>
                  </a:cubicBezTo>
                  <a:cubicBezTo>
                    <a:pt x="84" y="0"/>
                    <a:pt x="51" y="18"/>
                    <a:pt x="47" y="19"/>
                  </a:cubicBezTo>
                  <a:cubicBezTo>
                    <a:pt x="43" y="20"/>
                    <a:pt x="7" y="10"/>
                    <a:pt x="0" y="10"/>
                  </a:cubicBezTo>
                  <a:cubicBezTo>
                    <a:pt x="2" y="18"/>
                    <a:pt x="6" y="25"/>
                    <a:pt x="12" y="33"/>
                  </a:cubicBezTo>
                  <a:cubicBezTo>
                    <a:pt x="22" y="47"/>
                    <a:pt x="85" y="32"/>
                    <a:pt x="90" y="39"/>
                  </a:cubicBezTo>
                  <a:close/>
                </a:path>
              </a:pathLst>
            </a:custGeom>
            <a:solidFill>
              <a:srgbClr val="E6E7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55" name="Freeform 146"/>
            <p:cNvSpPr>
              <a:spLocks/>
            </p:cNvSpPr>
            <p:nvPr/>
          </p:nvSpPr>
          <p:spPr bwMode="auto">
            <a:xfrm>
              <a:off x="4160838" y="4906963"/>
              <a:ext cx="396875" cy="265112"/>
            </a:xfrm>
            <a:custGeom>
              <a:avLst/>
              <a:gdLst>
                <a:gd name="T0" fmla="*/ 92 w 201"/>
                <a:gd name="T1" fmla="*/ 57 h 134"/>
                <a:gd name="T2" fmla="*/ 104 w 201"/>
                <a:gd name="T3" fmla="*/ 85 h 134"/>
                <a:gd name="T4" fmla="*/ 129 w 201"/>
                <a:gd name="T5" fmla="*/ 61 h 134"/>
                <a:gd name="T6" fmla="*/ 172 w 201"/>
                <a:gd name="T7" fmla="*/ 74 h 134"/>
                <a:gd name="T8" fmla="*/ 182 w 201"/>
                <a:gd name="T9" fmla="*/ 98 h 134"/>
                <a:gd name="T10" fmla="*/ 145 w 201"/>
                <a:gd name="T11" fmla="*/ 122 h 134"/>
                <a:gd name="T12" fmla="*/ 141 w 201"/>
                <a:gd name="T13" fmla="*/ 133 h 134"/>
                <a:gd name="T14" fmla="*/ 149 w 201"/>
                <a:gd name="T15" fmla="*/ 133 h 134"/>
                <a:gd name="T16" fmla="*/ 201 w 201"/>
                <a:gd name="T17" fmla="*/ 111 h 134"/>
                <a:gd name="T18" fmla="*/ 199 w 201"/>
                <a:gd name="T19" fmla="*/ 87 h 134"/>
                <a:gd name="T20" fmla="*/ 159 w 201"/>
                <a:gd name="T21" fmla="*/ 37 h 134"/>
                <a:gd name="T22" fmla="*/ 99 w 201"/>
                <a:gd name="T23" fmla="*/ 21 h 134"/>
                <a:gd name="T24" fmla="*/ 96 w 201"/>
                <a:gd name="T25" fmla="*/ 0 h 134"/>
                <a:gd name="T26" fmla="*/ 29 w 201"/>
                <a:gd name="T27" fmla="*/ 21 h 134"/>
                <a:gd name="T28" fmla="*/ 7 w 201"/>
                <a:gd name="T29" fmla="*/ 43 h 134"/>
                <a:gd name="T30" fmla="*/ 0 w 201"/>
                <a:gd name="T31" fmla="*/ 74 h 134"/>
                <a:gd name="T32" fmla="*/ 69 w 201"/>
                <a:gd name="T33" fmla="*/ 34 h 134"/>
                <a:gd name="T34" fmla="*/ 92 w 201"/>
                <a:gd name="T35" fmla="*/ 57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01" h="134">
                  <a:moveTo>
                    <a:pt x="92" y="57"/>
                  </a:moveTo>
                  <a:cubicBezTo>
                    <a:pt x="92" y="65"/>
                    <a:pt x="104" y="85"/>
                    <a:pt x="104" y="85"/>
                  </a:cubicBezTo>
                  <a:cubicBezTo>
                    <a:pt x="104" y="85"/>
                    <a:pt x="123" y="61"/>
                    <a:pt x="129" y="61"/>
                  </a:cubicBezTo>
                  <a:cubicBezTo>
                    <a:pt x="135" y="60"/>
                    <a:pt x="172" y="74"/>
                    <a:pt x="172" y="74"/>
                  </a:cubicBezTo>
                  <a:cubicBezTo>
                    <a:pt x="172" y="74"/>
                    <a:pt x="184" y="95"/>
                    <a:pt x="182" y="98"/>
                  </a:cubicBezTo>
                  <a:cubicBezTo>
                    <a:pt x="180" y="101"/>
                    <a:pt x="145" y="122"/>
                    <a:pt x="145" y="122"/>
                  </a:cubicBezTo>
                  <a:cubicBezTo>
                    <a:pt x="141" y="133"/>
                    <a:pt x="141" y="133"/>
                    <a:pt x="141" y="133"/>
                  </a:cubicBezTo>
                  <a:cubicBezTo>
                    <a:pt x="144" y="133"/>
                    <a:pt x="146" y="133"/>
                    <a:pt x="149" y="133"/>
                  </a:cubicBezTo>
                  <a:cubicBezTo>
                    <a:pt x="162" y="134"/>
                    <a:pt x="201" y="111"/>
                    <a:pt x="201" y="111"/>
                  </a:cubicBezTo>
                  <a:cubicBezTo>
                    <a:pt x="199" y="87"/>
                    <a:pt x="199" y="87"/>
                    <a:pt x="199" y="87"/>
                  </a:cubicBezTo>
                  <a:cubicBezTo>
                    <a:pt x="197" y="82"/>
                    <a:pt x="183" y="41"/>
                    <a:pt x="159" y="37"/>
                  </a:cubicBezTo>
                  <a:cubicBezTo>
                    <a:pt x="135" y="33"/>
                    <a:pt x="100" y="26"/>
                    <a:pt x="99" y="21"/>
                  </a:cubicBezTo>
                  <a:cubicBezTo>
                    <a:pt x="98" y="18"/>
                    <a:pt x="101" y="7"/>
                    <a:pt x="96" y="0"/>
                  </a:cubicBezTo>
                  <a:cubicBezTo>
                    <a:pt x="96" y="0"/>
                    <a:pt x="33" y="22"/>
                    <a:pt x="29" y="21"/>
                  </a:cubicBezTo>
                  <a:cubicBezTo>
                    <a:pt x="24" y="20"/>
                    <a:pt x="9" y="36"/>
                    <a:pt x="7" y="43"/>
                  </a:cubicBezTo>
                  <a:cubicBezTo>
                    <a:pt x="5" y="50"/>
                    <a:pt x="0" y="74"/>
                    <a:pt x="0" y="74"/>
                  </a:cubicBezTo>
                  <a:cubicBezTo>
                    <a:pt x="69" y="34"/>
                    <a:pt x="69" y="34"/>
                    <a:pt x="69" y="34"/>
                  </a:cubicBezTo>
                  <a:cubicBezTo>
                    <a:pt x="69" y="34"/>
                    <a:pt x="92" y="50"/>
                    <a:pt x="92" y="57"/>
                  </a:cubicBezTo>
                  <a:close/>
                </a:path>
              </a:pathLst>
            </a:custGeom>
            <a:solidFill>
              <a:srgbClr val="E6E7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56" name="Freeform 147"/>
            <p:cNvSpPr>
              <a:spLocks/>
            </p:cNvSpPr>
            <p:nvPr/>
          </p:nvSpPr>
          <p:spPr bwMode="auto">
            <a:xfrm>
              <a:off x="5024438" y="5073650"/>
              <a:ext cx="420687" cy="284162"/>
            </a:xfrm>
            <a:custGeom>
              <a:avLst/>
              <a:gdLst>
                <a:gd name="T0" fmla="*/ 210 w 213"/>
                <a:gd name="T1" fmla="*/ 92 h 144"/>
                <a:gd name="T2" fmla="*/ 172 w 213"/>
                <a:gd name="T3" fmla="*/ 44 h 144"/>
                <a:gd name="T4" fmla="*/ 115 w 213"/>
                <a:gd name="T5" fmla="*/ 29 h 144"/>
                <a:gd name="T6" fmla="*/ 93 w 213"/>
                <a:gd name="T7" fmla="*/ 2 h 144"/>
                <a:gd name="T8" fmla="*/ 34 w 213"/>
                <a:gd name="T9" fmla="*/ 16 h 144"/>
                <a:gd name="T10" fmla="*/ 3 w 213"/>
                <a:gd name="T11" fmla="*/ 61 h 144"/>
                <a:gd name="T12" fmla="*/ 15 w 213"/>
                <a:gd name="T13" fmla="*/ 107 h 144"/>
                <a:gd name="T14" fmla="*/ 89 w 213"/>
                <a:gd name="T15" fmla="*/ 113 h 144"/>
                <a:gd name="T16" fmla="*/ 125 w 213"/>
                <a:gd name="T17" fmla="*/ 139 h 144"/>
                <a:gd name="T18" fmla="*/ 162 w 213"/>
                <a:gd name="T19" fmla="*/ 136 h 144"/>
                <a:gd name="T20" fmla="*/ 213 w 213"/>
                <a:gd name="T21" fmla="*/ 116 h 144"/>
                <a:gd name="T22" fmla="*/ 210 w 213"/>
                <a:gd name="T23" fmla="*/ 92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3" h="144">
                  <a:moveTo>
                    <a:pt x="210" y="92"/>
                  </a:moveTo>
                  <a:cubicBezTo>
                    <a:pt x="209" y="87"/>
                    <a:pt x="195" y="49"/>
                    <a:pt x="172" y="44"/>
                  </a:cubicBezTo>
                  <a:cubicBezTo>
                    <a:pt x="149" y="40"/>
                    <a:pt x="115" y="34"/>
                    <a:pt x="115" y="29"/>
                  </a:cubicBezTo>
                  <a:cubicBezTo>
                    <a:pt x="114" y="24"/>
                    <a:pt x="121" y="0"/>
                    <a:pt x="93" y="2"/>
                  </a:cubicBezTo>
                  <a:cubicBezTo>
                    <a:pt x="65" y="5"/>
                    <a:pt x="50" y="3"/>
                    <a:pt x="34" y="16"/>
                  </a:cubicBezTo>
                  <a:cubicBezTo>
                    <a:pt x="18" y="29"/>
                    <a:pt x="6" y="40"/>
                    <a:pt x="3" y="61"/>
                  </a:cubicBezTo>
                  <a:cubicBezTo>
                    <a:pt x="0" y="81"/>
                    <a:pt x="5" y="93"/>
                    <a:pt x="15" y="107"/>
                  </a:cubicBezTo>
                  <a:cubicBezTo>
                    <a:pt x="25" y="120"/>
                    <a:pt x="85" y="106"/>
                    <a:pt x="89" y="113"/>
                  </a:cubicBezTo>
                  <a:cubicBezTo>
                    <a:pt x="94" y="120"/>
                    <a:pt x="118" y="133"/>
                    <a:pt x="125" y="139"/>
                  </a:cubicBezTo>
                  <a:cubicBezTo>
                    <a:pt x="133" y="144"/>
                    <a:pt x="149" y="136"/>
                    <a:pt x="162" y="136"/>
                  </a:cubicBezTo>
                  <a:cubicBezTo>
                    <a:pt x="175" y="137"/>
                    <a:pt x="213" y="116"/>
                    <a:pt x="213" y="116"/>
                  </a:cubicBezTo>
                  <a:lnTo>
                    <a:pt x="210" y="9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57" name="Freeform 148"/>
            <p:cNvSpPr>
              <a:spLocks/>
            </p:cNvSpPr>
            <p:nvPr/>
          </p:nvSpPr>
          <p:spPr bwMode="auto">
            <a:xfrm>
              <a:off x="5032375" y="5221288"/>
              <a:ext cx="273050" cy="130175"/>
            </a:xfrm>
            <a:custGeom>
              <a:avLst/>
              <a:gdLst>
                <a:gd name="T0" fmla="*/ 85 w 138"/>
                <a:gd name="T1" fmla="*/ 38 h 66"/>
                <a:gd name="T2" fmla="*/ 121 w 138"/>
                <a:gd name="T3" fmla="*/ 64 h 66"/>
                <a:gd name="T4" fmla="*/ 134 w 138"/>
                <a:gd name="T5" fmla="*/ 65 h 66"/>
                <a:gd name="T6" fmla="*/ 136 w 138"/>
                <a:gd name="T7" fmla="*/ 48 h 66"/>
                <a:gd name="T8" fmla="*/ 91 w 138"/>
                <a:gd name="T9" fmla="*/ 18 h 66"/>
                <a:gd name="T10" fmla="*/ 80 w 138"/>
                <a:gd name="T11" fmla="*/ 0 h 66"/>
                <a:gd name="T12" fmla="*/ 45 w 138"/>
                <a:gd name="T13" fmla="*/ 18 h 66"/>
                <a:gd name="T14" fmla="*/ 0 w 138"/>
                <a:gd name="T15" fmla="*/ 10 h 66"/>
                <a:gd name="T16" fmla="*/ 11 w 138"/>
                <a:gd name="T17" fmla="*/ 32 h 66"/>
                <a:gd name="T18" fmla="*/ 85 w 138"/>
                <a:gd name="T19" fmla="*/ 38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8" h="66">
                  <a:moveTo>
                    <a:pt x="85" y="38"/>
                  </a:moveTo>
                  <a:cubicBezTo>
                    <a:pt x="90" y="45"/>
                    <a:pt x="114" y="58"/>
                    <a:pt x="121" y="64"/>
                  </a:cubicBezTo>
                  <a:cubicBezTo>
                    <a:pt x="124" y="66"/>
                    <a:pt x="129" y="66"/>
                    <a:pt x="134" y="65"/>
                  </a:cubicBezTo>
                  <a:cubicBezTo>
                    <a:pt x="136" y="56"/>
                    <a:pt x="138" y="49"/>
                    <a:pt x="136" y="48"/>
                  </a:cubicBezTo>
                  <a:cubicBezTo>
                    <a:pt x="131" y="46"/>
                    <a:pt x="95" y="26"/>
                    <a:pt x="91" y="18"/>
                  </a:cubicBezTo>
                  <a:cubicBezTo>
                    <a:pt x="88" y="11"/>
                    <a:pt x="80" y="0"/>
                    <a:pt x="80" y="0"/>
                  </a:cubicBezTo>
                  <a:cubicBezTo>
                    <a:pt x="80" y="0"/>
                    <a:pt x="48" y="18"/>
                    <a:pt x="45" y="18"/>
                  </a:cubicBezTo>
                  <a:cubicBezTo>
                    <a:pt x="41" y="19"/>
                    <a:pt x="6" y="9"/>
                    <a:pt x="0" y="10"/>
                  </a:cubicBezTo>
                  <a:cubicBezTo>
                    <a:pt x="2" y="18"/>
                    <a:pt x="6" y="24"/>
                    <a:pt x="11" y="32"/>
                  </a:cubicBezTo>
                  <a:cubicBezTo>
                    <a:pt x="21" y="45"/>
                    <a:pt x="81" y="31"/>
                    <a:pt x="85" y="38"/>
                  </a:cubicBezTo>
                  <a:close/>
                </a:path>
              </a:pathLst>
            </a:custGeom>
            <a:solidFill>
              <a:srgbClr val="E6E7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58" name="Freeform 149"/>
            <p:cNvSpPr>
              <a:spLocks/>
            </p:cNvSpPr>
            <p:nvPr/>
          </p:nvSpPr>
          <p:spPr bwMode="auto">
            <a:xfrm>
              <a:off x="5062538" y="5091113"/>
              <a:ext cx="382587" cy="252412"/>
            </a:xfrm>
            <a:custGeom>
              <a:avLst/>
              <a:gdLst>
                <a:gd name="T0" fmla="*/ 89 w 194"/>
                <a:gd name="T1" fmla="*/ 55 h 128"/>
                <a:gd name="T2" fmla="*/ 100 w 194"/>
                <a:gd name="T3" fmla="*/ 81 h 128"/>
                <a:gd name="T4" fmla="*/ 124 w 194"/>
                <a:gd name="T5" fmla="*/ 58 h 128"/>
                <a:gd name="T6" fmla="*/ 166 w 194"/>
                <a:gd name="T7" fmla="*/ 71 h 128"/>
                <a:gd name="T8" fmla="*/ 175 w 194"/>
                <a:gd name="T9" fmla="*/ 94 h 128"/>
                <a:gd name="T10" fmla="*/ 139 w 194"/>
                <a:gd name="T11" fmla="*/ 117 h 128"/>
                <a:gd name="T12" fmla="*/ 136 w 194"/>
                <a:gd name="T13" fmla="*/ 128 h 128"/>
                <a:gd name="T14" fmla="*/ 143 w 194"/>
                <a:gd name="T15" fmla="*/ 127 h 128"/>
                <a:gd name="T16" fmla="*/ 194 w 194"/>
                <a:gd name="T17" fmla="*/ 107 h 128"/>
                <a:gd name="T18" fmla="*/ 191 w 194"/>
                <a:gd name="T19" fmla="*/ 83 h 128"/>
                <a:gd name="T20" fmla="*/ 153 w 194"/>
                <a:gd name="T21" fmla="*/ 35 h 128"/>
                <a:gd name="T22" fmla="*/ 96 w 194"/>
                <a:gd name="T23" fmla="*/ 20 h 128"/>
                <a:gd name="T24" fmla="*/ 93 w 194"/>
                <a:gd name="T25" fmla="*/ 0 h 128"/>
                <a:gd name="T26" fmla="*/ 28 w 194"/>
                <a:gd name="T27" fmla="*/ 20 h 128"/>
                <a:gd name="T28" fmla="*/ 7 w 194"/>
                <a:gd name="T29" fmla="*/ 41 h 128"/>
                <a:gd name="T30" fmla="*/ 0 w 194"/>
                <a:gd name="T31" fmla="*/ 71 h 128"/>
                <a:gd name="T32" fmla="*/ 67 w 194"/>
                <a:gd name="T33" fmla="*/ 33 h 128"/>
                <a:gd name="T34" fmla="*/ 89 w 194"/>
                <a:gd name="T35" fmla="*/ 55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4" h="128">
                  <a:moveTo>
                    <a:pt x="89" y="55"/>
                  </a:moveTo>
                  <a:cubicBezTo>
                    <a:pt x="89" y="62"/>
                    <a:pt x="100" y="81"/>
                    <a:pt x="100" y="81"/>
                  </a:cubicBezTo>
                  <a:cubicBezTo>
                    <a:pt x="100" y="81"/>
                    <a:pt x="119" y="59"/>
                    <a:pt x="124" y="58"/>
                  </a:cubicBezTo>
                  <a:cubicBezTo>
                    <a:pt x="130" y="57"/>
                    <a:pt x="166" y="71"/>
                    <a:pt x="166" y="71"/>
                  </a:cubicBezTo>
                  <a:cubicBezTo>
                    <a:pt x="166" y="71"/>
                    <a:pt x="177" y="91"/>
                    <a:pt x="175" y="94"/>
                  </a:cubicBezTo>
                  <a:cubicBezTo>
                    <a:pt x="173" y="97"/>
                    <a:pt x="139" y="117"/>
                    <a:pt x="139" y="117"/>
                  </a:cubicBezTo>
                  <a:cubicBezTo>
                    <a:pt x="136" y="128"/>
                    <a:pt x="136" y="128"/>
                    <a:pt x="136" y="128"/>
                  </a:cubicBezTo>
                  <a:cubicBezTo>
                    <a:pt x="138" y="127"/>
                    <a:pt x="141" y="127"/>
                    <a:pt x="143" y="127"/>
                  </a:cubicBezTo>
                  <a:cubicBezTo>
                    <a:pt x="156" y="128"/>
                    <a:pt x="194" y="107"/>
                    <a:pt x="194" y="107"/>
                  </a:cubicBezTo>
                  <a:cubicBezTo>
                    <a:pt x="191" y="83"/>
                    <a:pt x="191" y="83"/>
                    <a:pt x="191" y="83"/>
                  </a:cubicBezTo>
                  <a:cubicBezTo>
                    <a:pt x="190" y="78"/>
                    <a:pt x="176" y="40"/>
                    <a:pt x="153" y="35"/>
                  </a:cubicBezTo>
                  <a:cubicBezTo>
                    <a:pt x="130" y="31"/>
                    <a:pt x="96" y="25"/>
                    <a:pt x="96" y="20"/>
                  </a:cubicBezTo>
                  <a:cubicBezTo>
                    <a:pt x="95" y="17"/>
                    <a:pt x="98" y="7"/>
                    <a:pt x="93" y="0"/>
                  </a:cubicBezTo>
                  <a:cubicBezTo>
                    <a:pt x="93" y="0"/>
                    <a:pt x="33" y="21"/>
                    <a:pt x="28" y="20"/>
                  </a:cubicBezTo>
                  <a:cubicBezTo>
                    <a:pt x="24" y="19"/>
                    <a:pt x="9" y="34"/>
                    <a:pt x="7" y="41"/>
                  </a:cubicBezTo>
                  <a:cubicBezTo>
                    <a:pt x="5" y="48"/>
                    <a:pt x="0" y="71"/>
                    <a:pt x="0" y="71"/>
                  </a:cubicBezTo>
                  <a:cubicBezTo>
                    <a:pt x="67" y="33"/>
                    <a:pt x="67" y="33"/>
                    <a:pt x="67" y="33"/>
                  </a:cubicBezTo>
                  <a:cubicBezTo>
                    <a:pt x="67" y="33"/>
                    <a:pt x="89" y="48"/>
                    <a:pt x="89" y="55"/>
                  </a:cubicBezTo>
                  <a:close/>
                </a:path>
              </a:pathLst>
            </a:custGeom>
            <a:solidFill>
              <a:srgbClr val="E6E7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59" name="Freeform 150"/>
            <p:cNvSpPr>
              <a:spLocks/>
            </p:cNvSpPr>
            <p:nvPr/>
          </p:nvSpPr>
          <p:spPr bwMode="auto">
            <a:xfrm>
              <a:off x="6032500" y="5102225"/>
              <a:ext cx="333375" cy="225425"/>
            </a:xfrm>
            <a:custGeom>
              <a:avLst/>
              <a:gdLst>
                <a:gd name="T0" fmla="*/ 2 w 169"/>
                <a:gd name="T1" fmla="*/ 73 h 114"/>
                <a:gd name="T2" fmla="*/ 32 w 169"/>
                <a:gd name="T3" fmla="*/ 35 h 114"/>
                <a:gd name="T4" fmla="*/ 78 w 169"/>
                <a:gd name="T5" fmla="*/ 23 h 114"/>
                <a:gd name="T6" fmla="*/ 95 w 169"/>
                <a:gd name="T7" fmla="*/ 2 h 114"/>
                <a:gd name="T8" fmla="*/ 142 w 169"/>
                <a:gd name="T9" fmla="*/ 13 h 114"/>
                <a:gd name="T10" fmla="*/ 166 w 169"/>
                <a:gd name="T11" fmla="*/ 48 h 114"/>
                <a:gd name="T12" fmla="*/ 157 w 169"/>
                <a:gd name="T13" fmla="*/ 85 h 114"/>
                <a:gd name="T14" fmla="*/ 98 w 169"/>
                <a:gd name="T15" fmla="*/ 89 h 114"/>
                <a:gd name="T16" fmla="*/ 69 w 169"/>
                <a:gd name="T17" fmla="*/ 110 h 114"/>
                <a:gd name="T18" fmla="*/ 40 w 169"/>
                <a:gd name="T19" fmla="*/ 108 h 114"/>
                <a:gd name="T20" fmla="*/ 0 w 169"/>
                <a:gd name="T21" fmla="*/ 92 h 114"/>
                <a:gd name="T22" fmla="*/ 2 w 169"/>
                <a:gd name="T23" fmla="*/ 73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9" h="114">
                  <a:moveTo>
                    <a:pt x="2" y="73"/>
                  </a:moveTo>
                  <a:cubicBezTo>
                    <a:pt x="3" y="69"/>
                    <a:pt x="14" y="39"/>
                    <a:pt x="32" y="35"/>
                  </a:cubicBezTo>
                  <a:cubicBezTo>
                    <a:pt x="51" y="32"/>
                    <a:pt x="77" y="27"/>
                    <a:pt x="78" y="23"/>
                  </a:cubicBezTo>
                  <a:cubicBezTo>
                    <a:pt x="79" y="19"/>
                    <a:pt x="73" y="0"/>
                    <a:pt x="95" y="2"/>
                  </a:cubicBezTo>
                  <a:cubicBezTo>
                    <a:pt x="117" y="4"/>
                    <a:pt x="129" y="2"/>
                    <a:pt x="142" y="13"/>
                  </a:cubicBezTo>
                  <a:cubicBezTo>
                    <a:pt x="155" y="23"/>
                    <a:pt x="164" y="32"/>
                    <a:pt x="166" y="48"/>
                  </a:cubicBezTo>
                  <a:cubicBezTo>
                    <a:pt x="169" y="64"/>
                    <a:pt x="165" y="74"/>
                    <a:pt x="157" y="85"/>
                  </a:cubicBezTo>
                  <a:cubicBezTo>
                    <a:pt x="149" y="95"/>
                    <a:pt x="102" y="84"/>
                    <a:pt x="98" y="89"/>
                  </a:cubicBezTo>
                  <a:cubicBezTo>
                    <a:pt x="94" y="95"/>
                    <a:pt x="76" y="106"/>
                    <a:pt x="69" y="110"/>
                  </a:cubicBezTo>
                  <a:cubicBezTo>
                    <a:pt x="63" y="114"/>
                    <a:pt x="51" y="108"/>
                    <a:pt x="40" y="108"/>
                  </a:cubicBezTo>
                  <a:cubicBezTo>
                    <a:pt x="30" y="109"/>
                    <a:pt x="0" y="92"/>
                    <a:pt x="0" y="92"/>
                  </a:cubicBezTo>
                  <a:lnTo>
                    <a:pt x="2" y="7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0" name="Freeform 151"/>
            <p:cNvSpPr>
              <a:spLocks/>
            </p:cNvSpPr>
            <p:nvPr/>
          </p:nvSpPr>
          <p:spPr bwMode="auto">
            <a:xfrm>
              <a:off x="6145213" y="5219700"/>
              <a:ext cx="215900" cy="104775"/>
            </a:xfrm>
            <a:custGeom>
              <a:avLst/>
              <a:gdLst>
                <a:gd name="T0" fmla="*/ 41 w 109"/>
                <a:gd name="T1" fmla="*/ 30 h 53"/>
                <a:gd name="T2" fmla="*/ 12 w 109"/>
                <a:gd name="T3" fmla="*/ 51 h 53"/>
                <a:gd name="T4" fmla="*/ 2 w 109"/>
                <a:gd name="T5" fmla="*/ 52 h 53"/>
                <a:gd name="T6" fmla="*/ 1 w 109"/>
                <a:gd name="T7" fmla="*/ 39 h 53"/>
                <a:gd name="T8" fmla="*/ 36 w 109"/>
                <a:gd name="T9" fmla="*/ 15 h 53"/>
                <a:gd name="T10" fmla="*/ 45 w 109"/>
                <a:gd name="T11" fmla="*/ 0 h 53"/>
                <a:gd name="T12" fmla="*/ 73 w 109"/>
                <a:gd name="T13" fmla="*/ 15 h 53"/>
                <a:gd name="T14" fmla="*/ 109 w 109"/>
                <a:gd name="T15" fmla="*/ 8 h 53"/>
                <a:gd name="T16" fmla="*/ 100 w 109"/>
                <a:gd name="T17" fmla="*/ 26 h 53"/>
                <a:gd name="T18" fmla="*/ 41 w 109"/>
                <a:gd name="T19" fmla="*/ 30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9" h="53">
                  <a:moveTo>
                    <a:pt x="41" y="30"/>
                  </a:moveTo>
                  <a:cubicBezTo>
                    <a:pt x="37" y="36"/>
                    <a:pt x="19" y="47"/>
                    <a:pt x="12" y="51"/>
                  </a:cubicBezTo>
                  <a:cubicBezTo>
                    <a:pt x="10" y="53"/>
                    <a:pt x="6" y="53"/>
                    <a:pt x="2" y="52"/>
                  </a:cubicBezTo>
                  <a:cubicBezTo>
                    <a:pt x="0" y="45"/>
                    <a:pt x="0" y="40"/>
                    <a:pt x="1" y="39"/>
                  </a:cubicBezTo>
                  <a:cubicBezTo>
                    <a:pt x="4" y="37"/>
                    <a:pt x="34" y="21"/>
                    <a:pt x="36" y="15"/>
                  </a:cubicBezTo>
                  <a:cubicBezTo>
                    <a:pt x="39" y="9"/>
                    <a:pt x="45" y="0"/>
                    <a:pt x="45" y="0"/>
                  </a:cubicBezTo>
                  <a:cubicBezTo>
                    <a:pt x="45" y="0"/>
                    <a:pt x="70" y="14"/>
                    <a:pt x="73" y="15"/>
                  </a:cubicBezTo>
                  <a:cubicBezTo>
                    <a:pt x="76" y="15"/>
                    <a:pt x="104" y="8"/>
                    <a:pt x="109" y="8"/>
                  </a:cubicBezTo>
                  <a:cubicBezTo>
                    <a:pt x="107" y="14"/>
                    <a:pt x="104" y="20"/>
                    <a:pt x="100" y="26"/>
                  </a:cubicBezTo>
                  <a:cubicBezTo>
                    <a:pt x="92" y="36"/>
                    <a:pt x="45" y="25"/>
                    <a:pt x="41" y="30"/>
                  </a:cubicBezTo>
                  <a:close/>
                </a:path>
              </a:pathLst>
            </a:custGeom>
            <a:solidFill>
              <a:srgbClr val="E6E7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1" name="Freeform 152"/>
            <p:cNvSpPr>
              <a:spLocks/>
            </p:cNvSpPr>
            <p:nvPr/>
          </p:nvSpPr>
          <p:spPr bwMode="auto">
            <a:xfrm>
              <a:off x="6032500" y="5116513"/>
              <a:ext cx="304800" cy="201612"/>
            </a:xfrm>
            <a:custGeom>
              <a:avLst/>
              <a:gdLst>
                <a:gd name="T0" fmla="*/ 83 w 154"/>
                <a:gd name="T1" fmla="*/ 44 h 102"/>
                <a:gd name="T2" fmla="*/ 74 w 154"/>
                <a:gd name="T3" fmla="*/ 65 h 102"/>
                <a:gd name="T4" fmla="*/ 55 w 154"/>
                <a:gd name="T5" fmla="*/ 46 h 102"/>
                <a:gd name="T6" fmla="*/ 22 w 154"/>
                <a:gd name="T7" fmla="*/ 56 h 102"/>
                <a:gd name="T8" fmla="*/ 15 w 154"/>
                <a:gd name="T9" fmla="*/ 74 h 102"/>
                <a:gd name="T10" fmla="*/ 43 w 154"/>
                <a:gd name="T11" fmla="*/ 93 h 102"/>
                <a:gd name="T12" fmla="*/ 46 w 154"/>
                <a:gd name="T13" fmla="*/ 101 h 102"/>
                <a:gd name="T14" fmla="*/ 40 w 154"/>
                <a:gd name="T15" fmla="*/ 101 h 102"/>
                <a:gd name="T16" fmla="*/ 0 w 154"/>
                <a:gd name="T17" fmla="*/ 85 h 102"/>
                <a:gd name="T18" fmla="*/ 2 w 154"/>
                <a:gd name="T19" fmla="*/ 66 h 102"/>
                <a:gd name="T20" fmla="*/ 32 w 154"/>
                <a:gd name="T21" fmla="*/ 28 h 102"/>
                <a:gd name="T22" fmla="*/ 78 w 154"/>
                <a:gd name="T23" fmla="*/ 16 h 102"/>
                <a:gd name="T24" fmla="*/ 80 w 154"/>
                <a:gd name="T25" fmla="*/ 0 h 102"/>
                <a:gd name="T26" fmla="*/ 131 w 154"/>
                <a:gd name="T27" fmla="*/ 16 h 102"/>
                <a:gd name="T28" fmla="*/ 148 w 154"/>
                <a:gd name="T29" fmla="*/ 33 h 102"/>
                <a:gd name="T30" fmla="*/ 154 w 154"/>
                <a:gd name="T31" fmla="*/ 57 h 102"/>
                <a:gd name="T32" fmla="*/ 101 w 154"/>
                <a:gd name="T33" fmla="*/ 26 h 102"/>
                <a:gd name="T34" fmla="*/ 83 w 154"/>
                <a:gd name="T35" fmla="*/ 44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54" h="102">
                  <a:moveTo>
                    <a:pt x="83" y="44"/>
                  </a:moveTo>
                  <a:cubicBezTo>
                    <a:pt x="84" y="50"/>
                    <a:pt x="74" y="65"/>
                    <a:pt x="74" y="65"/>
                  </a:cubicBezTo>
                  <a:cubicBezTo>
                    <a:pt x="74" y="65"/>
                    <a:pt x="59" y="47"/>
                    <a:pt x="55" y="46"/>
                  </a:cubicBezTo>
                  <a:cubicBezTo>
                    <a:pt x="51" y="46"/>
                    <a:pt x="22" y="56"/>
                    <a:pt x="22" y="56"/>
                  </a:cubicBezTo>
                  <a:cubicBezTo>
                    <a:pt x="22" y="56"/>
                    <a:pt x="13" y="72"/>
                    <a:pt x="15" y="74"/>
                  </a:cubicBezTo>
                  <a:cubicBezTo>
                    <a:pt x="16" y="77"/>
                    <a:pt x="43" y="93"/>
                    <a:pt x="43" y="93"/>
                  </a:cubicBezTo>
                  <a:cubicBezTo>
                    <a:pt x="46" y="101"/>
                    <a:pt x="46" y="101"/>
                    <a:pt x="46" y="101"/>
                  </a:cubicBezTo>
                  <a:cubicBezTo>
                    <a:pt x="44" y="101"/>
                    <a:pt x="42" y="101"/>
                    <a:pt x="40" y="101"/>
                  </a:cubicBezTo>
                  <a:cubicBezTo>
                    <a:pt x="30" y="102"/>
                    <a:pt x="0" y="85"/>
                    <a:pt x="0" y="85"/>
                  </a:cubicBezTo>
                  <a:cubicBezTo>
                    <a:pt x="2" y="66"/>
                    <a:pt x="2" y="66"/>
                    <a:pt x="2" y="66"/>
                  </a:cubicBezTo>
                  <a:cubicBezTo>
                    <a:pt x="3" y="62"/>
                    <a:pt x="14" y="32"/>
                    <a:pt x="32" y="28"/>
                  </a:cubicBezTo>
                  <a:cubicBezTo>
                    <a:pt x="51" y="25"/>
                    <a:pt x="77" y="20"/>
                    <a:pt x="78" y="16"/>
                  </a:cubicBezTo>
                  <a:cubicBezTo>
                    <a:pt x="78" y="14"/>
                    <a:pt x="76" y="5"/>
                    <a:pt x="80" y="0"/>
                  </a:cubicBezTo>
                  <a:cubicBezTo>
                    <a:pt x="80" y="0"/>
                    <a:pt x="128" y="17"/>
                    <a:pt x="131" y="16"/>
                  </a:cubicBezTo>
                  <a:cubicBezTo>
                    <a:pt x="135" y="15"/>
                    <a:pt x="147" y="27"/>
                    <a:pt x="148" y="33"/>
                  </a:cubicBezTo>
                  <a:cubicBezTo>
                    <a:pt x="150" y="38"/>
                    <a:pt x="154" y="57"/>
                    <a:pt x="154" y="57"/>
                  </a:cubicBezTo>
                  <a:cubicBezTo>
                    <a:pt x="101" y="26"/>
                    <a:pt x="101" y="26"/>
                    <a:pt x="101" y="26"/>
                  </a:cubicBezTo>
                  <a:cubicBezTo>
                    <a:pt x="101" y="26"/>
                    <a:pt x="83" y="38"/>
                    <a:pt x="83" y="44"/>
                  </a:cubicBezTo>
                  <a:close/>
                </a:path>
              </a:pathLst>
            </a:custGeom>
            <a:solidFill>
              <a:srgbClr val="E6E7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2" name="Freeform 153"/>
            <p:cNvSpPr>
              <a:spLocks/>
            </p:cNvSpPr>
            <p:nvPr/>
          </p:nvSpPr>
          <p:spPr bwMode="auto">
            <a:xfrm>
              <a:off x="4149725" y="5173663"/>
              <a:ext cx="746125" cy="384175"/>
            </a:xfrm>
            <a:custGeom>
              <a:avLst/>
              <a:gdLst>
                <a:gd name="T0" fmla="*/ 378 w 378"/>
                <a:gd name="T1" fmla="*/ 24 h 195"/>
                <a:gd name="T2" fmla="*/ 113 w 378"/>
                <a:gd name="T3" fmla="*/ 22 h 195"/>
                <a:gd name="T4" fmla="*/ 0 w 378"/>
                <a:gd name="T5" fmla="*/ 163 h 195"/>
                <a:gd name="T6" fmla="*/ 209 w 378"/>
                <a:gd name="T7" fmla="*/ 189 h 195"/>
                <a:gd name="T8" fmla="*/ 366 w 378"/>
                <a:gd name="T9" fmla="*/ 168 h 195"/>
                <a:gd name="T10" fmla="*/ 378 w 378"/>
                <a:gd name="T11" fmla="*/ 24 h 195"/>
              </a:gdLst>
              <a:ahLst/>
              <a:cxnLst>
                <a:cxn ang="0">
                  <a:pos x="T0" y="T1"/>
                </a:cxn>
                <a:cxn ang="0">
                  <a:pos x="T2" y="T3"/>
                </a:cxn>
                <a:cxn ang="0">
                  <a:pos x="T4" y="T5"/>
                </a:cxn>
                <a:cxn ang="0">
                  <a:pos x="T6" y="T7"/>
                </a:cxn>
                <a:cxn ang="0">
                  <a:pos x="T8" y="T9"/>
                </a:cxn>
                <a:cxn ang="0">
                  <a:pos x="T10" y="T11"/>
                </a:cxn>
              </a:cxnLst>
              <a:rect l="0" t="0" r="r" b="b"/>
              <a:pathLst>
                <a:path w="378" h="195">
                  <a:moveTo>
                    <a:pt x="378" y="24"/>
                  </a:moveTo>
                  <a:cubicBezTo>
                    <a:pt x="277" y="37"/>
                    <a:pt x="129" y="0"/>
                    <a:pt x="113" y="22"/>
                  </a:cubicBezTo>
                  <a:cubicBezTo>
                    <a:pt x="97" y="45"/>
                    <a:pt x="0" y="163"/>
                    <a:pt x="0" y="163"/>
                  </a:cubicBezTo>
                  <a:cubicBezTo>
                    <a:pt x="0" y="163"/>
                    <a:pt x="133" y="183"/>
                    <a:pt x="209" y="189"/>
                  </a:cubicBezTo>
                  <a:cubicBezTo>
                    <a:pt x="285" y="195"/>
                    <a:pt x="366" y="168"/>
                    <a:pt x="366" y="168"/>
                  </a:cubicBezTo>
                  <a:lnTo>
                    <a:pt x="378" y="24"/>
                  </a:lnTo>
                  <a:close/>
                </a:path>
              </a:pathLst>
            </a:custGeom>
            <a:solidFill>
              <a:srgbClr val="E6E7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3" name="Freeform 154"/>
            <p:cNvSpPr>
              <a:spLocks/>
            </p:cNvSpPr>
            <p:nvPr/>
          </p:nvSpPr>
          <p:spPr bwMode="auto">
            <a:xfrm>
              <a:off x="3333751" y="5097463"/>
              <a:ext cx="884237" cy="295275"/>
            </a:xfrm>
            <a:custGeom>
              <a:avLst/>
              <a:gdLst>
                <a:gd name="T0" fmla="*/ 557 w 557"/>
                <a:gd name="T1" fmla="*/ 69 h 186"/>
                <a:gd name="T2" fmla="*/ 373 w 557"/>
                <a:gd name="T3" fmla="*/ 0 h 186"/>
                <a:gd name="T4" fmla="*/ 0 w 557"/>
                <a:gd name="T5" fmla="*/ 37 h 186"/>
                <a:gd name="T6" fmla="*/ 175 w 557"/>
                <a:gd name="T7" fmla="*/ 186 h 186"/>
                <a:gd name="T8" fmla="*/ 557 w 557"/>
                <a:gd name="T9" fmla="*/ 69 h 186"/>
              </a:gdLst>
              <a:ahLst/>
              <a:cxnLst>
                <a:cxn ang="0">
                  <a:pos x="T0" y="T1"/>
                </a:cxn>
                <a:cxn ang="0">
                  <a:pos x="T2" y="T3"/>
                </a:cxn>
                <a:cxn ang="0">
                  <a:pos x="T4" y="T5"/>
                </a:cxn>
                <a:cxn ang="0">
                  <a:pos x="T6" y="T7"/>
                </a:cxn>
                <a:cxn ang="0">
                  <a:pos x="T8" y="T9"/>
                </a:cxn>
              </a:cxnLst>
              <a:rect l="0" t="0" r="r" b="b"/>
              <a:pathLst>
                <a:path w="557" h="186">
                  <a:moveTo>
                    <a:pt x="557" y="69"/>
                  </a:moveTo>
                  <a:lnTo>
                    <a:pt x="373" y="0"/>
                  </a:lnTo>
                  <a:lnTo>
                    <a:pt x="0" y="37"/>
                  </a:lnTo>
                  <a:lnTo>
                    <a:pt x="175" y="186"/>
                  </a:lnTo>
                  <a:lnTo>
                    <a:pt x="557" y="69"/>
                  </a:lnTo>
                  <a:close/>
                </a:path>
              </a:pathLst>
            </a:custGeom>
            <a:solidFill>
              <a:srgbClr val="E6E7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4" name="Freeform 155"/>
            <p:cNvSpPr>
              <a:spLocks/>
            </p:cNvSpPr>
            <p:nvPr/>
          </p:nvSpPr>
          <p:spPr bwMode="auto">
            <a:xfrm>
              <a:off x="4533900" y="2373313"/>
              <a:ext cx="1449387" cy="373062"/>
            </a:xfrm>
            <a:custGeom>
              <a:avLst/>
              <a:gdLst>
                <a:gd name="T0" fmla="*/ 294 w 735"/>
                <a:gd name="T1" fmla="*/ 169 h 189"/>
                <a:gd name="T2" fmla="*/ 216 w 735"/>
                <a:gd name="T3" fmla="*/ 126 h 189"/>
                <a:gd name="T4" fmla="*/ 170 w 735"/>
                <a:gd name="T5" fmla="*/ 100 h 189"/>
                <a:gd name="T6" fmla="*/ 116 w 735"/>
                <a:gd name="T7" fmla="*/ 68 h 189"/>
                <a:gd name="T8" fmla="*/ 0 w 735"/>
                <a:gd name="T9" fmla="*/ 0 h 189"/>
                <a:gd name="T10" fmla="*/ 98 w 735"/>
                <a:gd name="T11" fmla="*/ 78 h 189"/>
                <a:gd name="T12" fmla="*/ 119 w 735"/>
                <a:gd name="T13" fmla="*/ 91 h 189"/>
                <a:gd name="T14" fmla="*/ 178 w 735"/>
                <a:gd name="T15" fmla="*/ 125 h 189"/>
                <a:gd name="T16" fmla="*/ 222 w 735"/>
                <a:gd name="T17" fmla="*/ 150 h 189"/>
                <a:gd name="T18" fmla="*/ 280 w 735"/>
                <a:gd name="T19" fmla="*/ 181 h 189"/>
                <a:gd name="T20" fmla="*/ 397 w 735"/>
                <a:gd name="T21" fmla="*/ 188 h 189"/>
                <a:gd name="T22" fmla="*/ 715 w 735"/>
                <a:gd name="T23" fmla="*/ 181 h 189"/>
                <a:gd name="T24" fmla="*/ 725 w 735"/>
                <a:gd name="T25" fmla="*/ 180 h 189"/>
                <a:gd name="T26" fmla="*/ 733 w 735"/>
                <a:gd name="T27" fmla="*/ 180 h 189"/>
                <a:gd name="T28" fmla="*/ 733 w 735"/>
                <a:gd name="T29" fmla="*/ 178 h 189"/>
                <a:gd name="T30" fmla="*/ 734 w 735"/>
                <a:gd name="T31" fmla="*/ 167 h 189"/>
                <a:gd name="T32" fmla="*/ 734 w 735"/>
                <a:gd name="T33" fmla="*/ 167 h 189"/>
                <a:gd name="T34" fmla="*/ 735 w 735"/>
                <a:gd name="T35" fmla="*/ 152 h 189"/>
                <a:gd name="T36" fmla="*/ 719 w 735"/>
                <a:gd name="T37" fmla="*/ 152 h 189"/>
                <a:gd name="T38" fmla="*/ 610 w 735"/>
                <a:gd name="T39" fmla="*/ 158 h 189"/>
                <a:gd name="T40" fmla="*/ 582 w 735"/>
                <a:gd name="T41" fmla="*/ 159 h 189"/>
                <a:gd name="T42" fmla="*/ 390 w 735"/>
                <a:gd name="T43" fmla="*/ 167 h 189"/>
                <a:gd name="T44" fmla="*/ 294 w 735"/>
                <a:gd name="T45" fmla="*/ 169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735" h="189">
                  <a:moveTo>
                    <a:pt x="294" y="169"/>
                  </a:moveTo>
                  <a:cubicBezTo>
                    <a:pt x="290" y="167"/>
                    <a:pt x="258" y="150"/>
                    <a:pt x="216" y="126"/>
                  </a:cubicBezTo>
                  <a:cubicBezTo>
                    <a:pt x="202" y="118"/>
                    <a:pt x="186" y="109"/>
                    <a:pt x="170" y="100"/>
                  </a:cubicBezTo>
                  <a:cubicBezTo>
                    <a:pt x="152" y="89"/>
                    <a:pt x="134" y="78"/>
                    <a:pt x="116" y="68"/>
                  </a:cubicBezTo>
                  <a:cubicBezTo>
                    <a:pt x="54" y="32"/>
                    <a:pt x="0" y="0"/>
                    <a:pt x="0" y="0"/>
                  </a:cubicBezTo>
                  <a:cubicBezTo>
                    <a:pt x="0" y="0"/>
                    <a:pt x="45" y="37"/>
                    <a:pt x="98" y="78"/>
                  </a:cubicBezTo>
                  <a:cubicBezTo>
                    <a:pt x="105" y="83"/>
                    <a:pt x="112" y="87"/>
                    <a:pt x="119" y="91"/>
                  </a:cubicBezTo>
                  <a:cubicBezTo>
                    <a:pt x="139" y="102"/>
                    <a:pt x="159" y="114"/>
                    <a:pt x="178" y="125"/>
                  </a:cubicBezTo>
                  <a:cubicBezTo>
                    <a:pt x="194" y="134"/>
                    <a:pt x="209" y="142"/>
                    <a:pt x="222" y="150"/>
                  </a:cubicBezTo>
                  <a:cubicBezTo>
                    <a:pt x="250" y="165"/>
                    <a:pt x="271" y="176"/>
                    <a:pt x="280" y="181"/>
                  </a:cubicBezTo>
                  <a:cubicBezTo>
                    <a:pt x="292" y="186"/>
                    <a:pt x="339" y="188"/>
                    <a:pt x="397" y="188"/>
                  </a:cubicBezTo>
                  <a:cubicBezTo>
                    <a:pt x="508" y="189"/>
                    <a:pt x="663" y="183"/>
                    <a:pt x="715" y="181"/>
                  </a:cubicBezTo>
                  <a:cubicBezTo>
                    <a:pt x="719" y="180"/>
                    <a:pt x="723" y="180"/>
                    <a:pt x="725" y="180"/>
                  </a:cubicBezTo>
                  <a:cubicBezTo>
                    <a:pt x="730" y="180"/>
                    <a:pt x="733" y="180"/>
                    <a:pt x="733" y="180"/>
                  </a:cubicBezTo>
                  <a:cubicBezTo>
                    <a:pt x="733" y="180"/>
                    <a:pt x="733" y="179"/>
                    <a:pt x="733" y="178"/>
                  </a:cubicBezTo>
                  <a:cubicBezTo>
                    <a:pt x="733" y="176"/>
                    <a:pt x="733" y="172"/>
                    <a:pt x="734" y="167"/>
                  </a:cubicBezTo>
                  <a:cubicBezTo>
                    <a:pt x="734" y="167"/>
                    <a:pt x="734" y="167"/>
                    <a:pt x="734" y="167"/>
                  </a:cubicBezTo>
                  <a:cubicBezTo>
                    <a:pt x="734" y="163"/>
                    <a:pt x="734" y="157"/>
                    <a:pt x="735" y="152"/>
                  </a:cubicBezTo>
                  <a:cubicBezTo>
                    <a:pt x="731" y="152"/>
                    <a:pt x="725" y="152"/>
                    <a:pt x="719" y="152"/>
                  </a:cubicBezTo>
                  <a:cubicBezTo>
                    <a:pt x="694" y="154"/>
                    <a:pt x="655" y="156"/>
                    <a:pt x="610" y="158"/>
                  </a:cubicBezTo>
                  <a:cubicBezTo>
                    <a:pt x="601" y="158"/>
                    <a:pt x="592" y="158"/>
                    <a:pt x="582" y="159"/>
                  </a:cubicBezTo>
                  <a:cubicBezTo>
                    <a:pt x="518" y="162"/>
                    <a:pt x="446" y="165"/>
                    <a:pt x="390" y="167"/>
                  </a:cubicBezTo>
                  <a:cubicBezTo>
                    <a:pt x="337" y="169"/>
                    <a:pt x="299" y="170"/>
                    <a:pt x="294" y="169"/>
                  </a:cubicBezTo>
                  <a:close/>
                </a:path>
              </a:pathLst>
            </a:cu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5" name="Freeform 156"/>
            <p:cNvSpPr>
              <a:spLocks/>
            </p:cNvSpPr>
            <p:nvPr/>
          </p:nvSpPr>
          <p:spPr bwMode="auto">
            <a:xfrm>
              <a:off x="4476750" y="2087563"/>
              <a:ext cx="60325" cy="49212"/>
            </a:xfrm>
            <a:custGeom>
              <a:avLst/>
              <a:gdLst>
                <a:gd name="T0" fmla="*/ 9 w 31"/>
                <a:gd name="T1" fmla="*/ 25 h 25"/>
                <a:gd name="T2" fmla="*/ 31 w 31"/>
                <a:gd name="T3" fmla="*/ 7 h 25"/>
                <a:gd name="T4" fmla="*/ 22 w 31"/>
                <a:gd name="T5" fmla="*/ 1 h 25"/>
                <a:gd name="T6" fmla="*/ 22 w 31"/>
                <a:gd name="T7" fmla="*/ 0 h 25"/>
                <a:gd name="T8" fmla="*/ 0 w 31"/>
                <a:gd name="T9" fmla="*/ 20 h 25"/>
                <a:gd name="T10" fmla="*/ 9 w 31"/>
                <a:gd name="T11" fmla="*/ 25 h 25"/>
              </a:gdLst>
              <a:ahLst/>
              <a:cxnLst>
                <a:cxn ang="0">
                  <a:pos x="T0" y="T1"/>
                </a:cxn>
                <a:cxn ang="0">
                  <a:pos x="T2" y="T3"/>
                </a:cxn>
                <a:cxn ang="0">
                  <a:pos x="T4" y="T5"/>
                </a:cxn>
                <a:cxn ang="0">
                  <a:pos x="T6" y="T7"/>
                </a:cxn>
                <a:cxn ang="0">
                  <a:pos x="T8" y="T9"/>
                </a:cxn>
                <a:cxn ang="0">
                  <a:pos x="T10" y="T11"/>
                </a:cxn>
              </a:cxnLst>
              <a:rect l="0" t="0" r="r" b="b"/>
              <a:pathLst>
                <a:path w="31" h="25">
                  <a:moveTo>
                    <a:pt x="9" y="25"/>
                  </a:moveTo>
                  <a:cubicBezTo>
                    <a:pt x="17" y="19"/>
                    <a:pt x="25" y="12"/>
                    <a:pt x="31" y="7"/>
                  </a:cubicBezTo>
                  <a:cubicBezTo>
                    <a:pt x="22" y="1"/>
                    <a:pt x="22" y="1"/>
                    <a:pt x="22" y="1"/>
                  </a:cubicBezTo>
                  <a:cubicBezTo>
                    <a:pt x="22" y="0"/>
                    <a:pt x="22" y="0"/>
                    <a:pt x="22" y="0"/>
                  </a:cubicBezTo>
                  <a:cubicBezTo>
                    <a:pt x="14" y="6"/>
                    <a:pt x="6" y="12"/>
                    <a:pt x="0" y="20"/>
                  </a:cubicBezTo>
                  <a:lnTo>
                    <a:pt x="9" y="25"/>
                  </a:lnTo>
                  <a:close/>
                </a:path>
              </a:pathLst>
            </a:cu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6" name="Freeform 157"/>
            <p:cNvSpPr>
              <a:spLocks/>
            </p:cNvSpPr>
            <p:nvPr/>
          </p:nvSpPr>
          <p:spPr bwMode="auto">
            <a:xfrm>
              <a:off x="4400550" y="2127250"/>
              <a:ext cx="93662" cy="244475"/>
            </a:xfrm>
            <a:custGeom>
              <a:avLst/>
              <a:gdLst>
                <a:gd name="T0" fmla="*/ 47 w 47"/>
                <a:gd name="T1" fmla="*/ 5 h 124"/>
                <a:gd name="T2" fmla="*/ 38 w 47"/>
                <a:gd name="T3" fmla="*/ 0 h 124"/>
                <a:gd name="T4" fmla="*/ 8 w 47"/>
                <a:gd name="T5" fmla="*/ 91 h 124"/>
                <a:gd name="T6" fmla="*/ 25 w 47"/>
                <a:gd name="T7" fmla="*/ 122 h 124"/>
                <a:gd name="T8" fmla="*/ 28 w 47"/>
                <a:gd name="T9" fmla="*/ 124 h 124"/>
                <a:gd name="T10" fmla="*/ 22 w 47"/>
                <a:gd name="T11" fmla="*/ 90 h 124"/>
                <a:gd name="T12" fmla="*/ 33 w 47"/>
                <a:gd name="T13" fmla="*/ 15 h 124"/>
                <a:gd name="T14" fmla="*/ 47 w 47"/>
                <a:gd name="T15" fmla="*/ 5 h 12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124">
                  <a:moveTo>
                    <a:pt x="47" y="5"/>
                  </a:moveTo>
                  <a:cubicBezTo>
                    <a:pt x="38" y="0"/>
                    <a:pt x="38" y="0"/>
                    <a:pt x="38" y="0"/>
                  </a:cubicBezTo>
                  <a:cubicBezTo>
                    <a:pt x="1" y="7"/>
                    <a:pt x="0" y="57"/>
                    <a:pt x="8" y="91"/>
                  </a:cubicBezTo>
                  <a:cubicBezTo>
                    <a:pt x="12" y="110"/>
                    <a:pt x="19" y="124"/>
                    <a:pt x="25" y="122"/>
                  </a:cubicBezTo>
                  <a:cubicBezTo>
                    <a:pt x="26" y="123"/>
                    <a:pt x="27" y="123"/>
                    <a:pt x="28" y="124"/>
                  </a:cubicBezTo>
                  <a:cubicBezTo>
                    <a:pt x="28" y="104"/>
                    <a:pt x="27" y="90"/>
                    <a:pt x="22" y="90"/>
                  </a:cubicBezTo>
                  <a:cubicBezTo>
                    <a:pt x="8" y="89"/>
                    <a:pt x="20" y="25"/>
                    <a:pt x="33" y="15"/>
                  </a:cubicBezTo>
                  <a:cubicBezTo>
                    <a:pt x="37" y="13"/>
                    <a:pt x="42" y="9"/>
                    <a:pt x="47" y="5"/>
                  </a:cubicBezTo>
                  <a:close/>
                </a:path>
              </a:pathLst>
            </a:cu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7" name="Freeform 158"/>
            <p:cNvSpPr>
              <a:spLocks/>
            </p:cNvSpPr>
            <p:nvPr/>
          </p:nvSpPr>
          <p:spPr bwMode="auto">
            <a:xfrm>
              <a:off x="4411663" y="2306638"/>
              <a:ext cx="728662" cy="1331912"/>
            </a:xfrm>
            <a:custGeom>
              <a:avLst/>
              <a:gdLst>
                <a:gd name="T0" fmla="*/ 69 w 370"/>
                <a:gd name="T1" fmla="*/ 302 h 675"/>
                <a:gd name="T2" fmla="*/ 37 w 370"/>
                <a:gd name="T3" fmla="*/ 202 h 675"/>
                <a:gd name="T4" fmla="*/ 23 w 370"/>
                <a:gd name="T5" fmla="*/ 64 h 675"/>
                <a:gd name="T6" fmla="*/ 23 w 370"/>
                <a:gd name="T7" fmla="*/ 33 h 675"/>
                <a:gd name="T8" fmla="*/ 20 w 370"/>
                <a:gd name="T9" fmla="*/ 31 h 675"/>
                <a:gd name="T10" fmla="*/ 3 w 370"/>
                <a:gd name="T11" fmla="*/ 0 h 675"/>
                <a:gd name="T12" fmla="*/ 2 w 370"/>
                <a:gd name="T13" fmla="*/ 17 h 675"/>
                <a:gd name="T14" fmla="*/ 30 w 370"/>
                <a:gd name="T15" fmla="*/ 261 h 675"/>
                <a:gd name="T16" fmla="*/ 59 w 370"/>
                <a:gd name="T17" fmla="*/ 425 h 675"/>
                <a:gd name="T18" fmla="*/ 114 w 370"/>
                <a:gd name="T19" fmla="*/ 672 h 675"/>
                <a:gd name="T20" fmla="*/ 135 w 370"/>
                <a:gd name="T21" fmla="*/ 675 h 675"/>
                <a:gd name="T22" fmla="*/ 210 w 370"/>
                <a:gd name="T23" fmla="*/ 659 h 675"/>
                <a:gd name="T24" fmla="*/ 338 w 370"/>
                <a:gd name="T25" fmla="*/ 602 h 675"/>
                <a:gd name="T26" fmla="*/ 363 w 370"/>
                <a:gd name="T27" fmla="*/ 582 h 675"/>
                <a:gd name="T28" fmla="*/ 365 w 370"/>
                <a:gd name="T29" fmla="*/ 577 h 675"/>
                <a:gd name="T30" fmla="*/ 370 w 370"/>
                <a:gd name="T31" fmla="*/ 563 h 675"/>
                <a:gd name="T32" fmla="*/ 340 w 370"/>
                <a:gd name="T33" fmla="*/ 583 h 675"/>
                <a:gd name="T34" fmla="*/ 309 w 370"/>
                <a:gd name="T35" fmla="*/ 601 h 675"/>
                <a:gd name="T36" fmla="*/ 215 w 370"/>
                <a:gd name="T37" fmla="*/ 638 h 675"/>
                <a:gd name="T38" fmla="*/ 201 w 370"/>
                <a:gd name="T39" fmla="*/ 633 h 675"/>
                <a:gd name="T40" fmla="*/ 200 w 370"/>
                <a:gd name="T41" fmla="*/ 632 h 675"/>
                <a:gd name="T42" fmla="*/ 69 w 370"/>
                <a:gd name="T43" fmla="*/ 302 h 6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70" h="675">
                  <a:moveTo>
                    <a:pt x="69" y="302"/>
                  </a:moveTo>
                  <a:cubicBezTo>
                    <a:pt x="55" y="255"/>
                    <a:pt x="44" y="218"/>
                    <a:pt x="37" y="202"/>
                  </a:cubicBezTo>
                  <a:cubicBezTo>
                    <a:pt x="22" y="168"/>
                    <a:pt x="22" y="109"/>
                    <a:pt x="23" y="64"/>
                  </a:cubicBezTo>
                  <a:cubicBezTo>
                    <a:pt x="23" y="53"/>
                    <a:pt x="23" y="42"/>
                    <a:pt x="23" y="33"/>
                  </a:cubicBezTo>
                  <a:cubicBezTo>
                    <a:pt x="22" y="32"/>
                    <a:pt x="21" y="32"/>
                    <a:pt x="20" y="31"/>
                  </a:cubicBezTo>
                  <a:cubicBezTo>
                    <a:pt x="14" y="33"/>
                    <a:pt x="7" y="19"/>
                    <a:pt x="3" y="0"/>
                  </a:cubicBezTo>
                  <a:cubicBezTo>
                    <a:pt x="2" y="6"/>
                    <a:pt x="2" y="11"/>
                    <a:pt x="2" y="17"/>
                  </a:cubicBezTo>
                  <a:cubicBezTo>
                    <a:pt x="0" y="73"/>
                    <a:pt x="9" y="152"/>
                    <a:pt x="30" y="261"/>
                  </a:cubicBezTo>
                  <a:cubicBezTo>
                    <a:pt x="42" y="322"/>
                    <a:pt x="52" y="376"/>
                    <a:pt x="59" y="425"/>
                  </a:cubicBezTo>
                  <a:cubicBezTo>
                    <a:pt x="82" y="572"/>
                    <a:pt x="88" y="658"/>
                    <a:pt x="114" y="672"/>
                  </a:cubicBezTo>
                  <a:cubicBezTo>
                    <a:pt x="119" y="674"/>
                    <a:pt x="126" y="675"/>
                    <a:pt x="135" y="675"/>
                  </a:cubicBezTo>
                  <a:cubicBezTo>
                    <a:pt x="153" y="674"/>
                    <a:pt x="180" y="668"/>
                    <a:pt x="210" y="659"/>
                  </a:cubicBezTo>
                  <a:cubicBezTo>
                    <a:pt x="256" y="645"/>
                    <a:pt x="307" y="623"/>
                    <a:pt x="338" y="602"/>
                  </a:cubicBezTo>
                  <a:cubicBezTo>
                    <a:pt x="349" y="595"/>
                    <a:pt x="357" y="588"/>
                    <a:pt x="363" y="582"/>
                  </a:cubicBezTo>
                  <a:cubicBezTo>
                    <a:pt x="364" y="580"/>
                    <a:pt x="365" y="579"/>
                    <a:pt x="365" y="577"/>
                  </a:cubicBezTo>
                  <a:cubicBezTo>
                    <a:pt x="368" y="575"/>
                    <a:pt x="369" y="570"/>
                    <a:pt x="370" y="563"/>
                  </a:cubicBezTo>
                  <a:cubicBezTo>
                    <a:pt x="361" y="570"/>
                    <a:pt x="351" y="576"/>
                    <a:pt x="340" y="583"/>
                  </a:cubicBezTo>
                  <a:cubicBezTo>
                    <a:pt x="330" y="589"/>
                    <a:pt x="320" y="595"/>
                    <a:pt x="309" y="601"/>
                  </a:cubicBezTo>
                  <a:cubicBezTo>
                    <a:pt x="276" y="619"/>
                    <a:pt x="240" y="635"/>
                    <a:pt x="215" y="638"/>
                  </a:cubicBezTo>
                  <a:cubicBezTo>
                    <a:pt x="211" y="638"/>
                    <a:pt x="206" y="637"/>
                    <a:pt x="201" y="633"/>
                  </a:cubicBezTo>
                  <a:cubicBezTo>
                    <a:pt x="201" y="633"/>
                    <a:pt x="200" y="632"/>
                    <a:pt x="200" y="632"/>
                  </a:cubicBezTo>
                  <a:cubicBezTo>
                    <a:pt x="158" y="597"/>
                    <a:pt x="105" y="420"/>
                    <a:pt x="69" y="302"/>
                  </a:cubicBezTo>
                  <a:close/>
                </a:path>
              </a:pathLst>
            </a:custGeom>
            <a:solidFill>
              <a:srgbClr val="DDDDD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8" name="Freeform 159"/>
            <p:cNvSpPr>
              <a:spLocks/>
            </p:cNvSpPr>
            <p:nvPr/>
          </p:nvSpPr>
          <p:spPr bwMode="auto">
            <a:xfrm>
              <a:off x="4932363" y="1911350"/>
              <a:ext cx="66675" cy="28575"/>
            </a:xfrm>
            <a:custGeom>
              <a:avLst/>
              <a:gdLst>
                <a:gd name="T0" fmla="*/ 34 w 34"/>
                <a:gd name="T1" fmla="*/ 4 h 14"/>
                <a:gd name="T2" fmla="*/ 14 w 34"/>
                <a:gd name="T3" fmla="*/ 6 h 14"/>
                <a:gd name="T4" fmla="*/ 4 w 34"/>
                <a:gd name="T5" fmla="*/ 0 h 14"/>
                <a:gd name="T6" fmla="*/ 12 w 34"/>
                <a:gd name="T7" fmla="*/ 11 h 14"/>
                <a:gd name="T8" fmla="*/ 34 w 34"/>
                <a:gd name="T9" fmla="*/ 4 h 14"/>
              </a:gdLst>
              <a:ahLst/>
              <a:cxnLst>
                <a:cxn ang="0">
                  <a:pos x="T0" y="T1"/>
                </a:cxn>
                <a:cxn ang="0">
                  <a:pos x="T2" y="T3"/>
                </a:cxn>
                <a:cxn ang="0">
                  <a:pos x="T4" y="T5"/>
                </a:cxn>
                <a:cxn ang="0">
                  <a:pos x="T6" y="T7"/>
                </a:cxn>
                <a:cxn ang="0">
                  <a:pos x="T8" y="T9"/>
                </a:cxn>
              </a:cxnLst>
              <a:rect l="0" t="0" r="r" b="b"/>
              <a:pathLst>
                <a:path w="34" h="14">
                  <a:moveTo>
                    <a:pt x="34" y="4"/>
                  </a:moveTo>
                  <a:cubicBezTo>
                    <a:pt x="32" y="5"/>
                    <a:pt x="20" y="8"/>
                    <a:pt x="14" y="6"/>
                  </a:cubicBezTo>
                  <a:cubicBezTo>
                    <a:pt x="7" y="3"/>
                    <a:pt x="4" y="0"/>
                    <a:pt x="4" y="0"/>
                  </a:cubicBezTo>
                  <a:cubicBezTo>
                    <a:pt x="4" y="0"/>
                    <a:pt x="0" y="7"/>
                    <a:pt x="12" y="11"/>
                  </a:cubicBezTo>
                  <a:cubicBezTo>
                    <a:pt x="24" y="14"/>
                    <a:pt x="34" y="4"/>
                    <a:pt x="34" y="4"/>
                  </a:cubicBezTo>
                  <a:close/>
                </a:path>
              </a:pathLst>
            </a:custGeom>
            <a:solidFill>
              <a:srgbClr val="DFBEB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9" name="Freeform 160"/>
            <p:cNvSpPr>
              <a:spLocks/>
            </p:cNvSpPr>
            <p:nvPr/>
          </p:nvSpPr>
          <p:spPr bwMode="auto">
            <a:xfrm>
              <a:off x="4559300" y="1127125"/>
              <a:ext cx="601662" cy="68262"/>
            </a:xfrm>
            <a:custGeom>
              <a:avLst/>
              <a:gdLst>
                <a:gd name="T0" fmla="*/ 202 w 305"/>
                <a:gd name="T1" fmla="*/ 25 h 35"/>
                <a:gd name="T2" fmla="*/ 0 w 305"/>
                <a:gd name="T3" fmla="*/ 0 h 35"/>
                <a:gd name="T4" fmla="*/ 115 w 305"/>
                <a:gd name="T5" fmla="*/ 25 h 35"/>
                <a:gd name="T6" fmla="*/ 255 w 305"/>
                <a:gd name="T7" fmla="*/ 34 h 35"/>
                <a:gd name="T8" fmla="*/ 304 w 305"/>
                <a:gd name="T9" fmla="*/ 35 h 35"/>
                <a:gd name="T10" fmla="*/ 304 w 305"/>
                <a:gd name="T11" fmla="*/ 34 h 35"/>
                <a:gd name="T12" fmla="*/ 254 w 305"/>
                <a:gd name="T13" fmla="*/ 29 h 35"/>
                <a:gd name="T14" fmla="*/ 202 w 305"/>
                <a:gd name="T15" fmla="*/ 25 h 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05" h="35">
                  <a:moveTo>
                    <a:pt x="202" y="25"/>
                  </a:moveTo>
                  <a:cubicBezTo>
                    <a:pt x="173" y="24"/>
                    <a:pt x="25" y="3"/>
                    <a:pt x="0" y="0"/>
                  </a:cubicBezTo>
                  <a:cubicBezTo>
                    <a:pt x="11" y="4"/>
                    <a:pt x="46" y="19"/>
                    <a:pt x="115" y="25"/>
                  </a:cubicBezTo>
                  <a:cubicBezTo>
                    <a:pt x="168" y="30"/>
                    <a:pt x="219" y="33"/>
                    <a:pt x="255" y="34"/>
                  </a:cubicBezTo>
                  <a:cubicBezTo>
                    <a:pt x="282" y="35"/>
                    <a:pt x="300" y="35"/>
                    <a:pt x="304" y="35"/>
                  </a:cubicBezTo>
                  <a:cubicBezTo>
                    <a:pt x="305" y="35"/>
                    <a:pt x="305" y="35"/>
                    <a:pt x="304" y="34"/>
                  </a:cubicBezTo>
                  <a:cubicBezTo>
                    <a:pt x="292" y="33"/>
                    <a:pt x="273" y="31"/>
                    <a:pt x="254" y="29"/>
                  </a:cubicBezTo>
                  <a:cubicBezTo>
                    <a:pt x="234" y="27"/>
                    <a:pt x="214" y="26"/>
                    <a:pt x="202" y="25"/>
                  </a:cubicBezTo>
                  <a:close/>
                </a:path>
              </a:pathLst>
            </a:custGeom>
            <a:solidFill>
              <a:srgbClr val="984E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0" name="Freeform 161"/>
            <p:cNvSpPr>
              <a:spLocks/>
            </p:cNvSpPr>
            <p:nvPr/>
          </p:nvSpPr>
          <p:spPr bwMode="auto">
            <a:xfrm>
              <a:off x="4911725" y="1066800"/>
              <a:ext cx="406400" cy="60325"/>
            </a:xfrm>
            <a:custGeom>
              <a:avLst/>
              <a:gdLst>
                <a:gd name="T0" fmla="*/ 1 w 206"/>
                <a:gd name="T1" fmla="*/ 6 h 30"/>
                <a:gd name="T2" fmla="*/ 52 w 206"/>
                <a:gd name="T3" fmla="*/ 27 h 30"/>
                <a:gd name="T4" fmla="*/ 68 w 206"/>
                <a:gd name="T5" fmla="*/ 28 h 30"/>
                <a:gd name="T6" fmla="*/ 82 w 206"/>
                <a:gd name="T7" fmla="*/ 30 h 30"/>
                <a:gd name="T8" fmla="*/ 124 w 206"/>
                <a:gd name="T9" fmla="*/ 27 h 30"/>
                <a:gd name="T10" fmla="*/ 206 w 206"/>
                <a:gd name="T11" fmla="*/ 0 h 30"/>
                <a:gd name="T12" fmla="*/ 147 w 206"/>
                <a:gd name="T13" fmla="*/ 11 h 30"/>
                <a:gd name="T14" fmla="*/ 62 w 206"/>
                <a:gd name="T15" fmla="*/ 9 h 30"/>
                <a:gd name="T16" fmla="*/ 1 w 206"/>
                <a:gd name="T17" fmla="*/ 6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6" h="30">
                  <a:moveTo>
                    <a:pt x="1" y="6"/>
                  </a:moveTo>
                  <a:cubicBezTo>
                    <a:pt x="0" y="6"/>
                    <a:pt x="44" y="25"/>
                    <a:pt x="52" y="27"/>
                  </a:cubicBezTo>
                  <a:cubicBezTo>
                    <a:pt x="54" y="27"/>
                    <a:pt x="60" y="27"/>
                    <a:pt x="68" y="28"/>
                  </a:cubicBezTo>
                  <a:cubicBezTo>
                    <a:pt x="72" y="29"/>
                    <a:pt x="77" y="29"/>
                    <a:pt x="82" y="30"/>
                  </a:cubicBezTo>
                  <a:cubicBezTo>
                    <a:pt x="93" y="30"/>
                    <a:pt x="106" y="29"/>
                    <a:pt x="124" y="27"/>
                  </a:cubicBezTo>
                  <a:cubicBezTo>
                    <a:pt x="178" y="19"/>
                    <a:pt x="186" y="13"/>
                    <a:pt x="206" y="0"/>
                  </a:cubicBezTo>
                  <a:cubicBezTo>
                    <a:pt x="194" y="3"/>
                    <a:pt x="167" y="9"/>
                    <a:pt x="147" y="11"/>
                  </a:cubicBezTo>
                  <a:cubicBezTo>
                    <a:pt x="134" y="12"/>
                    <a:pt x="96" y="11"/>
                    <a:pt x="62" y="9"/>
                  </a:cubicBezTo>
                  <a:cubicBezTo>
                    <a:pt x="30" y="8"/>
                    <a:pt x="2" y="6"/>
                    <a:pt x="1" y="6"/>
                  </a:cubicBezTo>
                  <a:close/>
                </a:path>
              </a:pathLst>
            </a:custGeom>
            <a:solidFill>
              <a:srgbClr val="984E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1" name="Freeform 162"/>
            <p:cNvSpPr>
              <a:spLocks/>
            </p:cNvSpPr>
            <p:nvPr/>
          </p:nvSpPr>
          <p:spPr bwMode="auto">
            <a:xfrm>
              <a:off x="4333875" y="760413"/>
              <a:ext cx="911225" cy="212725"/>
            </a:xfrm>
            <a:custGeom>
              <a:avLst/>
              <a:gdLst>
                <a:gd name="T0" fmla="*/ 344 w 462"/>
                <a:gd name="T1" fmla="*/ 86 h 108"/>
                <a:gd name="T2" fmla="*/ 396 w 462"/>
                <a:gd name="T3" fmla="*/ 108 h 108"/>
                <a:gd name="T4" fmla="*/ 453 w 462"/>
                <a:gd name="T5" fmla="*/ 107 h 108"/>
                <a:gd name="T6" fmla="*/ 173 w 462"/>
                <a:gd name="T7" fmla="*/ 10 h 108"/>
                <a:gd name="T8" fmla="*/ 0 w 462"/>
                <a:gd name="T9" fmla="*/ 70 h 108"/>
                <a:gd name="T10" fmla="*/ 431 w 462"/>
                <a:gd name="T11" fmla="*/ 99 h 108"/>
                <a:gd name="T12" fmla="*/ 344 w 462"/>
                <a:gd name="T13" fmla="*/ 86 h 108"/>
              </a:gdLst>
              <a:ahLst/>
              <a:cxnLst>
                <a:cxn ang="0">
                  <a:pos x="T0" y="T1"/>
                </a:cxn>
                <a:cxn ang="0">
                  <a:pos x="T2" y="T3"/>
                </a:cxn>
                <a:cxn ang="0">
                  <a:pos x="T4" y="T5"/>
                </a:cxn>
                <a:cxn ang="0">
                  <a:pos x="T6" y="T7"/>
                </a:cxn>
                <a:cxn ang="0">
                  <a:pos x="T8" y="T9"/>
                </a:cxn>
                <a:cxn ang="0">
                  <a:pos x="T10" y="T11"/>
                </a:cxn>
                <a:cxn ang="0">
                  <a:pos x="T12" y="T13"/>
                </a:cxn>
              </a:cxnLst>
              <a:rect l="0" t="0" r="r" b="b"/>
              <a:pathLst>
                <a:path w="462" h="108">
                  <a:moveTo>
                    <a:pt x="344" y="86"/>
                  </a:moveTo>
                  <a:cubicBezTo>
                    <a:pt x="342" y="86"/>
                    <a:pt x="396" y="108"/>
                    <a:pt x="396" y="108"/>
                  </a:cubicBezTo>
                  <a:cubicBezTo>
                    <a:pt x="394" y="107"/>
                    <a:pt x="443" y="107"/>
                    <a:pt x="453" y="107"/>
                  </a:cubicBezTo>
                  <a:cubicBezTo>
                    <a:pt x="462" y="107"/>
                    <a:pt x="285" y="3"/>
                    <a:pt x="173" y="10"/>
                  </a:cubicBezTo>
                  <a:cubicBezTo>
                    <a:pt x="113" y="14"/>
                    <a:pt x="49" y="34"/>
                    <a:pt x="0" y="70"/>
                  </a:cubicBezTo>
                  <a:cubicBezTo>
                    <a:pt x="171" y="0"/>
                    <a:pt x="241" y="12"/>
                    <a:pt x="431" y="99"/>
                  </a:cubicBezTo>
                  <a:cubicBezTo>
                    <a:pt x="431" y="99"/>
                    <a:pt x="345" y="86"/>
                    <a:pt x="344" y="86"/>
                  </a:cubicBezTo>
                  <a:close/>
                </a:path>
              </a:pathLst>
            </a:custGeom>
            <a:solidFill>
              <a:srgbClr val="984E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2" name="Freeform 163"/>
            <p:cNvSpPr>
              <a:spLocks/>
            </p:cNvSpPr>
            <p:nvPr/>
          </p:nvSpPr>
          <p:spPr bwMode="auto">
            <a:xfrm>
              <a:off x="4157663" y="912813"/>
              <a:ext cx="161925" cy="501650"/>
            </a:xfrm>
            <a:custGeom>
              <a:avLst/>
              <a:gdLst>
                <a:gd name="T0" fmla="*/ 47 w 82"/>
                <a:gd name="T1" fmla="*/ 162 h 254"/>
                <a:gd name="T2" fmla="*/ 39 w 82"/>
                <a:gd name="T3" fmla="*/ 238 h 254"/>
                <a:gd name="T4" fmla="*/ 24 w 82"/>
                <a:gd name="T5" fmla="*/ 196 h 254"/>
                <a:gd name="T6" fmla="*/ 43 w 82"/>
                <a:gd name="T7" fmla="*/ 77 h 254"/>
                <a:gd name="T8" fmla="*/ 20 w 82"/>
                <a:gd name="T9" fmla="*/ 139 h 254"/>
                <a:gd name="T10" fmla="*/ 13 w 82"/>
                <a:gd name="T11" fmla="*/ 184 h 254"/>
                <a:gd name="T12" fmla="*/ 19 w 82"/>
                <a:gd name="T13" fmla="*/ 95 h 254"/>
                <a:gd name="T14" fmla="*/ 78 w 82"/>
                <a:gd name="T15" fmla="*/ 0 h 254"/>
                <a:gd name="T16" fmla="*/ 0 w 82"/>
                <a:gd name="T17" fmla="*/ 147 h 254"/>
                <a:gd name="T18" fmla="*/ 16 w 82"/>
                <a:gd name="T19" fmla="*/ 251 h 254"/>
                <a:gd name="T20" fmla="*/ 42 w 82"/>
                <a:gd name="T21" fmla="*/ 248 h 254"/>
                <a:gd name="T22" fmla="*/ 57 w 82"/>
                <a:gd name="T23" fmla="*/ 254 h 254"/>
                <a:gd name="T24" fmla="*/ 57 w 82"/>
                <a:gd name="T25" fmla="*/ 207 h 254"/>
                <a:gd name="T26" fmla="*/ 82 w 82"/>
                <a:gd name="T27" fmla="*/ 74 h 254"/>
                <a:gd name="T28" fmla="*/ 47 w 82"/>
                <a:gd name="T29" fmla="*/ 162 h 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2" h="254">
                  <a:moveTo>
                    <a:pt x="47" y="162"/>
                  </a:moveTo>
                  <a:cubicBezTo>
                    <a:pt x="41" y="182"/>
                    <a:pt x="39" y="238"/>
                    <a:pt x="39" y="238"/>
                  </a:cubicBezTo>
                  <a:cubicBezTo>
                    <a:pt x="39" y="238"/>
                    <a:pt x="29" y="227"/>
                    <a:pt x="24" y="196"/>
                  </a:cubicBezTo>
                  <a:cubicBezTo>
                    <a:pt x="20" y="165"/>
                    <a:pt x="45" y="75"/>
                    <a:pt x="43" y="77"/>
                  </a:cubicBezTo>
                  <a:cubicBezTo>
                    <a:pt x="42" y="79"/>
                    <a:pt x="24" y="117"/>
                    <a:pt x="20" y="139"/>
                  </a:cubicBezTo>
                  <a:cubicBezTo>
                    <a:pt x="16" y="161"/>
                    <a:pt x="13" y="184"/>
                    <a:pt x="13" y="184"/>
                  </a:cubicBezTo>
                  <a:cubicBezTo>
                    <a:pt x="13" y="184"/>
                    <a:pt x="12" y="132"/>
                    <a:pt x="19" y="95"/>
                  </a:cubicBezTo>
                  <a:cubicBezTo>
                    <a:pt x="25" y="59"/>
                    <a:pt x="78" y="0"/>
                    <a:pt x="78" y="0"/>
                  </a:cubicBezTo>
                  <a:cubicBezTo>
                    <a:pt x="33" y="35"/>
                    <a:pt x="2" y="85"/>
                    <a:pt x="0" y="147"/>
                  </a:cubicBezTo>
                  <a:cubicBezTo>
                    <a:pt x="0" y="183"/>
                    <a:pt x="12" y="234"/>
                    <a:pt x="16" y="251"/>
                  </a:cubicBezTo>
                  <a:cubicBezTo>
                    <a:pt x="24" y="247"/>
                    <a:pt x="32" y="246"/>
                    <a:pt x="42" y="248"/>
                  </a:cubicBezTo>
                  <a:cubicBezTo>
                    <a:pt x="47" y="249"/>
                    <a:pt x="52" y="252"/>
                    <a:pt x="57" y="254"/>
                  </a:cubicBezTo>
                  <a:cubicBezTo>
                    <a:pt x="57" y="241"/>
                    <a:pt x="57" y="225"/>
                    <a:pt x="57" y="207"/>
                  </a:cubicBezTo>
                  <a:cubicBezTo>
                    <a:pt x="56" y="147"/>
                    <a:pt x="82" y="74"/>
                    <a:pt x="82" y="74"/>
                  </a:cubicBezTo>
                  <a:cubicBezTo>
                    <a:pt x="82" y="74"/>
                    <a:pt x="52" y="141"/>
                    <a:pt x="47" y="162"/>
                  </a:cubicBezTo>
                  <a:close/>
                </a:path>
              </a:pathLst>
            </a:custGeom>
            <a:solidFill>
              <a:srgbClr val="984E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3" name="Freeform 164"/>
            <p:cNvSpPr>
              <a:spLocks/>
            </p:cNvSpPr>
            <p:nvPr/>
          </p:nvSpPr>
          <p:spPr bwMode="auto">
            <a:xfrm>
              <a:off x="5008563" y="1355725"/>
              <a:ext cx="36512" cy="155575"/>
            </a:xfrm>
            <a:custGeom>
              <a:avLst/>
              <a:gdLst>
                <a:gd name="T0" fmla="*/ 9 w 18"/>
                <a:gd name="T1" fmla="*/ 60 h 79"/>
                <a:gd name="T2" fmla="*/ 18 w 18"/>
                <a:gd name="T3" fmla="*/ 1 h 79"/>
                <a:gd name="T4" fmla="*/ 13 w 18"/>
                <a:gd name="T5" fmla="*/ 0 h 79"/>
                <a:gd name="T6" fmla="*/ 9 w 18"/>
                <a:gd name="T7" fmla="*/ 77 h 79"/>
                <a:gd name="T8" fmla="*/ 12 w 18"/>
                <a:gd name="T9" fmla="*/ 79 h 79"/>
                <a:gd name="T10" fmla="*/ 9 w 18"/>
                <a:gd name="T11" fmla="*/ 60 h 79"/>
              </a:gdLst>
              <a:ahLst/>
              <a:cxnLst>
                <a:cxn ang="0">
                  <a:pos x="T0" y="T1"/>
                </a:cxn>
                <a:cxn ang="0">
                  <a:pos x="T2" y="T3"/>
                </a:cxn>
                <a:cxn ang="0">
                  <a:pos x="T4" y="T5"/>
                </a:cxn>
                <a:cxn ang="0">
                  <a:pos x="T6" y="T7"/>
                </a:cxn>
                <a:cxn ang="0">
                  <a:pos x="T8" y="T9"/>
                </a:cxn>
                <a:cxn ang="0">
                  <a:pos x="T10" y="T11"/>
                </a:cxn>
              </a:cxnLst>
              <a:rect l="0" t="0" r="r" b="b"/>
              <a:pathLst>
                <a:path w="18" h="79">
                  <a:moveTo>
                    <a:pt x="9" y="60"/>
                  </a:moveTo>
                  <a:cubicBezTo>
                    <a:pt x="8" y="38"/>
                    <a:pt x="11" y="17"/>
                    <a:pt x="18" y="1"/>
                  </a:cubicBezTo>
                  <a:cubicBezTo>
                    <a:pt x="17" y="0"/>
                    <a:pt x="15" y="0"/>
                    <a:pt x="13" y="0"/>
                  </a:cubicBezTo>
                  <a:cubicBezTo>
                    <a:pt x="5" y="20"/>
                    <a:pt x="0" y="57"/>
                    <a:pt x="9" y="77"/>
                  </a:cubicBezTo>
                  <a:cubicBezTo>
                    <a:pt x="10" y="77"/>
                    <a:pt x="11" y="78"/>
                    <a:pt x="12" y="79"/>
                  </a:cubicBezTo>
                  <a:cubicBezTo>
                    <a:pt x="11" y="73"/>
                    <a:pt x="10" y="67"/>
                    <a:pt x="9" y="60"/>
                  </a:cubicBezTo>
                  <a:close/>
                </a:path>
              </a:pathLst>
            </a:custGeom>
            <a:solidFill>
              <a:srgbClr val="FABB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4" name="Freeform 165"/>
            <p:cNvSpPr>
              <a:spLocks/>
            </p:cNvSpPr>
            <p:nvPr/>
          </p:nvSpPr>
          <p:spPr bwMode="auto">
            <a:xfrm>
              <a:off x="4392613" y="1406525"/>
              <a:ext cx="492125" cy="263525"/>
            </a:xfrm>
            <a:custGeom>
              <a:avLst/>
              <a:gdLst>
                <a:gd name="T0" fmla="*/ 163 w 249"/>
                <a:gd name="T1" fmla="*/ 43 h 133"/>
                <a:gd name="T2" fmla="*/ 171 w 249"/>
                <a:gd name="T3" fmla="*/ 0 h 133"/>
                <a:gd name="T4" fmla="*/ 129 w 249"/>
                <a:gd name="T5" fmla="*/ 7 h 133"/>
                <a:gd name="T6" fmla="*/ 0 w 249"/>
                <a:gd name="T7" fmla="*/ 31 h 133"/>
                <a:gd name="T8" fmla="*/ 4 w 249"/>
                <a:gd name="T9" fmla="*/ 39 h 133"/>
                <a:gd name="T10" fmla="*/ 158 w 249"/>
                <a:gd name="T11" fmla="*/ 13 h 133"/>
                <a:gd name="T12" fmla="*/ 174 w 249"/>
                <a:gd name="T13" fmla="*/ 105 h 133"/>
                <a:gd name="T14" fmla="*/ 249 w 249"/>
                <a:gd name="T15" fmla="*/ 114 h 133"/>
                <a:gd name="T16" fmla="*/ 230 w 249"/>
                <a:gd name="T17" fmla="*/ 119 h 133"/>
                <a:gd name="T18" fmla="*/ 163 w 249"/>
                <a:gd name="T19" fmla="*/ 43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9" h="133">
                  <a:moveTo>
                    <a:pt x="163" y="43"/>
                  </a:moveTo>
                  <a:cubicBezTo>
                    <a:pt x="163" y="27"/>
                    <a:pt x="166" y="13"/>
                    <a:pt x="171" y="0"/>
                  </a:cubicBezTo>
                  <a:cubicBezTo>
                    <a:pt x="160" y="2"/>
                    <a:pt x="146" y="4"/>
                    <a:pt x="129" y="7"/>
                  </a:cubicBezTo>
                  <a:cubicBezTo>
                    <a:pt x="89" y="15"/>
                    <a:pt x="39" y="24"/>
                    <a:pt x="0" y="31"/>
                  </a:cubicBezTo>
                  <a:cubicBezTo>
                    <a:pt x="1" y="34"/>
                    <a:pt x="3" y="36"/>
                    <a:pt x="4" y="39"/>
                  </a:cubicBezTo>
                  <a:cubicBezTo>
                    <a:pt x="158" y="13"/>
                    <a:pt x="158" y="13"/>
                    <a:pt x="158" y="13"/>
                  </a:cubicBezTo>
                  <a:cubicBezTo>
                    <a:pt x="158" y="13"/>
                    <a:pt x="149" y="81"/>
                    <a:pt x="174" y="105"/>
                  </a:cubicBezTo>
                  <a:cubicBezTo>
                    <a:pt x="198" y="129"/>
                    <a:pt x="226" y="133"/>
                    <a:pt x="249" y="114"/>
                  </a:cubicBezTo>
                  <a:cubicBezTo>
                    <a:pt x="243" y="117"/>
                    <a:pt x="237" y="119"/>
                    <a:pt x="230" y="119"/>
                  </a:cubicBezTo>
                  <a:cubicBezTo>
                    <a:pt x="194" y="123"/>
                    <a:pt x="164" y="89"/>
                    <a:pt x="163" y="43"/>
                  </a:cubicBezTo>
                  <a:close/>
                </a:path>
              </a:pathLst>
            </a:custGeom>
            <a:solidFill>
              <a:srgbClr val="FABB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5" name="Freeform 166"/>
            <p:cNvSpPr>
              <a:spLocks/>
            </p:cNvSpPr>
            <p:nvPr/>
          </p:nvSpPr>
          <p:spPr bwMode="auto">
            <a:xfrm>
              <a:off x="4956175" y="1354138"/>
              <a:ext cx="77787" cy="50800"/>
            </a:xfrm>
            <a:custGeom>
              <a:avLst/>
              <a:gdLst>
                <a:gd name="T0" fmla="*/ 19 w 40"/>
                <a:gd name="T1" fmla="*/ 16 h 26"/>
                <a:gd name="T2" fmla="*/ 38 w 40"/>
                <a:gd name="T3" fmla="*/ 8 h 26"/>
                <a:gd name="T4" fmla="*/ 40 w 40"/>
                <a:gd name="T5" fmla="*/ 1 h 26"/>
                <a:gd name="T6" fmla="*/ 0 w 40"/>
                <a:gd name="T7" fmla="*/ 17 h 26"/>
                <a:gd name="T8" fmla="*/ 3 w 40"/>
                <a:gd name="T9" fmla="*/ 26 h 26"/>
                <a:gd name="T10" fmla="*/ 19 w 40"/>
                <a:gd name="T11" fmla="*/ 16 h 26"/>
              </a:gdLst>
              <a:ahLst/>
              <a:cxnLst>
                <a:cxn ang="0">
                  <a:pos x="T0" y="T1"/>
                </a:cxn>
                <a:cxn ang="0">
                  <a:pos x="T2" y="T3"/>
                </a:cxn>
                <a:cxn ang="0">
                  <a:pos x="T4" y="T5"/>
                </a:cxn>
                <a:cxn ang="0">
                  <a:pos x="T6" y="T7"/>
                </a:cxn>
                <a:cxn ang="0">
                  <a:pos x="T8" y="T9"/>
                </a:cxn>
                <a:cxn ang="0">
                  <a:pos x="T10" y="T11"/>
                </a:cxn>
              </a:cxnLst>
              <a:rect l="0" t="0" r="r" b="b"/>
              <a:pathLst>
                <a:path w="40" h="26">
                  <a:moveTo>
                    <a:pt x="19" y="16"/>
                  </a:moveTo>
                  <a:cubicBezTo>
                    <a:pt x="28" y="12"/>
                    <a:pt x="34" y="10"/>
                    <a:pt x="38" y="8"/>
                  </a:cubicBezTo>
                  <a:cubicBezTo>
                    <a:pt x="38" y="6"/>
                    <a:pt x="39" y="3"/>
                    <a:pt x="40" y="1"/>
                  </a:cubicBezTo>
                  <a:cubicBezTo>
                    <a:pt x="26" y="0"/>
                    <a:pt x="11" y="7"/>
                    <a:pt x="0" y="17"/>
                  </a:cubicBezTo>
                  <a:cubicBezTo>
                    <a:pt x="1" y="20"/>
                    <a:pt x="2" y="23"/>
                    <a:pt x="3" y="26"/>
                  </a:cubicBezTo>
                  <a:cubicBezTo>
                    <a:pt x="7" y="23"/>
                    <a:pt x="12" y="20"/>
                    <a:pt x="19" y="16"/>
                  </a:cubicBezTo>
                  <a:close/>
                </a:path>
              </a:pathLst>
            </a:custGeom>
            <a:solidFill>
              <a:srgbClr val="FABB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6" name="Freeform 167"/>
            <p:cNvSpPr>
              <a:spLocks/>
            </p:cNvSpPr>
            <p:nvPr/>
          </p:nvSpPr>
          <p:spPr bwMode="auto">
            <a:xfrm>
              <a:off x="4551363" y="1123950"/>
              <a:ext cx="501650" cy="92075"/>
            </a:xfrm>
            <a:custGeom>
              <a:avLst/>
              <a:gdLst>
                <a:gd name="T0" fmla="*/ 4 w 254"/>
                <a:gd name="T1" fmla="*/ 5 h 46"/>
                <a:gd name="T2" fmla="*/ 92 w 254"/>
                <a:gd name="T3" fmla="*/ 34 h 46"/>
                <a:gd name="T4" fmla="*/ 254 w 254"/>
                <a:gd name="T5" fmla="*/ 41 h 46"/>
                <a:gd name="T6" fmla="*/ 232 w 254"/>
                <a:gd name="T7" fmla="*/ 34 h 46"/>
                <a:gd name="T8" fmla="*/ 119 w 254"/>
                <a:gd name="T9" fmla="*/ 26 h 46"/>
                <a:gd name="T10" fmla="*/ 4 w 254"/>
                <a:gd name="T11" fmla="*/ 1 h 46"/>
                <a:gd name="T12" fmla="*/ 1 w 254"/>
                <a:gd name="T13" fmla="*/ 2 h 46"/>
                <a:gd name="T14" fmla="*/ 4 w 254"/>
                <a:gd name="T15" fmla="*/ 5 h 4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4" h="46">
                  <a:moveTo>
                    <a:pt x="4" y="5"/>
                  </a:moveTo>
                  <a:cubicBezTo>
                    <a:pt x="24" y="14"/>
                    <a:pt x="56" y="26"/>
                    <a:pt x="92" y="34"/>
                  </a:cubicBezTo>
                  <a:cubicBezTo>
                    <a:pt x="150" y="46"/>
                    <a:pt x="254" y="41"/>
                    <a:pt x="254" y="41"/>
                  </a:cubicBezTo>
                  <a:cubicBezTo>
                    <a:pt x="254" y="41"/>
                    <a:pt x="244" y="38"/>
                    <a:pt x="232" y="34"/>
                  </a:cubicBezTo>
                  <a:cubicBezTo>
                    <a:pt x="199" y="32"/>
                    <a:pt x="159" y="30"/>
                    <a:pt x="119" y="26"/>
                  </a:cubicBezTo>
                  <a:cubicBezTo>
                    <a:pt x="50" y="20"/>
                    <a:pt x="15" y="5"/>
                    <a:pt x="4" y="1"/>
                  </a:cubicBezTo>
                  <a:cubicBezTo>
                    <a:pt x="1" y="0"/>
                    <a:pt x="0" y="0"/>
                    <a:pt x="1" y="2"/>
                  </a:cubicBezTo>
                  <a:cubicBezTo>
                    <a:pt x="2" y="3"/>
                    <a:pt x="3" y="4"/>
                    <a:pt x="4" y="5"/>
                  </a:cubicBezTo>
                  <a:close/>
                </a:path>
              </a:pathLst>
            </a:custGeom>
            <a:solidFill>
              <a:srgbClr val="FABB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7" name="Freeform 168"/>
            <p:cNvSpPr>
              <a:spLocks/>
            </p:cNvSpPr>
            <p:nvPr/>
          </p:nvSpPr>
          <p:spPr bwMode="auto">
            <a:xfrm>
              <a:off x="4591050" y="1163638"/>
              <a:ext cx="93662" cy="55562"/>
            </a:xfrm>
            <a:custGeom>
              <a:avLst/>
              <a:gdLst>
                <a:gd name="T0" fmla="*/ 48 w 48"/>
                <a:gd name="T1" fmla="*/ 27 h 28"/>
                <a:gd name="T2" fmla="*/ 0 w 48"/>
                <a:gd name="T3" fmla="*/ 0 h 28"/>
                <a:gd name="T4" fmla="*/ 32 w 48"/>
                <a:gd name="T5" fmla="*/ 28 h 28"/>
                <a:gd name="T6" fmla="*/ 48 w 48"/>
                <a:gd name="T7" fmla="*/ 27 h 28"/>
              </a:gdLst>
              <a:ahLst/>
              <a:cxnLst>
                <a:cxn ang="0">
                  <a:pos x="T0" y="T1"/>
                </a:cxn>
                <a:cxn ang="0">
                  <a:pos x="T2" y="T3"/>
                </a:cxn>
                <a:cxn ang="0">
                  <a:pos x="T4" y="T5"/>
                </a:cxn>
                <a:cxn ang="0">
                  <a:pos x="T6" y="T7"/>
                </a:cxn>
              </a:cxnLst>
              <a:rect l="0" t="0" r="r" b="b"/>
              <a:pathLst>
                <a:path w="48" h="28">
                  <a:moveTo>
                    <a:pt x="48" y="27"/>
                  </a:moveTo>
                  <a:cubicBezTo>
                    <a:pt x="48" y="27"/>
                    <a:pt x="19" y="11"/>
                    <a:pt x="0" y="0"/>
                  </a:cubicBezTo>
                  <a:cubicBezTo>
                    <a:pt x="12" y="10"/>
                    <a:pt x="25" y="21"/>
                    <a:pt x="32" y="28"/>
                  </a:cubicBezTo>
                  <a:cubicBezTo>
                    <a:pt x="42" y="27"/>
                    <a:pt x="48" y="27"/>
                    <a:pt x="48" y="27"/>
                  </a:cubicBezTo>
                  <a:close/>
                </a:path>
              </a:pathLst>
            </a:custGeom>
            <a:solidFill>
              <a:srgbClr val="FABB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8" name="Freeform 169"/>
            <p:cNvSpPr>
              <a:spLocks/>
            </p:cNvSpPr>
            <p:nvPr/>
          </p:nvSpPr>
          <p:spPr bwMode="auto">
            <a:xfrm>
              <a:off x="4344988" y="1135063"/>
              <a:ext cx="250825" cy="301625"/>
            </a:xfrm>
            <a:custGeom>
              <a:avLst/>
              <a:gdLst>
                <a:gd name="T0" fmla="*/ 87 w 127"/>
                <a:gd name="T1" fmla="*/ 30 h 153"/>
                <a:gd name="T2" fmla="*/ 31 w 127"/>
                <a:gd name="T3" fmla="*/ 0 h 153"/>
                <a:gd name="T4" fmla="*/ 18 w 127"/>
                <a:gd name="T5" fmla="*/ 153 h 153"/>
                <a:gd name="T6" fmla="*/ 19 w 127"/>
                <a:gd name="T7" fmla="*/ 153 h 153"/>
                <a:gd name="T8" fmla="*/ 29 w 127"/>
                <a:gd name="T9" fmla="*/ 43 h 153"/>
                <a:gd name="T10" fmla="*/ 36 w 127"/>
                <a:gd name="T11" fmla="*/ 9 h 153"/>
                <a:gd name="T12" fmla="*/ 91 w 127"/>
                <a:gd name="T13" fmla="*/ 37 h 153"/>
                <a:gd name="T14" fmla="*/ 127 w 127"/>
                <a:gd name="T15" fmla="*/ 42 h 153"/>
                <a:gd name="T16" fmla="*/ 87 w 127"/>
                <a:gd name="T17" fmla="*/ 30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7" h="153">
                  <a:moveTo>
                    <a:pt x="87" y="30"/>
                  </a:moveTo>
                  <a:cubicBezTo>
                    <a:pt x="55" y="17"/>
                    <a:pt x="31" y="0"/>
                    <a:pt x="31" y="0"/>
                  </a:cubicBezTo>
                  <a:cubicBezTo>
                    <a:pt x="15" y="48"/>
                    <a:pt x="0" y="103"/>
                    <a:pt x="18" y="153"/>
                  </a:cubicBezTo>
                  <a:cubicBezTo>
                    <a:pt x="18" y="153"/>
                    <a:pt x="19" y="153"/>
                    <a:pt x="19" y="153"/>
                  </a:cubicBezTo>
                  <a:cubicBezTo>
                    <a:pt x="21" y="136"/>
                    <a:pt x="26" y="65"/>
                    <a:pt x="29" y="43"/>
                  </a:cubicBezTo>
                  <a:cubicBezTo>
                    <a:pt x="33" y="18"/>
                    <a:pt x="33" y="14"/>
                    <a:pt x="36" y="9"/>
                  </a:cubicBezTo>
                  <a:cubicBezTo>
                    <a:pt x="38" y="5"/>
                    <a:pt x="49" y="29"/>
                    <a:pt x="91" y="37"/>
                  </a:cubicBezTo>
                  <a:cubicBezTo>
                    <a:pt x="104" y="40"/>
                    <a:pt x="116" y="41"/>
                    <a:pt x="127" y="42"/>
                  </a:cubicBezTo>
                  <a:cubicBezTo>
                    <a:pt x="115" y="39"/>
                    <a:pt x="101" y="36"/>
                    <a:pt x="87" y="30"/>
                  </a:cubicBezTo>
                  <a:close/>
                </a:path>
              </a:pathLst>
            </a:custGeom>
            <a:solidFill>
              <a:srgbClr val="FABB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9" name="Freeform 170"/>
            <p:cNvSpPr>
              <a:spLocks/>
            </p:cNvSpPr>
            <p:nvPr/>
          </p:nvSpPr>
          <p:spPr bwMode="auto">
            <a:xfrm>
              <a:off x="5014913" y="1120775"/>
              <a:ext cx="31750" cy="11112"/>
            </a:xfrm>
            <a:custGeom>
              <a:avLst/>
              <a:gdLst>
                <a:gd name="T0" fmla="*/ 0 w 16"/>
                <a:gd name="T1" fmla="*/ 0 h 6"/>
                <a:gd name="T2" fmla="*/ 14 w 16"/>
                <a:gd name="T3" fmla="*/ 6 h 6"/>
                <a:gd name="T4" fmla="*/ 16 w 16"/>
                <a:gd name="T5" fmla="*/ 4 h 6"/>
                <a:gd name="T6" fmla="*/ 16 w 16"/>
                <a:gd name="T7" fmla="*/ 3 h 6"/>
                <a:gd name="T8" fmla="*/ 0 w 16"/>
                <a:gd name="T9" fmla="*/ 0 h 6"/>
              </a:gdLst>
              <a:ahLst/>
              <a:cxnLst>
                <a:cxn ang="0">
                  <a:pos x="T0" y="T1"/>
                </a:cxn>
                <a:cxn ang="0">
                  <a:pos x="T2" y="T3"/>
                </a:cxn>
                <a:cxn ang="0">
                  <a:pos x="T4" y="T5"/>
                </a:cxn>
                <a:cxn ang="0">
                  <a:pos x="T6" y="T7"/>
                </a:cxn>
                <a:cxn ang="0">
                  <a:pos x="T8" y="T9"/>
                </a:cxn>
              </a:cxnLst>
              <a:rect l="0" t="0" r="r" b="b"/>
              <a:pathLst>
                <a:path w="16" h="6">
                  <a:moveTo>
                    <a:pt x="0" y="0"/>
                  </a:moveTo>
                  <a:cubicBezTo>
                    <a:pt x="0" y="0"/>
                    <a:pt x="6" y="2"/>
                    <a:pt x="14" y="6"/>
                  </a:cubicBezTo>
                  <a:cubicBezTo>
                    <a:pt x="16" y="6"/>
                    <a:pt x="16" y="5"/>
                    <a:pt x="16" y="4"/>
                  </a:cubicBezTo>
                  <a:cubicBezTo>
                    <a:pt x="16" y="4"/>
                    <a:pt x="16" y="3"/>
                    <a:pt x="16" y="3"/>
                  </a:cubicBezTo>
                  <a:cubicBezTo>
                    <a:pt x="5" y="2"/>
                    <a:pt x="0" y="0"/>
                    <a:pt x="0" y="0"/>
                  </a:cubicBezTo>
                  <a:close/>
                </a:path>
              </a:pathLst>
            </a:custGeom>
            <a:solidFill>
              <a:srgbClr val="FABB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80" name="Freeform 171"/>
            <p:cNvSpPr>
              <a:spLocks/>
            </p:cNvSpPr>
            <p:nvPr/>
          </p:nvSpPr>
          <p:spPr bwMode="auto">
            <a:xfrm>
              <a:off x="4916488" y="1838325"/>
              <a:ext cx="128587" cy="73025"/>
            </a:xfrm>
            <a:custGeom>
              <a:avLst/>
              <a:gdLst>
                <a:gd name="T0" fmla="*/ 5 w 65"/>
                <a:gd name="T1" fmla="*/ 22 h 37"/>
                <a:gd name="T2" fmla="*/ 56 w 65"/>
                <a:gd name="T3" fmla="*/ 12 h 37"/>
                <a:gd name="T4" fmla="*/ 65 w 65"/>
                <a:gd name="T5" fmla="*/ 22 h 37"/>
                <a:gd name="T6" fmla="*/ 60 w 65"/>
                <a:gd name="T7" fmla="*/ 22 h 37"/>
                <a:gd name="T8" fmla="*/ 11 w 65"/>
                <a:gd name="T9" fmla="*/ 29 h 37"/>
                <a:gd name="T10" fmla="*/ 5 w 65"/>
                <a:gd name="T11" fmla="*/ 22 h 37"/>
              </a:gdLst>
              <a:ahLst/>
              <a:cxnLst>
                <a:cxn ang="0">
                  <a:pos x="T0" y="T1"/>
                </a:cxn>
                <a:cxn ang="0">
                  <a:pos x="T2" y="T3"/>
                </a:cxn>
                <a:cxn ang="0">
                  <a:pos x="T4" y="T5"/>
                </a:cxn>
                <a:cxn ang="0">
                  <a:pos x="T6" y="T7"/>
                </a:cxn>
                <a:cxn ang="0">
                  <a:pos x="T8" y="T9"/>
                </a:cxn>
                <a:cxn ang="0">
                  <a:pos x="T10" y="T11"/>
                </a:cxn>
              </a:cxnLst>
              <a:rect l="0" t="0" r="r" b="b"/>
              <a:pathLst>
                <a:path w="65" h="37">
                  <a:moveTo>
                    <a:pt x="5" y="22"/>
                  </a:moveTo>
                  <a:cubicBezTo>
                    <a:pt x="5" y="22"/>
                    <a:pt x="28" y="0"/>
                    <a:pt x="56" y="12"/>
                  </a:cubicBezTo>
                  <a:cubicBezTo>
                    <a:pt x="56" y="12"/>
                    <a:pt x="62" y="16"/>
                    <a:pt x="65" y="22"/>
                  </a:cubicBezTo>
                  <a:cubicBezTo>
                    <a:pt x="65" y="22"/>
                    <a:pt x="64" y="27"/>
                    <a:pt x="60" y="22"/>
                  </a:cubicBezTo>
                  <a:cubicBezTo>
                    <a:pt x="57" y="18"/>
                    <a:pt x="19" y="21"/>
                    <a:pt x="11" y="29"/>
                  </a:cubicBezTo>
                  <a:cubicBezTo>
                    <a:pt x="3" y="37"/>
                    <a:pt x="0" y="25"/>
                    <a:pt x="5" y="22"/>
                  </a:cubicBezTo>
                  <a:close/>
                </a:path>
              </a:pathLst>
            </a:custGeom>
            <a:solidFill>
              <a:srgbClr val="A3727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81" name="Freeform 172"/>
            <p:cNvSpPr>
              <a:spLocks/>
            </p:cNvSpPr>
            <p:nvPr/>
          </p:nvSpPr>
          <p:spPr bwMode="auto">
            <a:xfrm>
              <a:off x="4948238" y="1860550"/>
              <a:ext cx="346075" cy="106362"/>
            </a:xfrm>
            <a:custGeom>
              <a:avLst/>
              <a:gdLst>
                <a:gd name="T0" fmla="*/ 11 w 176"/>
                <a:gd name="T1" fmla="*/ 0 h 54"/>
                <a:gd name="T2" fmla="*/ 169 w 176"/>
                <a:gd name="T3" fmla="*/ 38 h 54"/>
                <a:gd name="T4" fmla="*/ 174 w 176"/>
                <a:gd name="T5" fmla="*/ 47 h 54"/>
                <a:gd name="T6" fmla="*/ 174 w 176"/>
                <a:gd name="T7" fmla="*/ 49 h 54"/>
                <a:gd name="T8" fmla="*/ 165 w 176"/>
                <a:gd name="T9" fmla="*/ 53 h 54"/>
                <a:gd name="T10" fmla="*/ 8 w 176"/>
                <a:gd name="T11" fmla="*/ 14 h 54"/>
                <a:gd name="T12" fmla="*/ 5 w 176"/>
                <a:gd name="T13" fmla="*/ 1 h 54"/>
                <a:gd name="T14" fmla="*/ 5 w 176"/>
                <a:gd name="T15" fmla="*/ 1 h 54"/>
                <a:gd name="T16" fmla="*/ 11 w 176"/>
                <a:gd name="T17"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6" h="54">
                  <a:moveTo>
                    <a:pt x="11" y="0"/>
                  </a:moveTo>
                  <a:cubicBezTo>
                    <a:pt x="169" y="38"/>
                    <a:pt x="169" y="38"/>
                    <a:pt x="169" y="38"/>
                  </a:cubicBezTo>
                  <a:cubicBezTo>
                    <a:pt x="173" y="39"/>
                    <a:pt x="176" y="43"/>
                    <a:pt x="174" y="47"/>
                  </a:cubicBezTo>
                  <a:cubicBezTo>
                    <a:pt x="174" y="49"/>
                    <a:pt x="174" y="49"/>
                    <a:pt x="174" y="49"/>
                  </a:cubicBezTo>
                  <a:cubicBezTo>
                    <a:pt x="172" y="52"/>
                    <a:pt x="169" y="54"/>
                    <a:pt x="165" y="53"/>
                  </a:cubicBezTo>
                  <a:cubicBezTo>
                    <a:pt x="8" y="14"/>
                    <a:pt x="8" y="14"/>
                    <a:pt x="8" y="14"/>
                  </a:cubicBezTo>
                  <a:cubicBezTo>
                    <a:pt x="2" y="12"/>
                    <a:pt x="0" y="5"/>
                    <a:pt x="5" y="1"/>
                  </a:cubicBezTo>
                  <a:cubicBezTo>
                    <a:pt x="5" y="1"/>
                    <a:pt x="5" y="1"/>
                    <a:pt x="5" y="1"/>
                  </a:cubicBezTo>
                  <a:cubicBezTo>
                    <a:pt x="7" y="0"/>
                    <a:pt x="9" y="0"/>
                    <a:pt x="11" y="0"/>
                  </a:cubicBezTo>
                  <a:close/>
                </a:path>
              </a:pathLst>
            </a:custGeom>
            <a:solidFill>
              <a:srgbClr val="FFEBC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82" name="Freeform 173"/>
            <p:cNvSpPr>
              <a:spLocks/>
            </p:cNvSpPr>
            <p:nvPr/>
          </p:nvSpPr>
          <p:spPr bwMode="auto">
            <a:xfrm>
              <a:off x="5260975" y="1931988"/>
              <a:ext cx="33337" cy="34925"/>
            </a:xfrm>
            <a:custGeom>
              <a:avLst/>
              <a:gdLst>
                <a:gd name="T0" fmla="*/ 10 w 17"/>
                <a:gd name="T1" fmla="*/ 2 h 18"/>
                <a:gd name="T2" fmla="*/ 4 w 17"/>
                <a:gd name="T3" fmla="*/ 0 h 18"/>
                <a:gd name="T4" fmla="*/ 0 w 17"/>
                <a:gd name="T5" fmla="*/ 16 h 18"/>
                <a:gd name="T6" fmla="*/ 6 w 17"/>
                <a:gd name="T7" fmla="*/ 17 h 18"/>
                <a:gd name="T8" fmla="*/ 15 w 17"/>
                <a:gd name="T9" fmla="*/ 13 h 18"/>
                <a:gd name="T10" fmla="*/ 15 w 17"/>
                <a:gd name="T11" fmla="*/ 11 h 18"/>
                <a:gd name="T12" fmla="*/ 10 w 17"/>
                <a:gd name="T13" fmla="*/ 2 h 18"/>
              </a:gdLst>
              <a:ahLst/>
              <a:cxnLst>
                <a:cxn ang="0">
                  <a:pos x="T0" y="T1"/>
                </a:cxn>
                <a:cxn ang="0">
                  <a:pos x="T2" y="T3"/>
                </a:cxn>
                <a:cxn ang="0">
                  <a:pos x="T4" y="T5"/>
                </a:cxn>
                <a:cxn ang="0">
                  <a:pos x="T6" y="T7"/>
                </a:cxn>
                <a:cxn ang="0">
                  <a:pos x="T8" y="T9"/>
                </a:cxn>
                <a:cxn ang="0">
                  <a:pos x="T10" y="T11"/>
                </a:cxn>
                <a:cxn ang="0">
                  <a:pos x="T12" y="T13"/>
                </a:cxn>
              </a:cxnLst>
              <a:rect l="0" t="0" r="r" b="b"/>
              <a:pathLst>
                <a:path w="17" h="18">
                  <a:moveTo>
                    <a:pt x="10" y="2"/>
                  </a:moveTo>
                  <a:cubicBezTo>
                    <a:pt x="4" y="0"/>
                    <a:pt x="4" y="0"/>
                    <a:pt x="4" y="0"/>
                  </a:cubicBezTo>
                  <a:cubicBezTo>
                    <a:pt x="3" y="5"/>
                    <a:pt x="2" y="11"/>
                    <a:pt x="0" y="16"/>
                  </a:cubicBezTo>
                  <a:cubicBezTo>
                    <a:pt x="6" y="17"/>
                    <a:pt x="6" y="17"/>
                    <a:pt x="6" y="17"/>
                  </a:cubicBezTo>
                  <a:cubicBezTo>
                    <a:pt x="10" y="18"/>
                    <a:pt x="13" y="16"/>
                    <a:pt x="15" y="13"/>
                  </a:cubicBezTo>
                  <a:cubicBezTo>
                    <a:pt x="15" y="11"/>
                    <a:pt x="15" y="11"/>
                    <a:pt x="15" y="11"/>
                  </a:cubicBezTo>
                  <a:cubicBezTo>
                    <a:pt x="17" y="7"/>
                    <a:pt x="14" y="3"/>
                    <a:pt x="10" y="2"/>
                  </a:cubicBezTo>
                  <a:close/>
                </a:path>
              </a:pathLst>
            </a:custGeom>
            <a:solidFill>
              <a:srgbClr val="E7DAB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83" name="Freeform 174"/>
            <p:cNvSpPr>
              <a:spLocks/>
            </p:cNvSpPr>
            <p:nvPr/>
          </p:nvSpPr>
          <p:spPr bwMode="auto">
            <a:xfrm>
              <a:off x="4948238" y="1860550"/>
              <a:ext cx="147637" cy="58737"/>
            </a:xfrm>
            <a:custGeom>
              <a:avLst/>
              <a:gdLst>
                <a:gd name="T0" fmla="*/ 75 w 75"/>
                <a:gd name="T1" fmla="*/ 16 h 30"/>
                <a:gd name="T2" fmla="*/ 11 w 75"/>
                <a:gd name="T3" fmla="*/ 0 h 30"/>
                <a:gd name="T4" fmla="*/ 5 w 75"/>
                <a:gd name="T5" fmla="*/ 1 h 30"/>
                <a:gd name="T6" fmla="*/ 8 w 75"/>
                <a:gd name="T7" fmla="*/ 14 h 30"/>
                <a:gd name="T8" fmla="*/ 71 w 75"/>
                <a:gd name="T9" fmla="*/ 30 h 30"/>
                <a:gd name="T10" fmla="*/ 75 w 75"/>
                <a:gd name="T11" fmla="*/ 16 h 30"/>
              </a:gdLst>
              <a:ahLst/>
              <a:cxnLst>
                <a:cxn ang="0">
                  <a:pos x="T0" y="T1"/>
                </a:cxn>
                <a:cxn ang="0">
                  <a:pos x="T2" y="T3"/>
                </a:cxn>
                <a:cxn ang="0">
                  <a:pos x="T4" y="T5"/>
                </a:cxn>
                <a:cxn ang="0">
                  <a:pos x="T6" y="T7"/>
                </a:cxn>
                <a:cxn ang="0">
                  <a:pos x="T8" y="T9"/>
                </a:cxn>
                <a:cxn ang="0">
                  <a:pos x="T10" y="T11"/>
                </a:cxn>
              </a:cxnLst>
              <a:rect l="0" t="0" r="r" b="b"/>
              <a:pathLst>
                <a:path w="75" h="30">
                  <a:moveTo>
                    <a:pt x="75" y="16"/>
                  </a:moveTo>
                  <a:cubicBezTo>
                    <a:pt x="11" y="0"/>
                    <a:pt x="11" y="0"/>
                    <a:pt x="11" y="0"/>
                  </a:cubicBezTo>
                  <a:cubicBezTo>
                    <a:pt x="9" y="0"/>
                    <a:pt x="7" y="0"/>
                    <a:pt x="5" y="1"/>
                  </a:cubicBezTo>
                  <a:cubicBezTo>
                    <a:pt x="0" y="5"/>
                    <a:pt x="2" y="12"/>
                    <a:pt x="8" y="14"/>
                  </a:cubicBezTo>
                  <a:cubicBezTo>
                    <a:pt x="71" y="30"/>
                    <a:pt x="71" y="30"/>
                    <a:pt x="71" y="30"/>
                  </a:cubicBezTo>
                  <a:cubicBezTo>
                    <a:pt x="72" y="25"/>
                    <a:pt x="74" y="20"/>
                    <a:pt x="75" y="16"/>
                  </a:cubicBezTo>
                  <a:close/>
                </a:path>
              </a:pathLst>
            </a:custGeom>
            <a:solidFill>
              <a:srgbClr val="FFB56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84" name="Freeform 175"/>
            <p:cNvSpPr>
              <a:spLocks/>
            </p:cNvSpPr>
            <p:nvPr/>
          </p:nvSpPr>
          <p:spPr bwMode="auto">
            <a:xfrm>
              <a:off x="4951413" y="1878013"/>
              <a:ext cx="65087" cy="41275"/>
            </a:xfrm>
            <a:custGeom>
              <a:avLst/>
              <a:gdLst>
                <a:gd name="T0" fmla="*/ 0 w 33"/>
                <a:gd name="T1" fmla="*/ 6 h 21"/>
                <a:gd name="T2" fmla="*/ 22 w 33"/>
                <a:gd name="T3" fmla="*/ 6 h 21"/>
                <a:gd name="T4" fmla="*/ 30 w 33"/>
                <a:gd name="T5" fmla="*/ 21 h 21"/>
                <a:gd name="T6" fmla="*/ 0 w 33"/>
                <a:gd name="T7" fmla="*/ 6 h 21"/>
              </a:gdLst>
              <a:ahLst/>
              <a:cxnLst>
                <a:cxn ang="0">
                  <a:pos x="T0" y="T1"/>
                </a:cxn>
                <a:cxn ang="0">
                  <a:pos x="T2" y="T3"/>
                </a:cxn>
                <a:cxn ang="0">
                  <a:pos x="T4" y="T5"/>
                </a:cxn>
                <a:cxn ang="0">
                  <a:pos x="T6" y="T7"/>
                </a:cxn>
              </a:cxnLst>
              <a:rect l="0" t="0" r="r" b="b"/>
              <a:pathLst>
                <a:path w="33" h="21">
                  <a:moveTo>
                    <a:pt x="0" y="6"/>
                  </a:moveTo>
                  <a:cubicBezTo>
                    <a:pt x="0" y="6"/>
                    <a:pt x="12" y="0"/>
                    <a:pt x="22" y="6"/>
                  </a:cubicBezTo>
                  <a:cubicBezTo>
                    <a:pt x="33" y="12"/>
                    <a:pt x="30" y="21"/>
                    <a:pt x="30" y="21"/>
                  </a:cubicBezTo>
                  <a:lnTo>
                    <a:pt x="0" y="6"/>
                  </a:lnTo>
                  <a:close/>
                </a:path>
              </a:pathLst>
            </a:custGeom>
            <a:solidFill>
              <a:srgbClr val="E9CAB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89" name="椭圆 188"/>
            <p:cNvSpPr/>
            <p:nvPr/>
          </p:nvSpPr>
          <p:spPr>
            <a:xfrm>
              <a:off x="5260976" y="1554163"/>
              <a:ext cx="393699" cy="393699"/>
            </a:xfrm>
            <a:prstGeom prst="ellipse">
              <a:avLst/>
            </a:prstGeom>
            <a:solidFill>
              <a:schemeClr val="bg1">
                <a:alpha val="3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190" name="椭圆 189"/>
            <p:cNvSpPr/>
            <p:nvPr/>
          </p:nvSpPr>
          <p:spPr>
            <a:xfrm>
              <a:off x="5342571" y="1374775"/>
              <a:ext cx="288291" cy="288291"/>
            </a:xfrm>
            <a:prstGeom prst="ellipse">
              <a:avLst/>
            </a:prstGeom>
            <a:solidFill>
              <a:schemeClr val="bg1">
                <a:alpha val="3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191" name="椭圆 190"/>
            <p:cNvSpPr/>
            <p:nvPr/>
          </p:nvSpPr>
          <p:spPr>
            <a:xfrm>
              <a:off x="5573471" y="1216782"/>
              <a:ext cx="177961" cy="177961"/>
            </a:xfrm>
            <a:prstGeom prst="ellipse">
              <a:avLst/>
            </a:prstGeom>
            <a:solidFill>
              <a:schemeClr val="bg1">
                <a:alpha val="3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grpSp>
      <p:sp>
        <p:nvSpPr>
          <p:cNvPr id="6" name="矩形 5"/>
          <p:cNvSpPr/>
          <p:nvPr/>
        </p:nvSpPr>
        <p:spPr>
          <a:xfrm>
            <a:off x="5640785" y="1487808"/>
            <a:ext cx="1216387" cy="396648"/>
          </a:xfrm>
          <a:prstGeom prst="rect">
            <a:avLst/>
          </a:prstGeom>
        </p:spPr>
        <p:txBody>
          <a:bodyPr wrap="none">
            <a:spAutoFit/>
          </a:bodyPr>
          <a:lstStyle/>
          <a:p>
            <a:pPr algn="just"/>
            <a:r>
              <a:rPr lang="zh-CN" altLang="en-US" sz="2400" b="1" dirty="0">
                <a:solidFill>
                  <a:schemeClr val="accent1"/>
                </a:solidFill>
                <a:latin typeface="Helvetica" panose="020B0604020202020204" pitchFamily="34" charset="0"/>
              </a:rPr>
              <a:t>缓解疲劳</a:t>
            </a:r>
          </a:p>
        </p:txBody>
      </p:sp>
      <p:cxnSp>
        <p:nvCxnSpPr>
          <p:cNvPr id="234" name="直接连接符 233"/>
          <p:cNvCxnSpPr>
            <a:stCxn id="249" idx="6"/>
            <a:endCxn id="256" idx="2"/>
          </p:cNvCxnSpPr>
          <p:nvPr/>
        </p:nvCxnSpPr>
        <p:spPr>
          <a:xfrm>
            <a:off x="3775650" y="3950390"/>
            <a:ext cx="543097" cy="227257"/>
          </a:xfrm>
          <a:prstGeom prst="line">
            <a:avLst/>
          </a:prstGeom>
          <a:ln w="76200">
            <a:solidFill>
              <a:schemeClr val="bg1">
                <a:alpha val="32000"/>
              </a:schemeClr>
            </a:solidFill>
          </a:ln>
        </p:spPr>
        <p:style>
          <a:lnRef idx="1">
            <a:schemeClr val="accent1"/>
          </a:lnRef>
          <a:fillRef idx="0">
            <a:schemeClr val="accent1"/>
          </a:fillRef>
          <a:effectRef idx="0">
            <a:schemeClr val="accent1"/>
          </a:effectRef>
          <a:fontRef idx="minor">
            <a:schemeClr val="tx1"/>
          </a:fontRef>
        </p:style>
      </p:cxnSp>
      <p:cxnSp>
        <p:nvCxnSpPr>
          <p:cNvPr id="235" name="直接连接符 234"/>
          <p:cNvCxnSpPr>
            <a:stCxn id="256" idx="6"/>
            <a:endCxn id="227" idx="2"/>
          </p:cNvCxnSpPr>
          <p:nvPr/>
        </p:nvCxnSpPr>
        <p:spPr>
          <a:xfrm flipV="1">
            <a:off x="8216280" y="3977470"/>
            <a:ext cx="663959" cy="200177"/>
          </a:xfrm>
          <a:prstGeom prst="line">
            <a:avLst/>
          </a:prstGeom>
          <a:ln w="76200">
            <a:solidFill>
              <a:schemeClr val="bg1">
                <a:alpha val="32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3002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a:spLocks/>
          </p:cNvSpPr>
          <p:nvPr/>
        </p:nvSpPr>
        <p:spPr>
          <a:xfrm>
            <a:off x="780678" y="5639265"/>
            <a:ext cx="10630645" cy="646331"/>
          </a:xfrm>
          <a:prstGeom prst="rect">
            <a:avLst/>
          </a:prstGeom>
        </p:spPr>
        <p:txBody>
          <a:bodyPr wrap="square">
            <a:spAutoFit/>
          </a:bodyPr>
          <a:lstStyle/>
          <a:p>
            <a:pPr algn="ctr">
              <a:lnSpc>
                <a:spcPct val="150000"/>
              </a:lnSpc>
            </a:pPr>
            <a:r>
              <a:rPr lang="zh-CN" altLang="en-US" sz="1200" dirty="0">
                <a:solidFill>
                  <a:schemeClr val="bg1"/>
                </a:solidFill>
                <a:latin typeface="微软雅黑" panose="020B0503020204020204" pitchFamily="34" charset="-122"/>
                <a:ea typeface="微软雅黑" panose="020B0503020204020204" pitchFamily="34" charset="-122"/>
              </a:rPr>
              <a:t>戒烟虽难，但也有成功者，其中女性要比男性高</a:t>
            </a:r>
            <a:r>
              <a:rPr lang="zh-CN" altLang="en-US" sz="1200">
                <a:solidFill>
                  <a:schemeClr val="bg1"/>
                </a:solidFill>
                <a:latin typeface="微软雅黑" panose="020B0503020204020204" pitchFamily="34" charset="-122"/>
                <a:ea typeface="微软雅黑" panose="020B0503020204020204" pitchFamily="34" charset="-122"/>
              </a:rPr>
              <a:t>一倍。</a:t>
            </a:r>
            <a:endParaRPr lang="en-US" altLang="zh-CN" sz="1200" dirty="0">
              <a:solidFill>
                <a:schemeClr val="bg1"/>
              </a:solidFill>
              <a:latin typeface="微软雅黑" panose="020B0503020204020204" pitchFamily="34" charset="-122"/>
              <a:ea typeface="微软雅黑" panose="020B0503020204020204" pitchFamily="34" charset="-122"/>
            </a:endParaRPr>
          </a:p>
          <a:p>
            <a:pPr algn="ctr">
              <a:lnSpc>
                <a:spcPct val="150000"/>
              </a:lnSpc>
            </a:pPr>
            <a:r>
              <a:rPr lang="zh-CN" altLang="en-US" sz="1200" dirty="0">
                <a:solidFill>
                  <a:schemeClr val="bg1"/>
                </a:solidFill>
                <a:latin typeface="微软雅黑" panose="020B0503020204020204" pitchFamily="34" charset="-122"/>
                <a:ea typeface="微软雅黑" panose="020B0503020204020204" pitchFamily="34" charset="-122"/>
              </a:rPr>
              <a:t>这可能是因为女性吸烟者面临的社会压力更大，且处于孕期的女性会有强烈的戒烟动机。</a:t>
            </a:r>
          </a:p>
        </p:txBody>
      </p:sp>
      <p:grpSp>
        <p:nvGrpSpPr>
          <p:cNvPr id="8" name="组合 7"/>
          <p:cNvGrpSpPr/>
          <p:nvPr/>
        </p:nvGrpSpPr>
        <p:grpSpPr>
          <a:xfrm>
            <a:off x="1301262" y="2012027"/>
            <a:ext cx="6165206" cy="3246828"/>
            <a:chOff x="894474" y="1616735"/>
            <a:chExt cx="6978782" cy="3675289"/>
          </a:xfrm>
        </p:grpSpPr>
        <p:grpSp>
          <p:nvGrpSpPr>
            <p:cNvPr id="2" name="组合 1"/>
            <p:cNvGrpSpPr/>
            <p:nvPr/>
          </p:nvGrpSpPr>
          <p:grpSpPr>
            <a:xfrm>
              <a:off x="894474" y="1616735"/>
              <a:ext cx="2024154" cy="3675289"/>
              <a:chOff x="894474" y="1616735"/>
              <a:chExt cx="2024154" cy="3675289"/>
            </a:xfrm>
          </p:grpSpPr>
          <p:sp>
            <p:nvSpPr>
              <p:cNvPr id="27" name="矩形 26"/>
              <p:cNvSpPr>
                <a:spLocks/>
              </p:cNvSpPr>
              <p:nvPr/>
            </p:nvSpPr>
            <p:spPr>
              <a:xfrm>
                <a:off x="977487" y="4830359"/>
                <a:ext cx="1028958" cy="461665"/>
              </a:xfrm>
              <a:prstGeom prst="rect">
                <a:avLst/>
              </a:prstGeom>
            </p:spPr>
            <p:txBody>
              <a:bodyPr wrap="square">
                <a:spAutoFit/>
              </a:bodyPr>
              <a:lstStyle/>
              <a:p>
                <a:pPr algn="ctr"/>
                <a:r>
                  <a:rPr lang="en-US" altLang="zh-CN" sz="2000" dirty="0">
                    <a:solidFill>
                      <a:schemeClr val="bg1"/>
                    </a:solidFill>
                    <a:latin typeface="Impact" panose="020B0806030902050204" pitchFamily="34" charset="0"/>
                  </a:rPr>
                  <a:t>28.2%</a:t>
                </a:r>
                <a:endParaRPr lang="zh-CN" altLang="en-US" sz="2000" dirty="0">
                  <a:solidFill>
                    <a:schemeClr val="bg1"/>
                  </a:solidFill>
                  <a:latin typeface="Impact" panose="020B0806030902050204" pitchFamily="34" charset="0"/>
                </a:endParaRPr>
              </a:p>
            </p:txBody>
          </p:sp>
          <p:sp>
            <p:nvSpPr>
              <p:cNvPr id="28" name="矩形 27"/>
              <p:cNvSpPr>
                <a:spLocks/>
              </p:cNvSpPr>
              <p:nvPr/>
            </p:nvSpPr>
            <p:spPr>
              <a:xfrm>
                <a:off x="1917888" y="4830359"/>
                <a:ext cx="984753" cy="461665"/>
              </a:xfrm>
              <a:prstGeom prst="rect">
                <a:avLst/>
              </a:prstGeom>
            </p:spPr>
            <p:txBody>
              <a:bodyPr wrap="square">
                <a:spAutoFit/>
              </a:bodyPr>
              <a:lstStyle/>
              <a:p>
                <a:pPr algn="ctr"/>
                <a:r>
                  <a:rPr lang="en-US" altLang="zh-CN" sz="2000" dirty="0">
                    <a:solidFill>
                      <a:schemeClr val="bg1"/>
                    </a:solidFill>
                    <a:latin typeface="Impact" panose="020B0806030902050204" pitchFamily="34" charset="0"/>
                  </a:rPr>
                  <a:t>26.3%</a:t>
                </a:r>
                <a:endParaRPr lang="zh-CN" altLang="en-US" sz="2000" dirty="0">
                  <a:solidFill>
                    <a:schemeClr val="bg1"/>
                  </a:solidFill>
                  <a:latin typeface="Impact" panose="020B0806030902050204" pitchFamily="34" charset="0"/>
                </a:endParaRPr>
              </a:p>
            </p:txBody>
          </p:sp>
          <p:sp>
            <p:nvSpPr>
              <p:cNvPr id="26" name="任意多边形 25"/>
              <p:cNvSpPr>
                <a:spLocks/>
              </p:cNvSpPr>
              <p:nvPr/>
            </p:nvSpPr>
            <p:spPr bwMode="auto">
              <a:xfrm>
                <a:off x="894474" y="2460742"/>
                <a:ext cx="1291066" cy="2250761"/>
              </a:xfrm>
              <a:custGeom>
                <a:avLst/>
                <a:gdLst>
                  <a:gd name="connsiteX0" fmla="*/ 408589 w 1761274"/>
                  <a:gd name="connsiteY0" fmla="*/ 587395 h 3012395"/>
                  <a:gd name="connsiteX1" fmla="*/ 398519 w 1761274"/>
                  <a:gd name="connsiteY1" fmla="*/ 923613 h 3012395"/>
                  <a:gd name="connsiteX2" fmla="*/ 659356 w 1761274"/>
                  <a:gd name="connsiteY2" fmla="*/ 806843 h 3012395"/>
                  <a:gd name="connsiteX3" fmla="*/ 867824 w 1761274"/>
                  <a:gd name="connsiteY3" fmla="*/ 743425 h 3012395"/>
                  <a:gd name="connsiteX4" fmla="*/ 1158874 w 1761274"/>
                  <a:gd name="connsiteY4" fmla="*/ 908514 h 3012395"/>
                  <a:gd name="connsiteX5" fmla="*/ 1484165 w 1761274"/>
                  <a:gd name="connsiteY5" fmla="*/ 1296071 h 3012395"/>
                  <a:gd name="connsiteX6" fmla="*/ 1706733 w 1761274"/>
                  <a:gd name="connsiteY6" fmla="*/ 1430961 h 3012395"/>
                  <a:gd name="connsiteX7" fmla="*/ 1745002 w 1761274"/>
                  <a:gd name="connsiteY7" fmla="*/ 1585984 h 3012395"/>
                  <a:gd name="connsiteX8" fmla="*/ 1648321 w 1761274"/>
                  <a:gd name="connsiteY8" fmla="*/ 1640342 h 3012395"/>
                  <a:gd name="connsiteX9" fmla="*/ 1589910 w 1761274"/>
                  <a:gd name="connsiteY9" fmla="*/ 1623230 h 3012395"/>
                  <a:gd name="connsiteX10" fmla="*/ 1351229 w 1761274"/>
                  <a:gd name="connsiteY10" fmla="*/ 1478273 h 3012395"/>
                  <a:gd name="connsiteX11" fmla="*/ 1323030 w 1761274"/>
                  <a:gd name="connsiteY11" fmla="*/ 1455120 h 3012395"/>
                  <a:gd name="connsiteX12" fmla="*/ 1207214 w 1761274"/>
                  <a:gd name="connsiteY12" fmla="*/ 1316204 h 3012395"/>
                  <a:gd name="connsiteX13" fmla="*/ 1207214 w 1761274"/>
                  <a:gd name="connsiteY13" fmla="*/ 1472233 h 3012395"/>
                  <a:gd name="connsiteX14" fmla="*/ 1472080 w 1761274"/>
                  <a:gd name="connsiteY14" fmla="*/ 2189969 h 3012395"/>
                  <a:gd name="connsiteX15" fmla="*/ 1426761 w 1761274"/>
                  <a:gd name="connsiteY15" fmla="*/ 2255401 h 3012395"/>
                  <a:gd name="connsiteX16" fmla="*/ 1207214 w 1761274"/>
                  <a:gd name="connsiteY16" fmla="*/ 2255401 h 3012395"/>
                  <a:gd name="connsiteX17" fmla="*/ 1207214 w 1761274"/>
                  <a:gd name="connsiteY17" fmla="*/ 2861399 h 3012395"/>
                  <a:gd name="connsiteX18" fmla="*/ 1055143 w 1761274"/>
                  <a:gd name="connsiteY18" fmla="*/ 3012395 h 3012395"/>
                  <a:gd name="connsiteX19" fmla="*/ 904079 w 1761274"/>
                  <a:gd name="connsiteY19" fmla="*/ 2861399 h 3012395"/>
                  <a:gd name="connsiteX20" fmla="*/ 904079 w 1761274"/>
                  <a:gd name="connsiteY20" fmla="*/ 2255401 h 3012395"/>
                  <a:gd name="connsiteX21" fmla="*/ 830562 w 1761274"/>
                  <a:gd name="connsiteY21" fmla="*/ 2255401 h 3012395"/>
                  <a:gd name="connsiteX22" fmla="*/ 830562 w 1761274"/>
                  <a:gd name="connsiteY22" fmla="*/ 2861399 h 3012395"/>
                  <a:gd name="connsiteX23" fmla="*/ 679498 w 1761274"/>
                  <a:gd name="connsiteY23" fmla="*/ 3012395 h 3012395"/>
                  <a:gd name="connsiteX24" fmla="*/ 528434 w 1761274"/>
                  <a:gd name="connsiteY24" fmla="*/ 2861399 h 3012395"/>
                  <a:gd name="connsiteX25" fmla="*/ 528434 w 1761274"/>
                  <a:gd name="connsiteY25" fmla="*/ 2255401 h 3012395"/>
                  <a:gd name="connsiteX26" fmla="*/ 307880 w 1761274"/>
                  <a:gd name="connsiteY26" fmla="*/ 2255401 h 3012395"/>
                  <a:gd name="connsiteX27" fmla="*/ 262561 w 1761274"/>
                  <a:gd name="connsiteY27" fmla="*/ 2189969 h 3012395"/>
                  <a:gd name="connsiteX28" fmla="*/ 527427 w 1761274"/>
                  <a:gd name="connsiteY28" fmla="*/ 1472233 h 3012395"/>
                  <a:gd name="connsiteX29" fmla="*/ 527427 w 1761274"/>
                  <a:gd name="connsiteY29" fmla="*/ 1112862 h 3012395"/>
                  <a:gd name="connsiteX30" fmla="*/ 327015 w 1761274"/>
                  <a:gd name="connsiteY30" fmla="*/ 1203460 h 3012395"/>
                  <a:gd name="connsiteX31" fmla="*/ 279681 w 1761274"/>
                  <a:gd name="connsiteY31" fmla="*/ 1213526 h 3012395"/>
                  <a:gd name="connsiteX32" fmla="*/ 217242 w 1761274"/>
                  <a:gd name="connsiteY32" fmla="*/ 1195407 h 3012395"/>
                  <a:gd name="connsiteX33" fmla="*/ 166887 w 1761274"/>
                  <a:gd name="connsiteY33" fmla="*/ 1097763 h 3012395"/>
                  <a:gd name="connsiteX34" fmla="*/ 181994 w 1761274"/>
                  <a:gd name="connsiteY34" fmla="*/ 609541 h 3012395"/>
                  <a:gd name="connsiteX35" fmla="*/ 408589 w 1761274"/>
                  <a:gd name="connsiteY35" fmla="*/ 587395 h 3012395"/>
                  <a:gd name="connsiteX36" fmla="*/ 86751 w 1761274"/>
                  <a:gd name="connsiteY36" fmla="*/ 471366 h 3012395"/>
                  <a:gd name="connsiteX37" fmla="*/ 94812 w 1761274"/>
                  <a:gd name="connsiteY37" fmla="*/ 557202 h 3012395"/>
                  <a:gd name="connsiteX38" fmla="*/ 23271 w 1761274"/>
                  <a:gd name="connsiteY38" fmla="*/ 564189 h 3012395"/>
                  <a:gd name="connsiteX39" fmla="*/ 22263 w 1761274"/>
                  <a:gd name="connsiteY39" fmla="*/ 564189 h 3012395"/>
                  <a:gd name="connsiteX40" fmla="*/ 5134 w 1761274"/>
                  <a:gd name="connsiteY40" fmla="*/ 549218 h 3012395"/>
                  <a:gd name="connsiteX41" fmla="*/ 96 w 1761274"/>
                  <a:gd name="connsiteY41" fmla="*/ 495320 h 3012395"/>
                  <a:gd name="connsiteX42" fmla="*/ 15210 w 1761274"/>
                  <a:gd name="connsiteY42" fmla="*/ 478353 h 3012395"/>
                  <a:gd name="connsiteX43" fmla="*/ 86751 w 1761274"/>
                  <a:gd name="connsiteY43" fmla="*/ 471366 h 3012395"/>
                  <a:gd name="connsiteX44" fmla="*/ 488285 w 1761274"/>
                  <a:gd name="connsiteY44" fmla="*/ 432207 h 3012395"/>
                  <a:gd name="connsiteX45" fmla="*/ 489294 w 1761274"/>
                  <a:gd name="connsiteY45" fmla="*/ 432207 h 3012395"/>
                  <a:gd name="connsiteX46" fmla="*/ 506458 w 1761274"/>
                  <a:gd name="connsiteY46" fmla="*/ 447381 h 3012395"/>
                  <a:gd name="connsiteX47" fmla="*/ 511506 w 1761274"/>
                  <a:gd name="connsiteY47" fmla="*/ 502007 h 3012395"/>
                  <a:gd name="connsiteX48" fmla="*/ 496362 w 1761274"/>
                  <a:gd name="connsiteY48" fmla="*/ 520216 h 3012395"/>
                  <a:gd name="connsiteX49" fmla="*/ 398427 w 1761274"/>
                  <a:gd name="connsiteY49" fmla="*/ 529320 h 3012395"/>
                  <a:gd name="connsiteX50" fmla="*/ 186402 w 1761274"/>
                  <a:gd name="connsiteY50" fmla="*/ 549552 h 3012395"/>
                  <a:gd name="connsiteX51" fmla="*/ 156113 w 1761274"/>
                  <a:gd name="connsiteY51" fmla="*/ 552587 h 3012395"/>
                  <a:gd name="connsiteX52" fmla="*/ 147026 w 1761274"/>
                  <a:gd name="connsiteY52" fmla="*/ 465590 h 3012395"/>
                  <a:gd name="connsiteX53" fmla="*/ 488285 w 1761274"/>
                  <a:gd name="connsiteY53" fmla="*/ 432207 h 3012395"/>
                  <a:gd name="connsiteX54" fmla="*/ 215377 w 1761274"/>
                  <a:gd name="connsiteY54" fmla="*/ 271217 h 3012395"/>
                  <a:gd name="connsiteX55" fmla="*/ 216386 w 1761274"/>
                  <a:gd name="connsiteY55" fmla="*/ 274231 h 3012395"/>
                  <a:gd name="connsiteX56" fmla="*/ 161866 w 1761274"/>
                  <a:gd name="connsiteY56" fmla="*/ 387771 h 3012395"/>
                  <a:gd name="connsiteX57" fmla="*/ 102297 w 1761274"/>
                  <a:gd name="connsiteY57" fmla="*/ 413895 h 3012395"/>
                  <a:gd name="connsiteX58" fmla="*/ 47776 w 1761274"/>
                  <a:gd name="connsiteY58" fmla="*/ 438009 h 3012395"/>
                  <a:gd name="connsiteX59" fmla="*/ 46767 w 1761274"/>
                  <a:gd name="connsiteY59" fmla="*/ 434995 h 3012395"/>
                  <a:gd name="connsiteX60" fmla="*/ 70998 w 1761274"/>
                  <a:gd name="connsiteY60" fmla="*/ 370689 h 3012395"/>
                  <a:gd name="connsiteX61" fmla="*/ 123499 w 1761274"/>
                  <a:gd name="connsiteY61" fmla="*/ 335522 h 3012395"/>
                  <a:gd name="connsiteX62" fmla="*/ 174991 w 1761274"/>
                  <a:gd name="connsiteY62" fmla="*/ 301360 h 3012395"/>
                  <a:gd name="connsiteX63" fmla="*/ 199222 w 1761274"/>
                  <a:gd name="connsiteY63" fmla="*/ 283274 h 3012395"/>
                  <a:gd name="connsiteX64" fmla="*/ 215377 w 1761274"/>
                  <a:gd name="connsiteY64" fmla="*/ 271217 h 3012395"/>
                  <a:gd name="connsiteX65" fmla="*/ 867633 w 1761274"/>
                  <a:gd name="connsiteY65" fmla="*/ 0 h 3012395"/>
                  <a:gd name="connsiteX66" fmla="*/ 1175053 w 1761274"/>
                  <a:gd name="connsiteY66" fmla="*/ 466918 h 3012395"/>
                  <a:gd name="connsiteX67" fmla="*/ 1264760 w 1761274"/>
                  <a:gd name="connsiteY67" fmla="*/ 614842 h 3012395"/>
                  <a:gd name="connsiteX68" fmla="*/ 1273831 w 1761274"/>
                  <a:gd name="connsiteY68" fmla="*/ 637987 h 3012395"/>
                  <a:gd name="connsiteX69" fmla="*/ 1157918 w 1761274"/>
                  <a:gd name="connsiteY69" fmla="*/ 716477 h 3012395"/>
                  <a:gd name="connsiteX70" fmla="*/ 994633 w 1761274"/>
                  <a:gd name="connsiteY70" fmla="*/ 673207 h 3012395"/>
                  <a:gd name="connsiteX71" fmla="*/ 1065188 w 1761274"/>
                  <a:gd name="connsiteY71" fmla="*/ 555471 h 3012395"/>
                  <a:gd name="connsiteX72" fmla="*/ 867633 w 1761274"/>
                  <a:gd name="connsiteY72" fmla="*/ 672200 h 3012395"/>
                  <a:gd name="connsiteX73" fmla="*/ 669069 w 1761274"/>
                  <a:gd name="connsiteY73" fmla="*/ 555471 h 3012395"/>
                  <a:gd name="connsiteX74" fmla="*/ 739625 w 1761274"/>
                  <a:gd name="connsiteY74" fmla="*/ 673207 h 3012395"/>
                  <a:gd name="connsiteX75" fmla="*/ 576339 w 1761274"/>
                  <a:gd name="connsiteY75" fmla="*/ 716477 h 3012395"/>
                  <a:gd name="connsiteX76" fmla="*/ 460426 w 1761274"/>
                  <a:gd name="connsiteY76" fmla="*/ 637987 h 3012395"/>
                  <a:gd name="connsiteX77" fmla="*/ 469497 w 1761274"/>
                  <a:gd name="connsiteY77" fmla="*/ 614842 h 3012395"/>
                  <a:gd name="connsiteX78" fmla="*/ 559204 w 1761274"/>
                  <a:gd name="connsiteY78" fmla="*/ 466918 h 3012395"/>
                  <a:gd name="connsiteX79" fmla="*/ 867633 w 1761274"/>
                  <a:gd name="connsiteY79" fmla="*/ 0 h 3012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Lst>
                <a:rect l="l" t="t" r="r" b="b"/>
                <a:pathLst>
                  <a:path w="1761274" h="3012395">
                    <a:moveTo>
                      <a:pt x="408589" y="587395"/>
                    </a:moveTo>
                    <a:cubicBezTo>
                      <a:pt x="408589" y="587395"/>
                      <a:pt x="408589" y="587395"/>
                      <a:pt x="398519" y="923613"/>
                    </a:cubicBezTo>
                    <a:cubicBezTo>
                      <a:pt x="398519" y="923613"/>
                      <a:pt x="588859" y="838049"/>
                      <a:pt x="659356" y="806843"/>
                    </a:cubicBezTo>
                    <a:cubicBezTo>
                      <a:pt x="727838" y="776644"/>
                      <a:pt x="792292" y="743425"/>
                      <a:pt x="867824" y="743425"/>
                    </a:cubicBezTo>
                    <a:cubicBezTo>
                      <a:pt x="998746" y="743425"/>
                      <a:pt x="1079314" y="813890"/>
                      <a:pt x="1158874" y="908514"/>
                    </a:cubicBezTo>
                    <a:cubicBezTo>
                      <a:pt x="1159881" y="909521"/>
                      <a:pt x="1484165" y="1296071"/>
                      <a:pt x="1484165" y="1296071"/>
                    </a:cubicBezTo>
                    <a:cubicBezTo>
                      <a:pt x="1484165" y="1296071"/>
                      <a:pt x="1484165" y="1296071"/>
                      <a:pt x="1706733" y="1430961"/>
                    </a:cubicBezTo>
                    <a:cubicBezTo>
                      <a:pt x="1760108" y="1463173"/>
                      <a:pt x="1777229" y="1532632"/>
                      <a:pt x="1745002" y="1585984"/>
                    </a:cubicBezTo>
                    <a:cubicBezTo>
                      <a:pt x="1722846" y="1621216"/>
                      <a:pt x="1686591" y="1640342"/>
                      <a:pt x="1648321" y="1640342"/>
                    </a:cubicBezTo>
                    <a:cubicBezTo>
                      <a:pt x="1628179" y="1640342"/>
                      <a:pt x="1608037" y="1635309"/>
                      <a:pt x="1589910" y="1623230"/>
                    </a:cubicBezTo>
                    <a:cubicBezTo>
                      <a:pt x="1589910" y="1623230"/>
                      <a:pt x="1589910" y="1623230"/>
                      <a:pt x="1351229" y="1478273"/>
                    </a:cubicBezTo>
                    <a:cubicBezTo>
                      <a:pt x="1341158" y="1472233"/>
                      <a:pt x="1331087" y="1464180"/>
                      <a:pt x="1323030" y="1455120"/>
                    </a:cubicBezTo>
                    <a:lnTo>
                      <a:pt x="1207214" y="1316204"/>
                    </a:lnTo>
                    <a:cubicBezTo>
                      <a:pt x="1207214" y="1316204"/>
                      <a:pt x="1207214" y="1316204"/>
                      <a:pt x="1207214" y="1472233"/>
                    </a:cubicBezTo>
                    <a:cubicBezTo>
                      <a:pt x="1207214" y="1472233"/>
                      <a:pt x="1207214" y="1472233"/>
                      <a:pt x="1472080" y="2189969"/>
                    </a:cubicBezTo>
                    <a:cubicBezTo>
                      <a:pt x="1484165" y="2222181"/>
                      <a:pt x="1461002" y="2255401"/>
                      <a:pt x="1426761" y="2255401"/>
                    </a:cubicBezTo>
                    <a:cubicBezTo>
                      <a:pt x="1426761" y="2255401"/>
                      <a:pt x="1426761" y="2255401"/>
                      <a:pt x="1207214" y="2255401"/>
                    </a:cubicBezTo>
                    <a:cubicBezTo>
                      <a:pt x="1207214" y="2255401"/>
                      <a:pt x="1207214" y="2255401"/>
                      <a:pt x="1207214" y="2861399"/>
                    </a:cubicBezTo>
                    <a:cubicBezTo>
                      <a:pt x="1207214" y="2943943"/>
                      <a:pt x="1139739" y="3012395"/>
                      <a:pt x="1055143" y="3012395"/>
                    </a:cubicBezTo>
                    <a:cubicBezTo>
                      <a:pt x="972562" y="3012395"/>
                      <a:pt x="904079" y="2944950"/>
                      <a:pt x="904079" y="2861399"/>
                    </a:cubicBezTo>
                    <a:cubicBezTo>
                      <a:pt x="904079" y="2861399"/>
                      <a:pt x="904079" y="2861399"/>
                      <a:pt x="904079" y="2255401"/>
                    </a:cubicBezTo>
                    <a:cubicBezTo>
                      <a:pt x="904079" y="2255401"/>
                      <a:pt x="904079" y="2255401"/>
                      <a:pt x="830562" y="2255401"/>
                    </a:cubicBezTo>
                    <a:cubicBezTo>
                      <a:pt x="830562" y="2255401"/>
                      <a:pt x="830562" y="2255401"/>
                      <a:pt x="830562" y="2861399"/>
                    </a:cubicBezTo>
                    <a:cubicBezTo>
                      <a:pt x="830562" y="2943943"/>
                      <a:pt x="763086" y="3012395"/>
                      <a:pt x="679498" y="3012395"/>
                    </a:cubicBezTo>
                    <a:cubicBezTo>
                      <a:pt x="595909" y="3012395"/>
                      <a:pt x="528434" y="2944950"/>
                      <a:pt x="528434" y="2861399"/>
                    </a:cubicBezTo>
                    <a:cubicBezTo>
                      <a:pt x="528434" y="2861399"/>
                      <a:pt x="528434" y="2861399"/>
                      <a:pt x="528434" y="2255401"/>
                    </a:cubicBezTo>
                    <a:cubicBezTo>
                      <a:pt x="528434" y="2255401"/>
                      <a:pt x="528434" y="2255401"/>
                      <a:pt x="307880" y="2255401"/>
                    </a:cubicBezTo>
                    <a:cubicBezTo>
                      <a:pt x="273639" y="2255401"/>
                      <a:pt x="250476" y="2222181"/>
                      <a:pt x="262561" y="2189969"/>
                    </a:cubicBezTo>
                    <a:cubicBezTo>
                      <a:pt x="262561" y="2189969"/>
                      <a:pt x="262561" y="2189969"/>
                      <a:pt x="527427" y="1472233"/>
                    </a:cubicBezTo>
                    <a:cubicBezTo>
                      <a:pt x="527427" y="1472233"/>
                      <a:pt x="527427" y="1472233"/>
                      <a:pt x="527427" y="1112862"/>
                    </a:cubicBezTo>
                    <a:cubicBezTo>
                      <a:pt x="527427" y="1112862"/>
                      <a:pt x="527427" y="1112862"/>
                      <a:pt x="327015" y="1203460"/>
                    </a:cubicBezTo>
                    <a:cubicBezTo>
                      <a:pt x="311908" y="1210506"/>
                      <a:pt x="295795" y="1213526"/>
                      <a:pt x="279681" y="1213526"/>
                    </a:cubicBezTo>
                    <a:cubicBezTo>
                      <a:pt x="258533" y="1213526"/>
                      <a:pt x="236377" y="1207486"/>
                      <a:pt x="217242" y="1195407"/>
                    </a:cubicBezTo>
                    <a:cubicBezTo>
                      <a:pt x="185015" y="1173261"/>
                      <a:pt x="165880" y="1137022"/>
                      <a:pt x="166887" y="1097763"/>
                    </a:cubicBezTo>
                    <a:cubicBezTo>
                      <a:pt x="166887" y="1097763"/>
                      <a:pt x="166887" y="1097763"/>
                      <a:pt x="181994" y="609541"/>
                    </a:cubicBezTo>
                    <a:cubicBezTo>
                      <a:pt x="181994" y="609541"/>
                      <a:pt x="181994" y="609541"/>
                      <a:pt x="408589" y="587395"/>
                    </a:cubicBezTo>
                    <a:close/>
                    <a:moveTo>
                      <a:pt x="86751" y="471366"/>
                    </a:moveTo>
                    <a:cubicBezTo>
                      <a:pt x="86751" y="471366"/>
                      <a:pt x="86751" y="471366"/>
                      <a:pt x="94812" y="557202"/>
                    </a:cubicBezTo>
                    <a:cubicBezTo>
                      <a:pt x="94812" y="557202"/>
                      <a:pt x="94812" y="557202"/>
                      <a:pt x="23271" y="564189"/>
                    </a:cubicBezTo>
                    <a:cubicBezTo>
                      <a:pt x="23271" y="564189"/>
                      <a:pt x="23271" y="564189"/>
                      <a:pt x="22263" y="564189"/>
                    </a:cubicBezTo>
                    <a:cubicBezTo>
                      <a:pt x="13195" y="564189"/>
                      <a:pt x="6141" y="557202"/>
                      <a:pt x="5134" y="549218"/>
                    </a:cubicBezTo>
                    <a:cubicBezTo>
                      <a:pt x="5134" y="549218"/>
                      <a:pt x="5134" y="549218"/>
                      <a:pt x="96" y="495320"/>
                    </a:cubicBezTo>
                    <a:cubicBezTo>
                      <a:pt x="-912" y="486338"/>
                      <a:pt x="6141" y="478353"/>
                      <a:pt x="15210" y="478353"/>
                    </a:cubicBezTo>
                    <a:cubicBezTo>
                      <a:pt x="15210" y="478353"/>
                      <a:pt x="15210" y="478353"/>
                      <a:pt x="86751" y="471366"/>
                    </a:cubicBezTo>
                    <a:close/>
                    <a:moveTo>
                      <a:pt x="488285" y="432207"/>
                    </a:moveTo>
                    <a:cubicBezTo>
                      <a:pt x="488285" y="432207"/>
                      <a:pt x="488285" y="432207"/>
                      <a:pt x="489294" y="432207"/>
                    </a:cubicBezTo>
                    <a:cubicBezTo>
                      <a:pt x="497372" y="432207"/>
                      <a:pt x="505449" y="438277"/>
                      <a:pt x="506458" y="447381"/>
                    </a:cubicBezTo>
                    <a:cubicBezTo>
                      <a:pt x="506458" y="447381"/>
                      <a:pt x="506458" y="447381"/>
                      <a:pt x="511506" y="502007"/>
                    </a:cubicBezTo>
                    <a:cubicBezTo>
                      <a:pt x="512516" y="511112"/>
                      <a:pt x="505449" y="519204"/>
                      <a:pt x="496362" y="520216"/>
                    </a:cubicBezTo>
                    <a:cubicBezTo>
                      <a:pt x="496362" y="520216"/>
                      <a:pt x="496362" y="520216"/>
                      <a:pt x="398427" y="529320"/>
                    </a:cubicBezTo>
                    <a:cubicBezTo>
                      <a:pt x="398427" y="529320"/>
                      <a:pt x="398427" y="529320"/>
                      <a:pt x="186402" y="549552"/>
                    </a:cubicBezTo>
                    <a:cubicBezTo>
                      <a:pt x="186402" y="549552"/>
                      <a:pt x="186402" y="549552"/>
                      <a:pt x="156113" y="552587"/>
                    </a:cubicBezTo>
                    <a:cubicBezTo>
                      <a:pt x="156113" y="552587"/>
                      <a:pt x="156113" y="552587"/>
                      <a:pt x="147026" y="465590"/>
                    </a:cubicBezTo>
                    <a:cubicBezTo>
                      <a:pt x="147026" y="465590"/>
                      <a:pt x="147026" y="465590"/>
                      <a:pt x="488285" y="432207"/>
                    </a:cubicBezTo>
                    <a:close/>
                    <a:moveTo>
                      <a:pt x="215377" y="271217"/>
                    </a:moveTo>
                    <a:cubicBezTo>
                      <a:pt x="215377" y="271217"/>
                      <a:pt x="215377" y="272222"/>
                      <a:pt x="216386" y="274231"/>
                    </a:cubicBezTo>
                    <a:cubicBezTo>
                      <a:pt x="222444" y="318441"/>
                      <a:pt x="198213" y="363656"/>
                      <a:pt x="161866" y="387771"/>
                    </a:cubicBezTo>
                    <a:cubicBezTo>
                      <a:pt x="143692" y="399828"/>
                      <a:pt x="122490" y="406861"/>
                      <a:pt x="102297" y="413895"/>
                    </a:cubicBezTo>
                    <a:cubicBezTo>
                      <a:pt x="96239" y="415904"/>
                      <a:pt x="45757" y="432985"/>
                      <a:pt x="47776" y="438009"/>
                    </a:cubicBezTo>
                    <a:cubicBezTo>
                      <a:pt x="47776" y="438009"/>
                      <a:pt x="47776" y="437004"/>
                      <a:pt x="46767" y="434995"/>
                    </a:cubicBezTo>
                    <a:cubicBezTo>
                      <a:pt x="39699" y="411885"/>
                      <a:pt x="54844" y="385761"/>
                      <a:pt x="70998" y="370689"/>
                    </a:cubicBezTo>
                    <a:cubicBezTo>
                      <a:pt x="86142" y="356623"/>
                      <a:pt x="105326" y="346575"/>
                      <a:pt x="123499" y="335522"/>
                    </a:cubicBezTo>
                    <a:cubicBezTo>
                      <a:pt x="140663" y="325475"/>
                      <a:pt x="157827" y="313418"/>
                      <a:pt x="174991" y="301360"/>
                    </a:cubicBezTo>
                    <a:cubicBezTo>
                      <a:pt x="183068" y="295332"/>
                      <a:pt x="191145" y="289303"/>
                      <a:pt x="199222" y="283274"/>
                    </a:cubicBezTo>
                    <a:cubicBezTo>
                      <a:pt x="200232" y="282270"/>
                      <a:pt x="215377" y="271217"/>
                      <a:pt x="215377" y="271217"/>
                    </a:cubicBezTo>
                    <a:close/>
                    <a:moveTo>
                      <a:pt x="867633" y="0"/>
                    </a:moveTo>
                    <a:cubicBezTo>
                      <a:pt x="1204284" y="0"/>
                      <a:pt x="1175053" y="351195"/>
                      <a:pt x="1175053" y="466918"/>
                    </a:cubicBezTo>
                    <a:cubicBezTo>
                      <a:pt x="1175053" y="556477"/>
                      <a:pt x="1236538" y="599748"/>
                      <a:pt x="1264760" y="614842"/>
                    </a:cubicBezTo>
                    <a:cubicBezTo>
                      <a:pt x="1272823" y="619874"/>
                      <a:pt x="1276855" y="628930"/>
                      <a:pt x="1273831" y="637987"/>
                    </a:cubicBezTo>
                    <a:cubicBezTo>
                      <a:pt x="1255688" y="698364"/>
                      <a:pt x="1208315" y="716477"/>
                      <a:pt x="1157918" y="716477"/>
                    </a:cubicBezTo>
                    <a:cubicBezTo>
                      <a:pt x="1080307" y="716477"/>
                      <a:pt x="994633" y="673207"/>
                      <a:pt x="994633" y="673207"/>
                    </a:cubicBezTo>
                    <a:cubicBezTo>
                      <a:pt x="1034950" y="649056"/>
                      <a:pt x="1055109" y="602767"/>
                      <a:pt x="1065188" y="555471"/>
                    </a:cubicBezTo>
                    <a:cubicBezTo>
                      <a:pt x="1022855" y="625911"/>
                      <a:pt x="950283" y="672200"/>
                      <a:pt x="867633" y="672200"/>
                    </a:cubicBezTo>
                    <a:cubicBezTo>
                      <a:pt x="783974" y="672200"/>
                      <a:pt x="711402" y="625911"/>
                      <a:pt x="669069" y="555471"/>
                    </a:cubicBezTo>
                    <a:cubicBezTo>
                      <a:pt x="679148" y="602767"/>
                      <a:pt x="699307" y="649056"/>
                      <a:pt x="739625" y="673207"/>
                    </a:cubicBezTo>
                    <a:cubicBezTo>
                      <a:pt x="739625" y="673207"/>
                      <a:pt x="653950" y="716477"/>
                      <a:pt x="576339" y="716477"/>
                    </a:cubicBezTo>
                    <a:cubicBezTo>
                      <a:pt x="525942" y="716477"/>
                      <a:pt x="478569" y="697358"/>
                      <a:pt x="460426" y="637987"/>
                    </a:cubicBezTo>
                    <a:cubicBezTo>
                      <a:pt x="457402" y="628930"/>
                      <a:pt x="461434" y="619874"/>
                      <a:pt x="469497" y="614842"/>
                    </a:cubicBezTo>
                    <a:cubicBezTo>
                      <a:pt x="497720" y="599748"/>
                      <a:pt x="559204" y="556477"/>
                      <a:pt x="559204" y="466918"/>
                    </a:cubicBezTo>
                    <a:cubicBezTo>
                      <a:pt x="559204" y="351195"/>
                      <a:pt x="529974" y="0"/>
                      <a:pt x="867633" y="0"/>
                    </a:cubicBezTo>
                    <a:close/>
                  </a:path>
                </a:pathLst>
              </a:custGeom>
              <a:gradFill flip="none" rotWithShape="1">
                <a:gsLst>
                  <a:gs pos="72000">
                    <a:schemeClr val="accent3">
                      <a:lumMod val="20000"/>
                      <a:lumOff val="80000"/>
                    </a:schemeClr>
                  </a:gs>
                  <a:gs pos="72000">
                    <a:schemeClr val="accent3"/>
                  </a:gs>
                </a:gsLst>
                <a:lin ang="5400000" scaled="1"/>
                <a:tileRect/>
              </a:gradFill>
              <a:ln>
                <a:noFill/>
              </a:ln>
            </p:spPr>
            <p:txBody>
              <a:bodyPr vert="horz" wrap="square" lIns="91440" tIns="45720" rIns="91440" bIns="45720" numCol="1" anchor="t" anchorCtr="0" compatLnSpc="1">
                <a:prstTxWarp prst="textNoShape">
                  <a:avLst/>
                </a:prstTxWarp>
              </a:bodyPr>
              <a:lstStyle/>
              <a:p>
                <a:pPr algn="ctr"/>
                <a:endParaRPr lang="zh-CN" altLang="en-US" sz="1600">
                  <a:latin typeface="Impact" panose="020B0806030902050204" pitchFamily="34" charset="0"/>
                  <a:ea typeface="微软雅黑" panose="020B0503020204020204" pitchFamily="34" charset="-122"/>
                </a:endParaRPr>
              </a:p>
            </p:txBody>
          </p:sp>
          <p:sp>
            <p:nvSpPr>
              <p:cNvPr id="30" name="Freeform 13"/>
              <p:cNvSpPr>
                <a:spLocks/>
              </p:cNvSpPr>
              <p:nvPr/>
            </p:nvSpPr>
            <p:spPr bwMode="auto">
              <a:xfrm>
                <a:off x="1933875" y="2358201"/>
                <a:ext cx="984753" cy="2380173"/>
              </a:xfrm>
              <a:custGeom>
                <a:avLst/>
                <a:gdLst>
                  <a:gd name="T0" fmla="*/ 379 w 389"/>
                  <a:gd name="T1" fmla="*/ 371 h 978"/>
                  <a:gd name="T2" fmla="*/ 266 w 389"/>
                  <a:gd name="T3" fmla="*/ 239 h 978"/>
                  <a:gd name="T4" fmla="*/ 278 w 389"/>
                  <a:gd name="T5" fmla="*/ 306 h 978"/>
                  <a:gd name="T6" fmla="*/ 260 w 389"/>
                  <a:gd name="T7" fmla="*/ 301 h 978"/>
                  <a:gd name="T8" fmla="*/ 210 w 389"/>
                  <a:gd name="T9" fmla="*/ 364 h 978"/>
                  <a:gd name="T10" fmla="*/ 204 w 389"/>
                  <a:gd name="T11" fmla="*/ 533 h 978"/>
                  <a:gd name="T12" fmla="*/ 204 w 389"/>
                  <a:gd name="T13" fmla="*/ 367 h 978"/>
                  <a:gd name="T14" fmla="*/ 159 w 389"/>
                  <a:gd name="T15" fmla="*/ 279 h 978"/>
                  <a:gd name="T16" fmla="*/ 150 w 389"/>
                  <a:gd name="T17" fmla="*/ 234 h 978"/>
                  <a:gd name="T18" fmla="*/ 93 w 389"/>
                  <a:gd name="T19" fmla="*/ 262 h 978"/>
                  <a:gd name="T20" fmla="*/ 106 w 389"/>
                  <a:gd name="T21" fmla="*/ 201 h 978"/>
                  <a:gd name="T22" fmla="*/ 114 w 389"/>
                  <a:gd name="T23" fmla="*/ 167 h 978"/>
                  <a:gd name="T24" fmla="*/ 116 w 389"/>
                  <a:gd name="T25" fmla="*/ 161 h 978"/>
                  <a:gd name="T26" fmla="*/ 130 w 389"/>
                  <a:gd name="T27" fmla="*/ 160 h 978"/>
                  <a:gd name="T28" fmla="*/ 328 w 389"/>
                  <a:gd name="T29" fmla="*/ 96 h 978"/>
                  <a:gd name="T30" fmla="*/ 121 w 389"/>
                  <a:gd name="T31" fmla="*/ 130 h 978"/>
                  <a:gd name="T32" fmla="*/ 112 w 389"/>
                  <a:gd name="T33" fmla="*/ 130 h 978"/>
                  <a:gd name="T34" fmla="*/ 101 w 389"/>
                  <a:gd name="T35" fmla="*/ 121 h 978"/>
                  <a:gd name="T36" fmla="*/ 84 w 389"/>
                  <a:gd name="T37" fmla="*/ 119 h 978"/>
                  <a:gd name="T38" fmla="*/ 39 w 389"/>
                  <a:gd name="T39" fmla="*/ 115 h 978"/>
                  <a:gd name="T40" fmla="*/ 63 w 389"/>
                  <a:gd name="T41" fmla="*/ 135 h 978"/>
                  <a:gd name="T42" fmla="*/ 62 w 389"/>
                  <a:gd name="T43" fmla="*/ 137 h 978"/>
                  <a:gd name="T44" fmla="*/ 60 w 389"/>
                  <a:gd name="T45" fmla="*/ 144 h 978"/>
                  <a:gd name="T46" fmla="*/ 53 w 389"/>
                  <a:gd name="T47" fmla="*/ 161 h 978"/>
                  <a:gd name="T48" fmla="*/ 31 w 389"/>
                  <a:gd name="T49" fmla="*/ 229 h 978"/>
                  <a:gd name="T50" fmla="*/ 3 w 389"/>
                  <a:gd name="T51" fmla="*/ 342 h 978"/>
                  <a:gd name="T52" fmla="*/ 54 w 389"/>
                  <a:gd name="T53" fmla="*/ 364 h 978"/>
                  <a:gd name="T54" fmla="*/ 107 w 389"/>
                  <a:gd name="T55" fmla="*/ 520 h 978"/>
                  <a:gd name="T56" fmla="*/ 116 w 389"/>
                  <a:gd name="T57" fmla="*/ 563 h 978"/>
                  <a:gd name="T58" fmla="*/ 140 w 389"/>
                  <a:gd name="T59" fmla="*/ 970 h 978"/>
                  <a:gd name="T60" fmla="*/ 206 w 389"/>
                  <a:gd name="T61" fmla="*/ 635 h 978"/>
                  <a:gd name="T62" fmla="*/ 268 w 389"/>
                  <a:gd name="T63" fmla="*/ 978 h 978"/>
                  <a:gd name="T64" fmla="*/ 296 w 389"/>
                  <a:gd name="T65" fmla="*/ 567 h 978"/>
                  <a:gd name="T66" fmla="*/ 294 w 389"/>
                  <a:gd name="T67" fmla="*/ 554 h 978"/>
                  <a:gd name="T68" fmla="*/ 300 w 389"/>
                  <a:gd name="T69" fmla="*/ 400 h 978"/>
                  <a:gd name="T70" fmla="*/ 321 w 389"/>
                  <a:gd name="T71" fmla="*/ 570 h 978"/>
                  <a:gd name="T72" fmla="*/ 380 w 389"/>
                  <a:gd name="T73" fmla="*/ 570 h 978"/>
                  <a:gd name="T74" fmla="*/ 381 w 389"/>
                  <a:gd name="T75" fmla="*/ 374 h 978"/>
                  <a:gd name="T76" fmla="*/ 224 w 389"/>
                  <a:gd name="T77" fmla="*/ 463 h 978"/>
                  <a:gd name="T78" fmla="*/ 247 w 389"/>
                  <a:gd name="T79" fmla="*/ 463 h 978"/>
                  <a:gd name="T80" fmla="*/ 235 w 389"/>
                  <a:gd name="T81" fmla="*/ 437 h 978"/>
                  <a:gd name="T82" fmla="*/ 235 w 389"/>
                  <a:gd name="T83" fmla="*/ 415 h 978"/>
                  <a:gd name="T84" fmla="*/ 235 w 389"/>
                  <a:gd name="T85" fmla="*/ 437 h 978"/>
                  <a:gd name="T86" fmla="*/ 204 w 389"/>
                  <a:gd name="T87" fmla="*/ 367 h 978"/>
                  <a:gd name="T88" fmla="*/ 204 w 389"/>
                  <a:gd name="T89" fmla="*/ 221 h 978"/>
                  <a:gd name="T90" fmla="*/ 249 w 389"/>
                  <a:gd name="T91" fmla="*/ 229 h 978"/>
                  <a:gd name="T92" fmla="*/ 204 w 389"/>
                  <a:gd name="T93" fmla="*/ 364 h 978"/>
                  <a:gd name="T94" fmla="*/ 23 w 389"/>
                  <a:gd name="T95" fmla="*/ 82 h 978"/>
                  <a:gd name="T96" fmla="*/ 25 w 389"/>
                  <a:gd name="T97" fmla="*/ 61 h 978"/>
                  <a:gd name="T98" fmla="*/ 29 w 389"/>
                  <a:gd name="T99" fmla="*/ 94 h 978"/>
                  <a:gd name="T100" fmla="*/ 24 w 389"/>
                  <a:gd name="T101" fmla="*/ 96 h 978"/>
                  <a:gd name="T102" fmla="*/ 23 w 389"/>
                  <a:gd name="T103" fmla="*/ 82 h 978"/>
                  <a:gd name="T104" fmla="*/ 37 w 389"/>
                  <a:gd name="T105" fmla="*/ 70 h 978"/>
                  <a:gd name="T106" fmla="*/ 39 w 389"/>
                  <a:gd name="T107" fmla="*/ 91 h 978"/>
                  <a:gd name="T108" fmla="*/ 38 w 389"/>
                  <a:gd name="T109" fmla="*/ 108 h 978"/>
                  <a:gd name="T110" fmla="*/ 41 w 389"/>
                  <a:gd name="T111" fmla="*/ 103 h 978"/>
                  <a:gd name="T112" fmla="*/ 37 w 389"/>
                  <a:gd name="T113" fmla="*/ 93 h 9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89" h="978">
                    <a:moveTo>
                      <a:pt x="381" y="374"/>
                    </a:moveTo>
                    <a:cubicBezTo>
                      <a:pt x="379" y="371"/>
                      <a:pt x="379" y="371"/>
                      <a:pt x="379" y="371"/>
                    </a:cubicBezTo>
                    <a:cubicBezTo>
                      <a:pt x="268" y="241"/>
                      <a:pt x="268" y="241"/>
                      <a:pt x="268" y="241"/>
                    </a:cubicBezTo>
                    <a:cubicBezTo>
                      <a:pt x="267" y="241"/>
                      <a:pt x="267" y="240"/>
                      <a:pt x="266" y="239"/>
                    </a:cubicBezTo>
                    <a:cubicBezTo>
                      <a:pt x="263" y="237"/>
                      <a:pt x="260" y="235"/>
                      <a:pt x="256" y="233"/>
                    </a:cubicBezTo>
                    <a:cubicBezTo>
                      <a:pt x="266" y="254"/>
                      <a:pt x="278" y="306"/>
                      <a:pt x="278" y="306"/>
                    </a:cubicBezTo>
                    <a:cubicBezTo>
                      <a:pt x="248" y="279"/>
                      <a:pt x="248" y="279"/>
                      <a:pt x="248" y="279"/>
                    </a:cubicBezTo>
                    <a:cubicBezTo>
                      <a:pt x="260" y="301"/>
                      <a:pt x="260" y="301"/>
                      <a:pt x="260" y="301"/>
                    </a:cubicBezTo>
                    <a:cubicBezTo>
                      <a:pt x="259" y="329"/>
                      <a:pt x="221" y="355"/>
                      <a:pt x="208" y="364"/>
                    </a:cubicBezTo>
                    <a:cubicBezTo>
                      <a:pt x="210" y="364"/>
                      <a:pt x="210" y="364"/>
                      <a:pt x="210" y="364"/>
                    </a:cubicBezTo>
                    <a:cubicBezTo>
                      <a:pt x="210" y="533"/>
                      <a:pt x="210" y="533"/>
                      <a:pt x="210" y="533"/>
                    </a:cubicBezTo>
                    <a:cubicBezTo>
                      <a:pt x="204" y="533"/>
                      <a:pt x="204" y="533"/>
                      <a:pt x="204" y="533"/>
                    </a:cubicBezTo>
                    <a:cubicBezTo>
                      <a:pt x="204" y="366"/>
                      <a:pt x="204" y="366"/>
                      <a:pt x="204" y="366"/>
                    </a:cubicBezTo>
                    <a:cubicBezTo>
                      <a:pt x="204" y="366"/>
                      <a:pt x="204" y="367"/>
                      <a:pt x="204" y="367"/>
                    </a:cubicBezTo>
                    <a:cubicBezTo>
                      <a:pt x="204" y="367"/>
                      <a:pt x="149" y="335"/>
                      <a:pt x="147" y="301"/>
                    </a:cubicBezTo>
                    <a:cubicBezTo>
                      <a:pt x="159" y="279"/>
                      <a:pt x="159" y="279"/>
                      <a:pt x="159" y="279"/>
                    </a:cubicBezTo>
                    <a:cubicBezTo>
                      <a:pt x="129" y="306"/>
                      <a:pt x="129" y="306"/>
                      <a:pt x="129" y="306"/>
                    </a:cubicBezTo>
                    <a:cubicBezTo>
                      <a:pt x="129" y="306"/>
                      <a:pt x="141" y="257"/>
                      <a:pt x="150" y="234"/>
                    </a:cubicBezTo>
                    <a:cubicBezTo>
                      <a:pt x="149" y="235"/>
                      <a:pt x="147" y="237"/>
                      <a:pt x="145" y="237"/>
                    </a:cubicBezTo>
                    <a:cubicBezTo>
                      <a:pt x="93" y="262"/>
                      <a:pt x="93" y="262"/>
                      <a:pt x="93" y="262"/>
                    </a:cubicBezTo>
                    <a:cubicBezTo>
                      <a:pt x="96" y="246"/>
                      <a:pt x="96" y="246"/>
                      <a:pt x="96" y="246"/>
                    </a:cubicBezTo>
                    <a:cubicBezTo>
                      <a:pt x="106" y="201"/>
                      <a:pt x="106" y="201"/>
                      <a:pt x="106" y="201"/>
                    </a:cubicBezTo>
                    <a:cubicBezTo>
                      <a:pt x="111" y="178"/>
                      <a:pt x="111" y="178"/>
                      <a:pt x="111" y="178"/>
                    </a:cubicBezTo>
                    <a:cubicBezTo>
                      <a:pt x="114" y="167"/>
                      <a:pt x="114" y="167"/>
                      <a:pt x="114" y="167"/>
                    </a:cubicBezTo>
                    <a:cubicBezTo>
                      <a:pt x="115" y="162"/>
                      <a:pt x="115" y="162"/>
                      <a:pt x="115" y="162"/>
                    </a:cubicBezTo>
                    <a:cubicBezTo>
                      <a:pt x="116" y="161"/>
                      <a:pt x="116" y="161"/>
                      <a:pt x="116" y="161"/>
                    </a:cubicBezTo>
                    <a:cubicBezTo>
                      <a:pt x="117" y="159"/>
                      <a:pt x="117" y="157"/>
                      <a:pt x="118" y="156"/>
                    </a:cubicBezTo>
                    <a:cubicBezTo>
                      <a:pt x="130" y="160"/>
                      <a:pt x="130" y="160"/>
                      <a:pt x="130" y="160"/>
                    </a:cubicBezTo>
                    <a:cubicBezTo>
                      <a:pt x="151" y="200"/>
                      <a:pt x="195" y="224"/>
                      <a:pt x="241" y="217"/>
                    </a:cubicBezTo>
                    <a:cubicBezTo>
                      <a:pt x="299" y="207"/>
                      <a:pt x="337" y="153"/>
                      <a:pt x="328" y="96"/>
                    </a:cubicBezTo>
                    <a:cubicBezTo>
                      <a:pt x="318" y="39"/>
                      <a:pt x="264" y="0"/>
                      <a:pt x="207" y="9"/>
                    </a:cubicBezTo>
                    <a:cubicBezTo>
                      <a:pt x="150" y="19"/>
                      <a:pt x="111" y="73"/>
                      <a:pt x="121" y="130"/>
                    </a:cubicBezTo>
                    <a:cubicBezTo>
                      <a:pt x="121" y="131"/>
                      <a:pt x="121" y="132"/>
                      <a:pt x="121" y="133"/>
                    </a:cubicBezTo>
                    <a:cubicBezTo>
                      <a:pt x="112" y="130"/>
                      <a:pt x="112" y="130"/>
                      <a:pt x="112" y="130"/>
                    </a:cubicBezTo>
                    <a:cubicBezTo>
                      <a:pt x="110" y="128"/>
                      <a:pt x="108" y="125"/>
                      <a:pt x="106" y="124"/>
                    </a:cubicBezTo>
                    <a:cubicBezTo>
                      <a:pt x="104" y="123"/>
                      <a:pt x="104" y="122"/>
                      <a:pt x="101" y="121"/>
                    </a:cubicBezTo>
                    <a:cubicBezTo>
                      <a:pt x="99" y="120"/>
                      <a:pt x="96" y="119"/>
                      <a:pt x="92" y="119"/>
                    </a:cubicBezTo>
                    <a:cubicBezTo>
                      <a:pt x="90" y="119"/>
                      <a:pt x="87" y="119"/>
                      <a:pt x="84" y="119"/>
                    </a:cubicBezTo>
                    <a:cubicBezTo>
                      <a:pt x="53" y="108"/>
                      <a:pt x="53" y="108"/>
                      <a:pt x="53" y="108"/>
                    </a:cubicBezTo>
                    <a:cubicBezTo>
                      <a:pt x="48" y="106"/>
                      <a:pt x="41" y="109"/>
                      <a:pt x="39" y="115"/>
                    </a:cubicBezTo>
                    <a:cubicBezTo>
                      <a:pt x="37" y="121"/>
                      <a:pt x="40" y="127"/>
                      <a:pt x="46" y="129"/>
                    </a:cubicBezTo>
                    <a:cubicBezTo>
                      <a:pt x="63" y="135"/>
                      <a:pt x="63" y="135"/>
                      <a:pt x="63" y="135"/>
                    </a:cubicBezTo>
                    <a:cubicBezTo>
                      <a:pt x="63" y="136"/>
                      <a:pt x="63" y="136"/>
                      <a:pt x="63" y="136"/>
                    </a:cubicBezTo>
                    <a:cubicBezTo>
                      <a:pt x="62" y="137"/>
                      <a:pt x="62" y="137"/>
                      <a:pt x="62" y="137"/>
                    </a:cubicBezTo>
                    <a:cubicBezTo>
                      <a:pt x="61" y="140"/>
                      <a:pt x="61" y="140"/>
                      <a:pt x="61" y="140"/>
                    </a:cubicBezTo>
                    <a:cubicBezTo>
                      <a:pt x="60" y="144"/>
                      <a:pt x="60" y="144"/>
                      <a:pt x="60" y="144"/>
                    </a:cubicBezTo>
                    <a:cubicBezTo>
                      <a:pt x="57" y="150"/>
                      <a:pt x="57" y="150"/>
                      <a:pt x="57" y="150"/>
                    </a:cubicBezTo>
                    <a:cubicBezTo>
                      <a:pt x="53" y="161"/>
                      <a:pt x="53" y="161"/>
                      <a:pt x="53" y="161"/>
                    </a:cubicBezTo>
                    <a:cubicBezTo>
                      <a:pt x="46" y="184"/>
                      <a:pt x="46" y="184"/>
                      <a:pt x="46" y="184"/>
                    </a:cubicBezTo>
                    <a:cubicBezTo>
                      <a:pt x="31" y="229"/>
                      <a:pt x="31" y="229"/>
                      <a:pt x="31" y="229"/>
                    </a:cubicBezTo>
                    <a:cubicBezTo>
                      <a:pt x="3" y="319"/>
                      <a:pt x="3" y="319"/>
                      <a:pt x="3" y="319"/>
                    </a:cubicBezTo>
                    <a:cubicBezTo>
                      <a:pt x="0" y="326"/>
                      <a:pt x="0" y="334"/>
                      <a:pt x="3" y="342"/>
                    </a:cubicBezTo>
                    <a:cubicBezTo>
                      <a:pt x="10" y="361"/>
                      <a:pt x="31" y="372"/>
                      <a:pt x="50" y="365"/>
                    </a:cubicBezTo>
                    <a:cubicBezTo>
                      <a:pt x="54" y="364"/>
                      <a:pt x="54" y="364"/>
                      <a:pt x="54" y="364"/>
                    </a:cubicBezTo>
                    <a:cubicBezTo>
                      <a:pt x="108" y="345"/>
                      <a:pt x="108" y="345"/>
                      <a:pt x="108" y="345"/>
                    </a:cubicBezTo>
                    <a:cubicBezTo>
                      <a:pt x="107" y="520"/>
                      <a:pt x="107" y="520"/>
                      <a:pt x="107" y="520"/>
                    </a:cubicBezTo>
                    <a:cubicBezTo>
                      <a:pt x="107" y="534"/>
                      <a:pt x="111" y="548"/>
                      <a:pt x="117" y="561"/>
                    </a:cubicBezTo>
                    <a:cubicBezTo>
                      <a:pt x="117" y="562"/>
                      <a:pt x="116" y="562"/>
                      <a:pt x="116" y="563"/>
                    </a:cubicBezTo>
                    <a:cubicBezTo>
                      <a:pt x="112" y="939"/>
                      <a:pt x="112" y="939"/>
                      <a:pt x="112" y="939"/>
                    </a:cubicBezTo>
                    <a:cubicBezTo>
                      <a:pt x="112" y="955"/>
                      <a:pt x="124" y="969"/>
                      <a:pt x="140" y="970"/>
                    </a:cubicBezTo>
                    <a:cubicBezTo>
                      <a:pt x="158" y="972"/>
                      <a:pt x="173" y="960"/>
                      <a:pt x="175" y="942"/>
                    </a:cubicBezTo>
                    <a:cubicBezTo>
                      <a:pt x="206" y="635"/>
                      <a:pt x="206" y="635"/>
                      <a:pt x="206" y="635"/>
                    </a:cubicBezTo>
                    <a:cubicBezTo>
                      <a:pt x="236" y="949"/>
                      <a:pt x="236" y="949"/>
                      <a:pt x="236" y="949"/>
                    </a:cubicBezTo>
                    <a:cubicBezTo>
                      <a:pt x="237" y="965"/>
                      <a:pt x="251" y="978"/>
                      <a:pt x="268" y="978"/>
                    </a:cubicBezTo>
                    <a:cubicBezTo>
                      <a:pt x="285" y="978"/>
                      <a:pt x="299" y="963"/>
                      <a:pt x="299" y="946"/>
                    </a:cubicBezTo>
                    <a:cubicBezTo>
                      <a:pt x="296" y="567"/>
                      <a:pt x="296" y="567"/>
                      <a:pt x="296" y="567"/>
                    </a:cubicBezTo>
                    <a:cubicBezTo>
                      <a:pt x="296" y="566"/>
                      <a:pt x="296" y="565"/>
                      <a:pt x="296" y="563"/>
                    </a:cubicBezTo>
                    <a:cubicBezTo>
                      <a:pt x="295" y="560"/>
                      <a:pt x="295" y="557"/>
                      <a:pt x="294" y="554"/>
                    </a:cubicBezTo>
                    <a:cubicBezTo>
                      <a:pt x="298" y="543"/>
                      <a:pt x="300" y="532"/>
                      <a:pt x="300" y="520"/>
                    </a:cubicBezTo>
                    <a:cubicBezTo>
                      <a:pt x="300" y="400"/>
                      <a:pt x="300" y="400"/>
                      <a:pt x="300" y="400"/>
                    </a:cubicBezTo>
                    <a:cubicBezTo>
                      <a:pt x="314" y="413"/>
                      <a:pt x="314" y="413"/>
                      <a:pt x="314" y="413"/>
                    </a:cubicBezTo>
                    <a:cubicBezTo>
                      <a:pt x="321" y="570"/>
                      <a:pt x="321" y="570"/>
                      <a:pt x="321" y="570"/>
                    </a:cubicBezTo>
                    <a:cubicBezTo>
                      <a:pt x="322" y="585"/>
                      <a:pt x="334" y="597"/>
                      <a:pt x="349" y="597"/>
                    </a:cubicBezTo>
                    <a:cubicBezTo>
                      <a:pt x="365" y="598"/>
                      <a:pt x="379" y="586"/>
                      <a:pt x="380" y="570"/>
                    </a:cubicBezTo>
                    <a:cubicBezTo>
                      <a:pt x="389" y="397"/>
                      <a:pt x="389" y="397"/>
                      <a:pt x="389" y="397"/>
                    </a:cubicBezTo>
                    <a:cubicBezTo>
                      <a:pt x="389" y="389"/>
                      <a:pt x="387" y="381"/>
                      <a:pt x="381" y="374"/>
                    </a:cubicBezTo>
                    <a:close/>
                    <a:moveTo>
                      <a:pt x="235" y="474"/>
                    </a:moveTo>
                    <a:cubicBezTo>
                      <a:pt x="229" y="474"/>
                      <a:pt x="224" y="469"/>
                      <a:pt x="224" y="463"/>
                    </a:cubicBezTo>
                    <a:cubicBezTo>
                      <a:pt x="224" y="457"/>
                      <a:pt x="229" y="452"/>
                      <a:pt x="235" y="452"/>
                    </a:cubicBezTo>
                    <a:cubicBezTo>
                      <a:pt x="242" y="452"/>
                      <a:pt x="247" y="457"/>
                      <a:pt x="247" y="463"/>
                    </a:cubicBezTo>
                    <a:cubicBezTo>
                      <a:pt x="247" y="469"/>
                      <a:pt x="242" y="474"/>
                      <a:pt x="235" y="474"/>
                    </a:cubicBezTo>
                    <a:close/>
                    <a:moveTo>
                      <a:pt x="235" y="437"/>
                    </a:moveTo>
                    <a:cubicBezTo>
                      <a:pt x="229" y="437"/>
                      <a:pt x="224" y="432"/>
                      <a:pt x="224" y="426"/>
                    </a:cubicBezTo>
                    <a:cubicBezTo>
                      <a:pt x="224" y="420"/>
                      <a:pt x="229" y="415"/>
                      <a:pt x="235" y="415"/>
                    </a:cubicBezTo>
                    <a:cubicBezTo>
                      <a:pt x="242" y="415"/>
                      <a:pt x="247" y="420"/>
                      <a:pt x="247" y="426"/>
                    </a:cubicBezTo>
                    <a:cubicBezTo>
                      <a:pt x="247" y="432"/>
                      <a:pt x="242" y="437"/>
                      <a:pt x="235" y="437"/>
                    </a:cubicBezTo>
                    <a:close/>
                    <a:moveTo>
                      <a:pt x="204" y="366"/>
                    </a:moveTo>
                    <a:cubicBezTo>
                      <a:pt x="204" y="366"/>
                      <a:pt x="204" y="367"/>
                      <a:pt x="204" y="367"/>
                    </a:cubicBezTo>
                    <a:cubicBezTo>
                      <a:pt x="185" y="357"/>
                      <a:pt x="164" y="258"/>
                      <a:pt x="159" y="231"/>
                    </a:cubicBezTo>
                    <a:cubicBezTo>
                      <a:pt x="172" y="224"/>
                      <a:pt x="188" y="221"/>
                      <a:pt x="204" y="221"/>
                    </a:cubicBezTo>
                    <a:cubicBezTo>
                      <a:pt x="205" y="221"/>
                      <a:pt x="205" y="221"/>
                      <a:pt x="205" y="221"/>
                    </a:cubicBezTo>
                    <a:cubicBezTo>
                      <a:pt x="212" y="221"/>
                      <a:pt x="232" y="223"/>
                      <a:pt x="249" y="229"/>
                    </a:cubicBezTo>
                    <a:cubicBezTo>
                      <a:pt x="244" y="253"/>
                      <a:pt x="225" y="345"/>
                      <a:pt x="207" y="364"/>
                    </a:cubicBezTo>
                    <a:cubicBezTo>
                      <a:pt x="204" y="364"/>
                      <a:pt x="204" y="364"/>
                      <a:pt x="204" y="364"/>
                    </a:cubicBezTo>
                    <a:lnTo>
                      <a:pt x="204" y="366"/>
                    </a:lnTo>
                    <a:close/>
                    <a:moveTo>
                      <a:pt x="23" y="82"/>
                    </a:moveTo>
                    <a:cubicBezTo>
                      <a:pt x="14" y="69"/>
                      <a:pt x="23" y="60"/>
                      <a:pt x="23" y="60"/>
                    </a:cubicBezTo>
                    <a:cubicBezTo>
                      <a:pt x="25" y="61"/>
                      <a:pt x="25" y="61"/>
                      <a:pt x="25" y="61"/>
                    </a:cubicBezTo>
                    <a:cubicBezTo>
                      <a:pt x="25" y="62"/>
                      <a:pt x="17" y="69"/>
                      <a:pt x="25" y="81"/>
                    </a:cubicBezTo>
                    <a:cubicBezTo>
                      <a:pt x="29" y="86"/>
                      <a:pt x="30" y="91"/>
                      <a:pt x="29" y="94"/>
                    </a:cubicBezTo>
                    <a:cubicBezTo>
                      <a:pt x="27" y="97"/>
                      <a:pt x="24" y="98"/>
                      <a:pt x="24" y="98"/>
                    </a:cubicBezTo>
                    <a:cubicBezTo>
                      <a:pt x="24" y="96"/>
                      <a:pt x="24" y="96"/>
                      <a:pt x="24" y="96"/>
                    </a:cubicBezTo>
                    <a:cubicBezTo>
                      <a:pt x="24" y="96"/>
                      <a:pt x="26" y="95"/>
                      <a:pt x="26" y="93"/>
                    </a:cubicBezTo>
                    <a:cubicBezTo>
                      <a:pt x="27" y="91"/>
                      <a:pt x="26" y="87"/>
                      <a:pt x="23" y="82"/>
                    </a:cubicBezTo>
                    <a:close/>
                    <a:moveTo>
                      <a:pt x="37" y="93"/>
                    </a:moveTo>
                    <a:cubicBezTo>
                      <a:pt x="28" y="79"/>
                      <a:pt x="37" y="70"/>
                      <a:pt x="37" y="70"/>
                    </a:cubicBezTo>
                    <a:cubicBezTo>
                      <a:pt x="39" y="72"/>
                      <a:pt x="39" y="72"/>
                      <a:pt x="39" y="72"/>
                    </a:cubicBezTo>
                    <a:cubicBezTo>
                      <a:pt x="39" y="72"/>
                      <a:pt x="31" y="80"/>
                      <a:pt x="39" y="91"/>
                    </a:cubicBezTo>
                    <a:cubicBezTo>
                      <a:pt x="43" y="97"/>
                      <a:pt x="44" y="101"/>
                      <a:pt x="43" y="104"/>
                    </a:cubicBezTo>
                    <a:cubicBezTo>
                      <a:pt x="42" y="107"/>
                      <a:pt x="39" y="108"/>
                      <a:pt x="38" y="108"/>
                    </a:cubicBezTo>
                    <a:cubicBezTo>
                      <a:pt x="38" y="106"/>
                      <a:pt x="38" y="106"/>
                      <a:pt x="38" y="106"/>
                    </a:cubicBezTo>
                    <a:cubicBezTo>
                      <a:pt x="38" y="106"/>
                      <a:pt x="40" y="105"/>
                      <a:pt x="41" y="103"/>
                    </a:cubicBezTo>
                    <a:cubicBezTo>
                      <a:pt x="41" y="101"/>
                      <a:pt x="40" y="97"/>
                      <a:pt x="37" y="93"/>
                    </a:cubicBezTo>
                    <a:close/>
                    <a:moveTo>
                      <a:pt x="37" y="93"/>
                    </a:moveTo>
                    <a:cubicBezTo>
                      <a:pt x="37" y="93"/>
                      <a:pt x="37" y="93"/>
                      <a:pt x="37" y="93"/>
                    </a:cubicBezTo>
                  </a:path>
                </a:pathLst>
              </a:custGeom>
              <a:gradFill flip="none" rotWithShape="1">
                <a:gsLst>
                  <a:gs pos="74000">
                    <a:schemeClr val="accent4">
                      <a:lumMod val="20000"/>
                      <a:lumOff val="80000"/>
                    </a:schemeClr>
                  </a:gs>
                  <a:gs pos="74000">
                    <a:schemeClr val="accent4"/>
                  </a:gs>
                </a:gsLst>
                <a:lin ang="5400000" scaled="1"/>
                <a:tileRect/>
              </a:gradFill>
              <a:ln>
                <a:noFill/>
              </a:ln>
            </p:spPr>
            <p:txBody>
              <a:bodyPr vert="horz" wrap="square" lIns="91440" tIns="45720" rIns="91440" bIns="45720" numCol="1" anchor="t" anchorCtr="0" compatLnSpc="1">
                <a:prstTxWarp prst="textNoShape">
                  <a:avLst/>
                </a:prstTxWarp>
              </a:bodyPr>
              <a:lstStyle/>
              <a:p>
                <a:pPr algn="ctr"/>
                <a:endParaRPr lang="zh-CN" altLang="en-US" sz="1600">
                  <a:latin typeface="Impact" panose="020B0806030902050204" pitchFamily="34" charset="0"/>
                  <a:ea typeface="微软雅黑" panose="020B0503020204020204" pitchFamily="34" charset="-122"/>
                </a:endParaRPr>
              </a:p>
            </p:txBody>
          </p:sp>
          <p:sp>
            <p:nvSpPr>
              <p:cNvPr id="7" name="圆角矩形 6"/>
              <p:cNvSpPr>
                <a:spLocks/>
              </p:cNvSpPr>
              <p:nvPr/>
            </p:nvSpPr>
            <p:spPr>
              <a:xfrm>
                <a:off x="1161977" y="1616735"/>
                <a:ext cx="1492255" cy="501091"/>
              </a:xfrm>
              <a:prstGeom prst="roundRect">
                <a:avLst/>
              </a:prstGeom>
              <a:ln>
                <a:solidFill>
                  <a:schemeClr val="bg1"/>
                </a:solidFill>
              </a:ln>
            </p:spPr>
            <p:txBody>
              <a:bodyPr wrap="none">
                <a:spAutoFit/>
              </a:bodyPr>
              <a:lstStyle/>
              <a:p>
                <a:pPr algn="ctr"/>
                <a:r>
                  <a:rPr lang="zh-CN" altLang="en-US" sz="2000" i="0">
                    <a:solidFill>
                      <a:schemeClr val="bg1"/>
                    </a:solidFill>
                    <a:effectLst/>
                    <a:latin typeface="Helvetica" panose="020B0604020202020204" pitchFamily="34" charset="0"/>
                  </a:rPr>
                  <a:t>没有戒</a:t>
                </a:r>
                <a:r>
                  <a:rPr lang="zh-CN" altLang="en-US" sz="2000" i="0" dirty="0">
                    <a:solidFill>
                      <a:schemeClr val="bg1"/>
                    </a:solidFill>
                    <a:effectLst/>
                    <a:latin typeface="Helvetica" panose="020B0604020202020204" pitchFamily="34" charset="0"/>
                  </a:rPr>
                  <a:t>过 </a:t>
                </a:r>
                <a:endParaRPr lang="zh-CN" altLang="en-US" sz="2000" dirty="0">
                  <a:solidFill>
                    <a:schemeClr val="bg1"/>
                  </a:solidFill>
                </a:endParaRPr>
              </a:p>
            </p:txBody>
          </p:sp>
        </p:grpSp>
        <p:grpSp>
          <p:nvGrpSpPr>
            <p:cNvPr id="3" name="组合 2"/>
            <p:cNvGrpSpPr/>
            <p:nvPr/>
          </p:nvGrpSpPr>
          <p:grpSpPr>
            <a:xfrm>
              <a:off x="3350404" y="1616735"/>
              <a:ext cx="2045538" cy="3675289"/>
              <a:chOff x="3350404" y="1616735"/>
              <a:chExt cx="2045538" cy="3675289"/>
            </a:xfrm>
          </p:grpSpPr>
          <p:sp>
            <p:nvSpPr>
              <p:cNvPr id="42" name="任意多边形 41"/>
              <p:cNvSpPr>
                <a:spLocks/>
              </p:cNvSpPr>
              <p:nvPr/>
            </p:nvSpPr>
            <p:spPr bwMode="auto">
              <a:xfrm>
                <a:off x="3371788" y="2460742"/>
                <a:ext cx="1291066" cy="2250761"/>
              </a:xfrm>
              <a:custGeom>
                <a:avLst/>
                <a:gdLst>
                  <a:gd name="connsiteX0" fmla="*/ 408589 w 1761274"/>
                  <a:gd name="connsiteY0" fmla="*/ 587395 h 3012395"/>
                  <a:gd name="connsiteX1" fmla="*/ 398519 w 1761274"/>
                  <a:gd name="connsiteY1" fmla="*/ 923613 h 3012395"/>
                  <a:gd name="connsiteX2" fmla="*/ 659356 w 1761274"/>
                  <a:gd name="connsiteY2" fmla="*/ 806843 h 3012395"/>
                  <a:gd name="connsiteX3" fmla="*/ 867824 w 1761274"/>
                  <a:gd name="connsiteY3" fmla="*/ 743425 h 3012395"/>
                  <a:gd name="connsiteX4" fmla="*/ 1158874 w 1761274"/>
                  <a:gd name="connsiteY4" fmla="*/ 908514 h 3012395"/>
                  <a:gd name="connsiteX5" fmla="*/ 1484165 w 1761274"/>
                  <a:gd name="connsiteY5" fmla="*/ 1296071 h 3012395"/>
                  <a:gd name="connsiteX6" fmla="*/ 1706733 w 1761274"/>
                  <a:gd name="connsiteY6" fmla="*/ 1430961 h 3012395"/>
                  <a:gd name="connsiteX7" fmla="*/ 1745002 w 1761274"/>
                  <a:gd name="connsiteY7" fmla="*/ 1585984 h 3012395"/>
                  <a:gd name="connsiteX8" fmla="*/ 1648321 w 1761274"/>
                  <a:gd name="connsiteY8" fmla="*/ 1640342 h 3012395"/>
                  <a:gd name="connsiteX9" fmla="*/ 1589910 w 1761274"/>
                  <a:gd name="connsiteY9" fmla="*/ 1623230 h 3012395"/>
                  <a:gd name="connsiteX10" fmla="*/ 1351229 w 1761274"/>
                  <a:gd name="connsiteY10" fmla="*/ 1478273 h 3012395"/>
                  <a:gd name="connsiteX11" fmla="*/ 1323030 w 1761274"/>
                  <a:gd name="connsiteY11" fmla="*/ 1455120 h 3012395"/>
                  <a:gd name="connsiteX12" fmla="*/ 1207214 w 1761274"/>
                  <a:gd name="connsiteY12" fmla="*/ 1316204 h 3012395"/>
                  <a:gd name="connsiteX13" fmla="*/ 1207214 w 1761274"/>
                  <a:gd name="connsiteY13" fmla="*/ 1472233 h 3012395"/>
                  <a:gd name="connsiteX14" fmla="*/ 1472080 w 1761274"/>
                  <a:gd name="connsiteY14" fmla="*/ 2189969 h 3012395"/>
                  <a:gd name="connsiteX15" fmla="*/ 1426761 w 1761274"/>
                  <a:gd name="connsiteY15" fmla="*/ 2255401 h 3012395"/>
                  <a:gd name="connsiteX16" fmla="*/ 1207214 w 1761274"/>
                  <a:gd name="connsiteY16" fmla="*/ 2255401 h 3012395"/>
                  <a:gd name="connsiteX17" fmla="*/ 1207214 w 1761274"/>
                  <a:gd name="connsiteY17" fmla="*/ 2861399 h 3012395"/>
                  <a:gd name="connsiteX18" fmla="*/ 1055143 w 1761274"/>
                  <a:gd name="connsiteY18" fmla="*/ 3012395 h 3012395"/>
                  <a:gd name="connsiteX19" fmla="*/ 904079 w 1761274"/>
                  <a:gd name="connsiteY19" fmla="*/ 2861399 h 3012395"/>
                  <a:gd name="connsiteX20" fmla="*/ 904079 w 1761274"/>
                  <a:gd name="connsiteY20" fmla="*/ 2255401 h 3012395"/>
                  <a:gd name="connsiteX21" fmla="*/ 830562 w 1761274"/>
                  <a:gd name="connsiteY21" fmla="*/ 2255401 h 3012395"/>
                  <a:gd name="connsiteX22" fmla="*/ 830562 w 1761274"/>
                  <a:gd name="connsiteY22" fmla="*/ 2861399 h 3012395"/>
                  <a:gd name="connsiteX23" fmla="*/ 679498 w 1761274"/>
                  <a:gd name="connsiteY23" fmla="*/ 3012395 h 3012395"/>
                  <a:gd name="connsiteX24" fmla="*/ 528434 w 1761274"/>
                  <a:gd name="connsiteY24" fmla="*/ 2861399 h 3012395"/>
                  <a:gd name="connsiteX25" fmla="*/ 528434 w 1761274"/>
                  <a:gd name="connsiteY25" fmla="*/ 2255401 h 3012395"/>
                  <a:gd name="connsiteX26" fmla="*/ 307880 w 1761274"/>
                  <a:gd name="connsiteY26" fmla="*/ 2255401 h 3012395"/>
                  <a:gd name="connsiteX27" fmla="*/ 262561 w 1761274"/>
                  <a:gd name="connsiteY27" fmla="*/ 2189969 h 3012395"/>
                  <a:gd name="connsiteX28" fmla="*/ 527427 w 1761274"/>
                  <a:gd name="connsiteY28" fmla="*/ 1472233 h 3012395"/>
                  <a:gd name="connsiteX29" fmla="*/ 527427 w 1761274"/>
                  <a:gd name="connsiteY29" fmla="*/ 1112862 h 3012395"/>
                  <a:gd name="connsiteX30" fmla="*/ 327015 w 1761274"/>
                  <a:gd name="connsiteY30" fmla="*/ 1203460 h 3012395"/>
                  <a:gd name="connsiteX31" fmla="*/ 279681 w 1761274"/>
                  <a:gd name="connsiteY31" fmla="*/ 1213526 h 3012395"/>
                  <a:gd name="connsiteX32" fmla="*/ 217242 w 1761274"/>
                  <a:gd name="connsiteY32" fmla="*/ 1195407 h 3012395"/>
                  <a:gd name="connsiteX33" fmla="*/ 166887 w 1761274"/>
                  <a:gd name="connsiteY33" fmla="*/ 1097763 h 3012395"/>
                  <a:gd name="connsiteX34" fmla="*/ 181994 w 1761274"/>
                  <a:gd name="connsiteY34" fmla="*/ 609541 h 3012395"/>
                  <a:gd name="connsiteX35" fmla="*/ 408589 w 1761274"/>
                  <a:gd name="connsiteY35" fmla="*/ 587395 h 3012395"/>
                  <a:gd name="connsiteX36" fmla="*/ 86751 w 1761274"/>
                  <a:gd name="connsiteY36" fmla="*/ 471366 h 3012395"/>
                  <a:gd name="connsiteX37" fmla="*/ 94812 w 1761274"/>
                  <a:gd name="connsiteY37" fmla="*/ 557202 h 3012395"/>
                  <a:gd name="connsiteX38" fmla="*/ 23271 w 1761274"/>
                  <a:gd name="connsiteY38" fmla="*/ 564189 h 3012395"/>
                  <a:gd name="connsiteX39" fmla="*/ 22263 w 1761274"/>
                  <a:gd name="connsiteY39" fmla="*/ 564189 h 3012395"/>
                  <a:gd name="connsiteX40" fmla="*/ 5134 w 1761274"/>
                  <a:gd name="connsiteY40" fmla="*/ 549218 h 3012395"/>
                  <a:gd name="connsiteX41" fmla="*/ 96 w 1761274"/>
                  <a:gd name="connsiteY41" fmla="*/ 495320 h 3012395"/>
                  <a:gd name="connsiteX42" fmla="*/ 15210 w 1761274"/>
                  <a:gd name="connsiteY42" fmla="*/ 478353 h 3012395"/>
                  <a:gd name="connsiteX43" fmla="*/ 86751 w 1761274"/>
                  <a:gd name="connsiteY43" fmla="*/ 471366 h 3012395"/>
                  <a:gd name="connsiteX44" fmla="*/ 488285 w 1761274"/>
                  <a:gd name="connsiteY44" fmla="*/ 432207 h 3012395"/>
                  <a:gd name="connsiteX45" fmla="*/ 489294 w 1761274"/>
                  <a:gd name="connsiteY45" fmla="*/ 432207 h 3012395"/>
                  <a:gd name="connsiteX46" fmla="*/ 506458 w 1761274"/>
                  <a:gd name="connsiteY46" fmla="*/ 447381 h 3012395"/>
                  <a:gd name="connsiteX47" fmla="*/ 511506 w 1761274"/>
                  <a:gd name="connsiteY47" fmla="*/ 502007 h 3012395"/>
                  <a:gd name="connsiteX48" fmla="*/ 496362 w 1761274"/>
                  <a:gd name="connsiteY48" fmla="*/ 520216 h 3012395"/>
                  <a:gd name="connsiteX49" fmla="*/ 398427 w 1761274"/>
                  <a:gd name="connsiteY49" fmla="*/ 529320 h 3012395"/>
                  <a:gd name="connsiteX50" fmla="*/ 186402 w 1761274"/>
                  <a:gd name="connsiteY50" fmla="*/ 549552 h 3012395"/>
                  <a:gd name="connsiteX51" fmla="*/ 156113 w 1761274"/>
                  <a:gd name="connsiteY51" fmla="*/ 552587 h 3012395"/>
                  <a:gd name="connsiteX52" fmla="*/ 147026 w 1761274"/>
                  <a:gd name="connsiteY52" fmla="*/ 465590 h 3012395"/>
                  <a:gd name="connsiteX53" fmla="*/ 488285 w 1761274"/>
                  <a:gd name="connsiteY53" fmla="*/ 432207 h 3012395"/>
                  <a:gd name="connsiteX54" fmla="*/ 215377 w 1761274"/>
                  <a:gd name="connsiteY54" fmla="*/ 271217 h 3012395"/>
                  <a:gd name="connsiteX55" fmla="*/ 216386 w 1761274"/>
                  <a:gd name="connsiteY55" fmla="*/ 274231 h 3012395"/>
                  <a:gd name="connsiteX56" fmla="*/ 161866 w 1761274"/>
                  <a:gd name="connsiteY56" fmla="*/ 387771 h 3012395"/>
                  <a:gd name="connsiteX57" fmla="*/ 102297 w 1761274"/>
                  <a:gd name="connsiteY57" fmla="*/ 413895 h 3012395"/>
                  <a:gd name="connsiteX58" fmla="*/ 47776 w 1761274"/>
                  <a:gd name="connsiteY58" fmla="*/ 438009 h 3012395"/>
                  <a:gd name="connsiteX59" fmla="*/ 46767 w 1761274"/>
                  <a:gd name="connsiteY59" fmla="*/ 434995 h 3012395"/>
                  <a:gd name="connsiteX60" fmla="*/ 70998 w 1761274"/>
                  <a:gd name="connsiteY60" fmla="*/ 370689 h 3012395"/>
                  <a:gd name="connsiteX61" fmla="*/ 123499 w 1761274"/>
                  <a:gd name="connsiteY61" fmla="*/ 335522 h 3012395"/>
                  <a:gd name="connsiteX62" fmla="*/ 174991 w 1761274"/>
                  <a:gd name="connsiteY62" fmla="*/ 301360 h 3012395"/>
                  <a:gd name="connsiteX63" fmla="*/ 199222 w 1761274"/>
                  <a:gd name="connsiteY63" fmla="*/ 283274 h 3012395"/>
                  <a:gd name="connsiteX64" fmla="*/ 215377 w 1761274"/>
                  <a:gd name="connsiteY64" fmla="*/ 271217 h 3012395"/>
                  <a:gd name="connsiteX65" fmla="*/ 867633 w 1761274"/>
                  <a:gd name="connsiteY65" fmla="*/ 0 h 3012395"/>
                  <a:gd name="connsiteX66" fmla="*/ 1175053 w 1761274"/>
                  <a:gd name="connsiteY66" fmla="*/ 466918 h 3012395"/>
                  <a:gd name="connsiteX67" fmla="*/ 1264760 w 1761274"/>
                  <a:gd name="connsiteY67" fmla="*/ 614842 h 3012395"/>
                  <a:gd name="connsiteX68" fmla="*/ 1273831 w 1761274"/>
                  <a:gd name="connsiteY68" fmla="*/ 637987 h 3012395"/>
                  <a:gd name="connsiteX69" fmla="*/ 1157918 w 1761274"/>
                  <a:gd name="connsiteY69" fmla="*/ 716477 h 3012395"/>
                  <a:gd name="connsiteX70" fmla="*/ 994633 w 1761274"/>
                  <a:gd name="connsiteY70" fmla="*/ 673207 h 3012395"/>
                  <a:gd name="connsiteX71" fmla="*/ 1065188 w 1761274"/>
                  <a:gd name="connsiteY71" fmla="*/ 555471 h 3012395"/>
                  <a:gd name="connsiteX72" fmla="*/ 867633 w 1761274"/>
                  <a:gd name="connsiteY72" fmla="*/ 672200 h 3012395"/>
                  <a:gd name="connsiteX73" fmla="*/ 669069 w 1761274"/>
                  <a:gd name="connsiteY73" fmla="*/ 555471 h 3012395"/>
                  <a:gd name="connsiteX74" fmla="*/ 739625 w 1761274"/>
                  <a:gd name="connsiteY74" fmla="*/ 673207 h 3012395"/>
                  <a:gd name="connsiteX75" fmla="*/ 576339 w 1761274"/>
                  <a:gd name="connsiteY75" fmla="*/ 716477 h 3012395"/>
                  <a:gd name="connsiteX76" fmla="*/ 460426 w 1761274"/>
                  <a:gd name="connsiteY76" fmla="*/ 637987 h 3012395"/>
                  <a:gd name="connsiteX77" fmla="*/ 469497 w 1761274"/>
                  <a:gd name="connsiteY77" fmla="*/ 614842 h 3012395"/>
                  <a:gd name="connsiteX78" fmla="*/ 559204 w 1761274"/>
                  <a:gd name="connsiteY78" fmla="*/ 466918 h 3012395"/>
                  <a:gd name="connsiteX79" fmla="*/ 867633 w 1761274"/>
                  <a:gd name="connsiteY79" fmla="*/ 0 h 3012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Lst>
                <a:rect l="l" t="t" r="r" b="b"/>
                <a:pathLst>
                  <a:path w="1761274" h="3012395">
                    <a:moveTo>
                      <a:pt x="408589" y="587395"/>
                    </a:moveTo>
                    <a:cubicBezTo>
                      <a:pt x="408589" y="587395"/>
                      <a:pt x="408589" y="587395"/>
                      <a:pt x="398519" y="923613"/>
                    </a:cubicBezTo>
                    <a:cubicBezTo>
                      <a:pt x="398519" y="923613"/>
                      <a:pt x="588859" y="838049"/>
                      <a:pt x="659356" y="806843"/>
                    </a:cubicBezTo>
                    <a:cubicBezTo>
                      <a:pt x="727838" y="776644"/>
                      <a:pt x="792292" y="743425"/>
                      <a:pt x="867824" y="743425"/>
                    </a:cubicBezTo>
                    <a:cubicBezTo>
                      <a:pt x="998746" y="743425"/>
                      <a:pt x="1079314" y="813890"/>
                      <a:pt x="1158874" y="908514"/>
                    </a:cubicBezTo>
                    <a:cubicBezTo>
                      <a:pt x="1159881" y="909521"/>
                      <a:pt x="1484165" y="1296071"/>
                      <a:pt x="1484165" y="1296071"/>
                    </a:cubicBezTo>
                    <a:cubicBezTo>
                      <a:pt x="1484165" y="1296071"/>
                      <a:pt x="1484165" y="1296071"/>
                      <a:pt x="1706733" y="1430961"/>
                    </a:cubicBezTo>
                    <a:cubicBezTo>
                      <a:pt x="1760108" y="1463173"/>
                      <a:pt x="1777229" y="1532632"/>
                      <a:pt x="1745002" y="1585984"/>
                    </a:cubicBezTo>
                    <a:cubicBezTo>
                      <a:pt x="1722846" y="1621216"/>
                      <a:pt x="1686591" y="1640342"/>
                      <a:pt x="1648321" y="1640342"/>
                    </a:cubicBezTo>
                    <a:cubicBezTo>
                      <a:pt x="1628179" y="1640342"/>
                      <a:pt x="1608037" y="1635309"/>
                      <a:pt x="1589910" y="1623230"/>
                    </a:cubicBezTo>
                    <a:cubicBezTo>
                      <a:pt x="1589910" y="1623230"/>
                      <a:pt x="1589910" y="1623230"/>
                      <a:pt x="1351229" y="1478273"/>
                    </a:cubicBezTo>
                    <a:cubicBezTo>
                      <a:pt x="1341158" y="1472233"/>
                      <a:pt x="1331087" y="1464180"/>
                      <a:pt x="1323030" y="1455120"/>
                    </a:cubicBezTo>
                    <a:lnTo>
                      <a:pt x="1207214" y="1316204"/>
                    </a:lnTo>
                    <a:cubicBezTo>
                      <a:pt x="1207214" y="1316204"/>
                      <a:pt x="1207214" y="1316204"/>
                      <a:pt x="1207214" y="1472233"/>
                    </a:cubicBezTo>
                    <a:cubicBezTo>
                      <a:pt x="1207214" y="1472233"/>
                      <a:pt x="1207214" y="1472233"/>
                      <a:pt x="1472080" y="2189969"/>
                    </a:cubicBezTo>
                    <a:cubicBezTo>
                      <a:pt x="1484165" y="2222181"/>
                      <a:pt x="1461002" y="2255401"/>
                      <a:pt x="1426761" y="2255401"/>
                    </a:cubicBezTo>
                    <a:cubicBezTo>
                      <a:pt x="1426761" y="2255401"/>
                      <a:pt x="1426761" y="2255401"/>
                      <a:pt x="1207214" y="2255401"/>
                    </a:cubicBezTo>
                    <a:cubicBezTo>
                      <a:pt x="1207214" y="2255401"/>
                      <a:pt x="1207214" y="2255401"/>
                      <a:pt x="1207214" y="2861399"/>
                    </a:cubicBezTo>
                    <a:cubicBezTo>
                      <a:pt x="1207214" y="2943943"/>
                      <a:pt x="1139739" y="3012395"/>
                      <a:pt x="1055143" y="3012395"/>
                    </a:cubicBezTo>
                    <a:cubicBezTo>
                      <a:pt x="972562" y="3012395"/>
                      <a:pt x="904079" y="2944950"/>
                      <a:pt x="904079" y="2861399"/>
                    </a:cubicBezTo>
                    <a:cubicBezTo>
                      <a:pt x="904079" y="2861399"/>
                      <a:pt x="904079" y="2861399"/>
                      <a:pt x="904079" y="2255401"/>
                    </a:cubicBezTo>
                    <a:cubicBezTo>
                      <a:pt x="904079" y="2255401"/>
                      <a:pt x="904079" y="2255401"/>
                      <a:pt x="830562" y="2255401"/>
                    </a:cubicBezTo>
                    <a:cubicBezTo>
                      <a:pt x="830562" y="2255401"/>
                      <a:pt x="830562" y="2255401"/>
                      <a:pt x="830562" y="2861399"/>
                    </a:cubicBezTo>
                    <a:cubicBezTo>
                      <a:pt x="830562" y="2943943"/>
                      <a:pt x="763086" y="3012395"/>
                      <a:pt x="679498" y="3012395"/>
                    </a:cubicBezTo>
                    <a:cubicBezTo>
                      <a:pt x="595909" y="3012395"/>
                      <a:pt x="528434" y="2944950"/>
                      <a:pt x="528434" y="2861399"/>
                    </a:cubicBezTo>
                    <a:cubicBezTo>
                      <a:pt x="528434" y="2861399"/>
                      <a:pt x="528434" y="2861399"/>
                      <a:pt x="528434" y="2255401"/>
                    </a:cubicBezTo>
                    <a:cubicBezTo>
                      <a:pt x="528434" y="2255401"/>
                      <a:pt x="528434" y="2255401"/>
                      <a:pt x="307880" y="2255401"/>
                    </a:cubicBezTo>
                    <a:cubicBezTo>
                      <a:pt x="273639" y="2255401"/>
                      <a:pt x="250476" y="2222181"/>
                      <a:pt x="262561" y="2189969"/>
                    </a:cubicBezTo>
                    <a:cubicBezTo>
                      <a:pt x="262561" y="2189969"/>
                      <a:pt x="262561" y="2189969"/>
                      <a:pt x="527427" y="1472233"/>
                    </a:cubicBezTo>
                    <a:cubicBezTo>
                      <a:pt x="527427" y="1472233"/>
                      <a:pt x="527427" y="1472233"/>
                      <a:pt x="527427" y="1112862"/>
                    </a:cubicBezTo>
                    <a:cubicBezTo>
                      <a:pt x="527427" y="1112862"/>
                      <a:pt x="527427" y="1112862"/>
                      <a:pt x="327015" y="1203460"/>
                    </a:cubicBezTo>
                    <a:cubicBezTo>
                      <a:pt x="311908" y="1210506"/>
                      <a:pt x="295795" y="1213526"/>
                      <a:pt x="279681" y="1213526"/>
                    </a:cubicBezTo>
                    <a:cubicBezTo>
                      <a:pt x="258533" y="1213526"/>
                      <a:pt x="236377" y="1207486"/>
                      <a:pt x="217242" y="1195407"/>
                    </a:cubicBezTo>
                    <a:cubicBezTo>
                      <a:pt x="185015" y="1173261"/>
                      <a:pt x="165880" y="1137022"/>
                      <a:pt x="166887" y="1097763"/>
                    </a:cubicBezTo>
                    <a:cubicBezTo>
                      <a:pt x="166887" y="1097763"/>
                      <a:pt x="166887" y="1097763"/>
                      <a:pt x="181994" y="609541"/>
                    </a:cubicBezTo>
                    <a:cubicBezTo>
                      <a:pt x="181994" y="609541"/>
                      <a:pt x="181994" y="609541"/>
                      <a:pt x="408589" y="587395"/>
                    </a:cubicBezTo>
                    <a:close/>
                    <a:moveTo>
                      <a:pt x="86751" y="471366"/>
                    </a:moveTo>
                    <a:cubicBezTo>
                      <a:pt x="86751" y="471366"/>
                      <a:pt x="86751" y="471366"/>
                      <a:pt x="94812" y="557202"/>
                    </a:cubicBezTo>
                    <a:cubicBezTo>
                      <a:pt x="94812" y="557202"/>
                      <a:pt x="94812" y="557202"/>
                      <a:pt x="23271" y="564189"/>
                    </a:cubicBezTo>
                    <a:cubicBezTo>
                      <a:pt x="23271" y="564189"/>
                      <a:pt x="23271" y="564189"/>
                      <a:pt x="22263" y="564189"/>
                    </a:cubicBezTo>
                    <a:cubicBezTo>
                      <a:pt x="13195" y="564189"/>
                      <a:pt x="6141" y="557202"/>
                      <a:pt x="5134" y="549218"/>
                    </a:cubicBezTo>
                    <a:cubicBezTo>
                      <a:pt x="5134" y="549218"/>
                      <a:pt x="5134" y="549218"/>
                      <a:pt x="96" y="495320"/>
                    </a:cubicBezTo>
                    <a:cubicBezTo>
                      <a:pt x="-912" y="486338"/>
                      <a:pt x="6141" y="478353"/>
                      <a:pt x="15210" y="478353"/>
                    </a:cubicBezTo>
                    <a:cubicBezTo>
                      <a:pt x="15210" y="478353"/>
                      <a:pt x="15210" y="478353"/>
                      <a:pt x="86751" y="471366"/>
                    </a:cubicBezTo>
                    <a:close/>
                    <a:moveTo>
                      <a:pt x="488285" y="432207"/>
                    </a:moveTo>
                    <a:cubicBezTo>
                      <a:pt x="488285" y="432207"/>
                      <a:pt x="488285" y="432207"/>
                      <a:pt x="489294" y="432207"/>
                    </a:cubicBezTo>
                    <a:cubicBezTo>
                      <a:pt x="497372" y="432207"/>
                      <a:pt x="505449" y="438277"/>
                      <a:pt x="506458" y="447381"/>
                    </a:cubicBezTo>
                    <a:cubicBezTo>
                      <a:pt x="506458" y="447381"/>
                      <a:pt x="506458" y="447381"/>
                      <a:pt x="511506" y="502007"/>
                    </a:cubicBezTo>
                    <a:cubicBezTo>
                      <a:pt x="512516" y="511112"/>
                      <a:pt x="505449" y="519204"/>
                      <a:pt x="496362" y="520216"/>
                    </a:cubicBezTo>
                    <a:cubicBezTo>
                      <a:pt x="496362" y="520216"/>
                      <a:pt x="496362" y="520216"/>
                      <a:pt x="398427" y="529320"/>
                    </a:cubicBezTo>
                    <a:cubicBezTo>
                      <a:pt x="398427" y="529320"/>
                      <a:pt x="398427" y="529320"/>
                      <a:pt x="186402" y="549552"/>
                    </a:cubicBezTo>
                    <a:cubicBezTo>
                      <a:pt x="186402" y="549552"/>
                      <a:pt x="186402" y="549552"/>
                      <a:pt x="156113" y="552587"/>
                    </a:cubicBezTo>
                    <a:cubicBezTo>
                      <a:pt x="156113" y="552587"/>
                      <a:pt x="156113" y="552587"/>
                      <a:pt x="147026" y="465590"/>
                    </a:cubicBezTo>
                    <a:cubicBezTo>
                      <a:pt x="147026" y="465590"/>
                      <a:pt x="147026" y="465590"/>
                      <a:pt x="488285" y="432207"/>
                    </a:cubicBezTo>
                    <a:close/>
                    <a:moveTo>
                      <a:pt x="215377" y="271217"/>
                    </a:moveTo>
                    <a:cubicBezTo>
                      <a:pt x="215377" y="271217"/>
                      <a:pt x="215377" y="272222"/>
                      <a:pt x="216386" y="274231"/>
                    </a:cubicBezTo>
                    <a:cubicBezTo>
                      <a:pt x="222444" y="318441"/>
                      <a:pt x="198213" y="363656"/>
                      <a:pt x="161866" y="387771"/>
                    </a:cubicBezTo>
                    <a:cubicBezTo>
                      <a:pt x="143692" y="399828"/>
                      <a:pt x="122490" y="406861"/>
                      <a:pt x="102297" y="413895"/>
                    </a:cubicBezTo>
                    <a:cubicBezTo>
                      <a:pt x="96239" y="415904"/>
                      <a:pt x="45757" y="432985"/>
                      <a:pt x="47776" y="438009"/>
                    </a:cubicBezTo>
                    <a:cubicBezTo>
                      <a:pt x="47776" y="438009"/>
                      <a:pt x="47776" y="437004"/>
                      <a:pt x="46767" y="434995"/>
                    </a:cubicBezTo>
                    <a:cubicBezTo>
                      <a:pt x="39699" y="411885"/>
                      <a:pt x="54844" y="385761"/>
                      <a:pt x="70998" y="370689"/>
                    </a:cubicBezTo>
                    <a:cubicBezTo>
                      <a:pt x="86142" y="356623"/>
                      <a:pt x="105326" y="346575"/>
                      <a:pt x="123499" y="335522"/>
                    </a:cubicBezTo>
                    <a:cubicBezTo>
                      <a:pt x="140663" y="325475"/>
                      <a:pt x="157827" y="313418"/>
                      <a:pt x="174991" y="301360"/>
                    </a:cubicBezTo>
                    <a:cubicBezTo>
                      <a:pt x="183068" y="295332"/>
                      <a:pt x="191145" y="289303"/>
                      <a:pt x="199222" y="283274"/>
                    </a:cubicBezTo>
                    <a:cubicBezTo>
                      <a:pt x="200232" y="282270"/>
                      <a:pt x="215377" y="271217"/>
                      <a:pt x="215377" y="271217"/>
                    </a:cubicBezTo>
                    <a:close/>
                    <a:moveTo>
                      <a:pt x="867633" y="0"/>
                    </a:moveTo>
                    <a:cubicBezTo>
                      <a:pt x="1204284" y="0"/>
                      <a:pt x="1175053" y="351195"/>
                      <a:pt x="1175053" y="466918"/>
                    </a:cubicBezTo>
                    <a:cubicBezTo>
                      <a:pt x="1175053" y="556477"/>
                      <a:pt x="1236538" y="599748"/>
                      <a:pt x="1264760" y="614842"/>
                    </a:cubicBezTo>
                    <a:cubicBezTo>
                      <a:pt x="1272823" y="619874"/>
                      <a:pt x="1276855" y="628930"/>
                      <a:pt x="1273831" y="637987"/>
                    </a:cubicBezTo>
                    <a:cubicBezTo>
                      <a:pt x="1255688" y="698364"/>
                      <a:pt x="1208315" y="716477"/>
                      <a:pt x="1157918" y="716477"/>
                    </a:cubicBezTo>
                    <a:cubicBezTo>
                      <a:pt x="1080307" y="716477"/>
                      <a:pt x="994633" y="673207"/>
                      <a:pt x="994633" y="673207"/>
                    </a:cubicBezTo>
                    <a:cubicBezTo>
                      <a:pt x="1034950" y="649056"/>
                      <a:pt x="1055109" y="602767"/>
                      <a:pt x="1065188" y="555471"/>
                    </a:cubicBezTo>
                    <a:cubicBezTo>
                      <a:pt x="1022855" y="625911"/>
                      <a:pt x="950283" y="672200"/>
                      <a:pt x="867633" y="672200"/>
                    </a:cubicBezTo>
                    <a:cubicBezTo>
                      <a:pt x="783974" y="672200"/>
                      <a:pt x="711402" y="625911"/>
                      <a:pt x="669069" y="555471"/>
                    </a:cubicBezTo>
                    <a:cubicBezTo>
                      <a:pt x="679148" y="602767"/>
                      <a:pt x="699307" y="649056"/>
                      <a:pt x="739625" y="673207"/>
                    </a:cubicBezTo>
                    <a:cubicBezTo>
                      <a:pt x="739625" y="673207"/>
                      <a:pt x="653950" y="716477"/>
                      <a:pt x="576339" y="716477"/>
                    </a:cubicBezTo>
                    <a:cubicBezTo>
                      <a:pt x="525942" y="716477"/>
                      <a:pt x="478569" y="697358"/>
                      <a:pt x="460426" y="637987"/>
                    </a:cubicBezTo>
                    <a:cubicBezTo>
                      <a:pt x="457402" y="628930"/>
                      <a:pt x="461434" y="619874"/>
                      <a:pt x="469497" y="614842"/>
                    </a:cubicBezTo>
                    <a:cubicBezTo>
                      <a:pt x="497720" y="599748"/>
                      <a:pt x="559204" y="556477"/>
                      <a:pt x="559204" y="466918"/>
                    </a:cubicBezTo>
                    <a:cubicBezTo>
                      <a:pt x="559204" y="351195"/>
                      <a:pt x="529974" y="0"/>
                      <a:pt x="867633" y="0"/>
                    </a:cubicBezTo>
                    <a:close/>
                  </a:path>
                </a:pathLst>
              </a:custGeom>
              <a:gradFill flip="none" rotWithShape="1">
                <a:gsLst>
                  <a:gs pos="51000">
                    <a:schemeClr val="accent3">
                      <a:lumMod val="20000"/>
                      <a:lumOff val="80000"/>
                    </a:schemeClr>
                  </a:gs>
                  <a:gs pos="51000">
                    <a:schemeClr val="accent3"/>
                  </a:gs>
                </a:gsLst>
                <a:lin ang="5400000" scaled="1"/>
                <a:tileRect/>
              </a:gradFill>
              <a:ln>
                <a:noFill/>
              </a:ln>
            </p:spPr>
            <p:txBody>
              <a:bodyPr vert="horz" wrap="square" lIns="91440" tIns="45720" rIns="91440" bIns="45720" numCol="1" anchor="t" anchorCtr="0" compatLnSpc="1">
                <a:prstTxWarp prst="textNoShape">
                  <a:avLst/>
                </a:prstTxWarp>
              </a:bodyPr>
              <a:lstStyle/>
              <a:p>
                <a:pPr algn="ctr"/>
                <a:endParaRPr lang="zh-CN" altLang="en-US" sz="1600">
                  <a:latin typeface="Impact" panose="020B0806030902050204" pitchFamily="34" charset="0"/>
                  <a:ea typeface="微软雅黑" panose="020B0503020204020204" pitchFamily="34" charset="-122"/>
                </a:endParaRPr>
              </a:p>
            </p:txBody>
          </p:sp>
          <p:sp>
            <p:nvSpPr>
              <p:cNvPr id="43" name="Freeform 13"/>
              <p:cNvSpPr>
                <a:spLocks/>
              </p:cNvSpPr>
              <p:nvPr/>
            </p:nvSpPr>
            <p:spPr bwMode="auto">
              <a:xfrm>
                <a:off x="4411189" y="2358201"/>
                <a:ext cx="984753" cy="2380173"/>
              </a:xfrm>
              <a:custGeom>
                <a:avLst/>
                <a:gdLst>
                  <a:gd name="T0" fmla="*/ 379 w 389"/>
                  <a:gd name="T1" fmla="*/ 371 h 978"/>
                  <a:gd name="T2" fmla="*/ 266 w 389"/>
                  <a:gd name="T3" fmla="*/ 239 h 978"/>
                  <a:gd name="T4" fmla="*/ 278 w 389"/>
                  <a:gd name="T5" fmla="*/ 306 h 978"/>
                  <a:gd name="T6" fmla="*/ 260 w 389"/>
                  <a:gd name="T7" fmla="*/ 301 h 978"/>
                  <a:gd name="T8" fmla="*/ 210 w 389"/>
                  <a:gd name="T9" fmla="*/ 364 h 978"/>
                  <a:gd name="T10" fmla="*/ 204 w 389"/>
                  <a:gd name="T11" fmla="*/ 533 h 978"/>
                  <a:gd name="T12" fmla="*/ 204 w 389"/>
                  <a:gd name="T13" fmla="*/ 367 h 978"/>
                  <a:gd name="T14" fmla="*/ 159 w 389"/>
                  <a:gd name="T15" fmla="*/ 279 h 978"/>
                  <a:gd name="T16" fmla="*/ 150 w 389"/>
                  <a:gd name="T17" fmla="*/ 234 h 978"/>
                  <a:gd name="T18" fmla="*/ 93 w 389"/>
                  <a:gd name="T19" fmla="*/ 262 h 978"/>
                  <a:gd name="T20" fmla="*/ 106 w 389"/>
                  <a:gd name="T21" fmla="*/ 201 h 978"/>
                  <a:gd name="T22" fmla="*/ 114 w 389"/>
                  <a:gd name="T23" fmla="*/ 167 h 978"/>
                  <a:gd name="T24" fmla="*/ 116 w 389"/>
                  <a:gd name="T25" fmla="*/ 161 h 978"/>
                  <a:gd name="T26" fmla="*/ 130 w 389"/>
                  <a:gd name="T27" fmla="*/ 160 h 978"/>
                  <a:gd name="T28" fmla="*/ 328 w 389"/>
                  <a:gd name="T29" fmla="*/ 96 h 978"/>
                  <a:gd name="T30" fmla="*/ 121 w 389"/>
                  <a:gd name="T31" fmla="*/ 130 h 978"/>
                  <a:gd name="T32" fmla="*/ 112 w 389"/>
                  <a:gd name="T33" fmla="*/ 130 h 978"/>
                  <a:gd name="T34" fmla="*/ 101 w 389"/>
                  <a:gd name="T35" fmla="*/ 121 h 978"/>
                  <a:gd name="T36" fmla="*/ 84 w 389"/>
                  <a:gd name="T37" fmla="*/ 119 h 978"/>
                  <a:gd name="T38" fmla="*/ 39 w 389"/>
                  <a:gd name="T39" fmla="*/ 115 h 978"/>
                  <a:gd name="T40" fmla="*/ 63 w 389"/>
                  <a:gd name="T41" fmla="*/ 135 h 978"/>
                  <a:gd name="T42" fmla="*/ 62 w 389"/>
                  <a:gd name="T43" fmla="*/ 137 h 978"/>
                  <a:gd name="T44" fmla="*/ 60 w 389"/>
                  <a:gd name="T45" fmla="*/ 144 h 978"/>
                  <a:gd name="T46" fmla="*/ 53 w 389"/>
                  <a:gd name="T47" fmla="*/ 161 h 978"/>
                  <a:gd name="T48" fmla="*/ 31 w 389"/>
                  <a:gd name="T49" fmla="*/ 229 h 978"/>
                  <a:gd name="T50" fmla="*/ 3 w 389"/>
                  <a:gd name="T51" fmla="*/ 342 h 978"/>
                  <a:gd name="T52" fmla="*/ 54 w 389"/>
                  <a:gd name="T53" fmla="*/ 364 h 978"/>
                  <a:gd name="T54" fmla="*/ 107 w 389"/>
                  <a:gd name="T55" fmla="*/ 520 h 978"/>
                  <a:gd name="T56" fmla="*/ 116 w 389"/>
                  <a:gd name="T57" fmla="*/ 563 h 978"/>
                  <a:gd name="T58" fmla="*/ 140 w 389"/>
                  <a:gd name="T59" fmla="*/ 970 h 978"/>
                  <a:gd name="T60" fmla="*/ 206 w 389"/>
                  <a:gd name="T61" fmla="*/ 635 h 978"/>
                  <a:gd name="T62" fmla="*/ 268 w 389"/>
                  <a:gd name="T63" fmla="*/ 978 h 978"/>
                  <a:gd name="T64" fmla="*/ 296 w 389"/>
                  <a:gd name="T65" fmla="*/ 567 h 978"/>
                  <a:gd name="T66" fmla="*/ 294 w 389"/>
                  <a:gd name="T67" fmla="*/ 554 h 978"/>
                  <a:gd name="T68" fmla="*/ 300 w 389"/>
                  <a:gd name="T69" fmla="*/ 400 h 978"/>
                  <a:gd name="T70" fmla="*/ 321 w 389"/>
                  <a:gd name="T71" fmla="*/ 570 h 978"/>
                  <a:gd name="T72" fmla="*/ 380 w 389"/>
                  <a:gd name="T73" fmla="*/ 570 h 978"/>
                  <a:gd name="T74" fmla="*/ 381 w 389"/>
                  <a:gd name="T75" fmla="*/ 374 h 978"/>
                  <a:gd name="T76" fmla="*/ 224 w 389"/>
                  <a:gd name="T77" fmla="*/ 463 h 978"/>
                  <a:gd name="T78" fmla="*/ 247 w 389"/>
                  <a:gd name="T79" fmla="*/ 463 h 978"/>
                  <a:gd name="T80" fmla="*/ 235 w 389"/>
                  <a:gd name="T81" fmla="*/ 437 h 978"/>
                  <a:gd name="T82" fmla="*/ 235 w 389"/>
                  <a:gd name="T83" fmla="*/ 415 h 978"/>
                  <a:gd name="T84" fmla="*/ 235 w 389"/>
                  <a:gd name="T85" fmla="*/ 437 h 978"/>
                  <a:gd name="T86" fmla="*/ 204 w 389"/>
                  <a:gd name="T87" fmla="*/ 367 h 978"/>
                  <a:gd name="T88" fmla="*/ 204 w 389"/>
                  <a:gd name="T89" fmla="*/ 221 h 978"/>
                  <a:gd name="T90" fmla="*/ 249 w 389"/>
                  <a:gd name="T91" fmla="*/ 229 h 978"/>
                  <a:gd name="T92" fmla="*/ 204 w 389"/>
                  <a:gd name="T93" fmla="*/ 364 h 978"/>
                  <a:gd name="T94" fmla="*/ 23 w 389"/>
                  <a:gd name="T95" fmla="*/ 82 h 978"/>
                  <a:gd name="T96" fmla="*/ 25 w 389"/>
                  <a:gd name="T97" fmla="*/ 61 h 978"/>
                  <a:gd name="T98" fmla="*/ 29 w 389"/>
                  <a:gd name="T99" fmla="*/ 94 h 978"/>
                  <a:gd name="T100" fmla="*/ 24 w 389"/>
                  <a:gd name="T101" fmla="*/ 96 h 978"/>
                  <a:gd name="T102" fmla="*/ 23 w 389"/>
                  <a:gd name="T103" fmla="*/ 82 h 978"/>
                  <a:gd name="T104" fmla="*/ 37 w 389"/>
                  <a:gd name="T105" fmla="*/ 70 h 978"/>
                  <a:gd name="T106" fmla="*/ 39 w 389"/>
                  <a:gd name="T107" fmla="*/ 91 h 978"/>
                  <a:gd name="T108" fmla="*/ 38 w 389"/>
                  <a:gd name="T109" fmla="*/ 108 h 978"/>
                  <a:gd name="T110" fmla="*/ 41 w 389"/>
                  <a:gd name="T111" fmla="*/ 103 h 978"/>
                  <a:gd name="T112" fmla="*/ 37 w 389"/>
                  <a:gd name="T113" fmla="*/ 93 h 9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89" h="978">
                    <a:moveTo>
                      <a:pt x="381" y="374"/>
                    </a:moveTo>
                    <a:cubicBezTo>
                      <a:pt x="379" y="371"/>
                      <a:pt x="379" y="371"/>
                      <a:pt x="379" y="371"/>
                    </a:cubicBezTo>
                    <a:cubicBezTo>
                      <a:pt x="268" y="241"/>
                      <a:pt x="268" y="241"/>
                      <a:pt x="268" y="241"/>
                    </a:cubicBezTo>
                    <a:cubicBezTo>
                      <a:pt x="267" y="241"/>
                      <a:pt x="267" y="240"/>
                      <a:pt x="266" y="239"/>
                    </a:cubicBezTo>
                    <a:cubicBezTo>
                      <a:pt x="263" y="237"/>
                      <a:pt x="260" y="235"/>
                      <a:pt x="256" y="233"/>
                    </a:cubicBezTo>
                    <a:cubicBezTo>
                      <a:pt x="266" y="254"/>
                      <a:pt x="278" y="306"/>
                      <a:pt x="278" y="306"/>
                    </a:cubicBezTo>
                    <a:cubicBezTo>
                      <a:pt x="248" y="279"/>
                      <a:pt x="248" y="279"/>
                      <a:pt x="248" y="279"/>
                    </a:cubicBezTo>
                    <a:cubicBezTo>
                      <a:pt x="260" y="301"/>
                      <a:pt x="260" y="301"/>
                      <a:pt x="260" y="301"/>
                    </a:cubicBezTo>
                    <a:cubicBezTo>
                      <a:pt x="259" y="329"/>
                      <a:pt x="221" y="355"/>
                      <a:pt x="208" y="364"/>
                    </a:cubicBezTo>
                    <a:cubicBezTo>
                      <a:pt x="210" y="364"/>
                      <a:pt x="210" y="364"/>
                      <a:pt x="210" y="364"/>
                    </a:cubicBezTo>
                    <a:cubicBezTo>
                      <a:pt x="210" y="533"/>
                      <a:pt x="210" y="533"/>
                      <a:pt x="210" y="533"/>
                    </a:cubicBezTo>
                    <a:cubicBezTo>
                      <a:pt x="204" y="533"/>
                      <a:pt x="204" y="533"/>
                      <a:pt x="204" y="533"/>
                    </a:cubicBezTo>
                    <a:cubicBezTo>
                      <a:pt x="204" y="366"/>
                      <a:pt x="204" y="366"/>
                      <a:pt x="204" y="366"/>
                    </a:cubicBezTo>
                    <a:cubicBezTo>
                      <a:pt x="204" y="366"/>
                      <a:pt x="204" y="367"/>
                      <a:pt x="204" y="367"/>
                    </a:cubicBezTo>
                    <a:cubicBezTo>
                      <a:pt x="204" y="367"/>
                      <a:pt x="149" y="335"/>
                      <a:pt x="147" y="301"/>
                    </a:cubicBezTo>
                    <a:cubicBezTo>
                      <a:pt x="159" y="279"/>
                      <a:pt x="159" y="279"/>
                      <a:pt x="159" y="279"/>
                    </a:cubicBezTo>
                    <a:cubicBezTo>
                      <a:pt x="129" y="306"/>
                      <a:pt x="129" y="306"/>
                      <a:pt x="129" y="306"/>
                    </a:cubicBezTo>
                    <a:cubicBezTo>
                      <a:pt x="129" y="306"/>
                      <a:pt x="141" y="257"/>
                      <a:pt x="150" y="234"/>
                    </a:cubicBezTo>
                    <a:cubicBezTo>
                      <a:pt x="149" y="235"/>
                      <a:pt x="147" y="237"/>
                      <a:pt x="145" y="237"/>
                    </a:cubicBezTo>
                    <a:cubicBezTo>
                      <a:pt x="93" y="262"/>
                      <a:pt x="93" y="262"/>
                      <a:pt x="93" y="262"/>
                    </a:cubicBezTo>
                    <a:cubicBezTo>
                      <a:pt x="96" y="246"/>
                      <a:pt x="96" y="246"/>
                      <a:pt x="96" y="246"/>
                    </a:cubicBezTo>
                    <a:cubicBezTo>
                      <a:pt x="106" y="201"/>
                      <a:pt x="106" y="201"/>
                      <a:pt x="106" y="201"/>
                    </a:cubicBezTo>
                    <a:cubicBezTo>
                      <a:pt x="111" y="178"/>
                      <a:pt x="111" y="178"/>
                      <a:pt x="111" y="178"/>
                    </a:cubicBezTo>
                    <a:cubicBezTo>
                      <a:pt x="114" y="167"/>
                      <a:pt x="114" y="167"/>
                      <a:pt x="114" y="167"/>
                    </a:cubicBezTo>
                    <a:cubicBezTo>
                      <a:pt x="115" y="162"/>
                      <a:pt x="115" y="162"/>
                      <a:pt x="115" y="162"/>
                    </a:cubicBezTo>
                    <a:cubicBezTo>
                      <a:pt x="116" y="161"/>
                      <a:pt x="116" y="161"/>
                      <a:pt x="116" y="161"/>
                    </a:cubicBezTo>
                    <a:cubicBezTo>
                      <a:pt x="117" y="159"/>
                      <a:pt x="117" y="157"/>
                      <a:pt x="118" y="156"/>
                    </a:cubicBezTo>
                    <a:cubicBezTo>
                      <a:pt x="130" y="160"/>
                      <a:pt x="130" y="160"/>
                      <a:pt x="130" y="160"/>
                    </a:cubicBezTo>
                    <a:cubicBezTo>
                      <a:pt x="151" y="200"/>
                      <a:pt x="195" y="224"/>
                      <a:pt x="241" y="217"/>
                    </a:cubicBezTo>
                    <a:cubicBezTo>
                      <a:pt x="299" y="207"/>
                      <a:pt x="337" y="153"/>
                      <a:pt x="328" y="96"/>
                    </a:cubicBezTo>
                    <a:cubicBezTo>
                      <a:pt x="318" y="39"/>
                      <a:pt x="264" y="0"/>
                      <a:pt x="207" y="9"/>
                    </a:cubicBezTo>
                    <a:cubicBezTo>
                      <a:pt x="150" y="19"/>
                      <a:pt x="111" y="73"/>
                      <a:pt x="121" y="130"/>
                    </a:cubicBezTo>
                    <a:cubicBezTo>
                      <a:pt x="121" y="131"/>
                      <a:pt x="121" y="132"/>
                      <a:pt x="121" y="133"/>
                    </a:cubicBezTo>
                    <a:cubicBezTo>
                      <a:pt x="112" y="130"/>
                      <a:pt x="112" y="130"/>
                      <a:pt x="112" y="130"/>
                    </a:cubicBezTo>
                    <a:cubicBezTo>
                      <a:pt x="110" y="128"/>
                      <a:pt x="108" y="125"/>
                      <a:pt x="106" y="124"/>
                    </a:cubicBezTo>
                    <a:cubicBezTo>
                      <a:pt x="104" y="123"/>
                      <a:pt x="104" y="122"/>
                      <a:pt x="101" y="121"/>
                    </a:cubicBezTo>
                    <a:cubicBezTo>
                      <a:pt x="99" y="120"/>
                      <a:pt x="96" y="119"/>
                      <a:pt x="92" y="119"/>
                    </a:cubicBezTo>
                    <a:cubicBezTo>
                      <a:pt x="90" y="119"/>
                      <a:pt x="87" y="119"/>
                      <a:pt x="84" y="119"/>
                    </a:cubicBezTo>
                    <a:cubicBezTo>
                      <a:pt x="53" y="108"/>
                      <a:pt x="53" y="108"/>
                      <a:pt x="53" y="108"/>
                    </a:cubicBezTo>
                    <a:cubicBezTo>
                      <a:pt x="48" y="106"/>
                      <a:pt x="41" y="109"/>
                      <a:pt x="39" y="115"/>
                    </a:cubicBezTo>
                    <a:cubicBezTo>
                      <a:pt x="37" y="121"/>
                      <a:pt x="40" y="127"/>
                      <a:pt x="46" y="129"/>
                    </a:cubicBezTo>
                    <a:cubicBezTo>
                      <a:pt x="63" y="135"/>
                      <a:pt x="63" y="135"/>
                      <a:pt x="63" y="135"/>
                    </a:cubicBezTo>
                    <a:cubicBezTo>
                      <a:pt x="63" y="136"/>
                      <a:pt x="63" y="136"/>
                      <a:pt x="63" y="136"/>
                    </a:cubicBezTo>
                    <a:cubicBezTo>
                      <a:pt x="62" y="137"/>
                      <a:pt x="62" y="137"/>
                      <a:pt x="62" y="137"/>
                    </a:cubicBezTo>
                    <a:cubicBezTo>
                      <a:pt x="61" y="140"/>
                      <a:pt x="61" y="140"/>
                      <a:pt x="61" y="140"/>
                    </a:cubicBezTo>
                    <a:cubicBezTo>
                      <a:pt x="60" y="144"/>
                      <a:pt x="60" y="144"/>
                      <a:pt x="60" y="144"/>
                    </a:cubicBezTo>
                    <a:cubicBezTo>
                      <a:pt x="57" y="150"/>
                      <a:pt x="57" y="150"/>
                      <a:pt x="57" y="150"/>
                    </a:cubicBezTo>
                    <a:cubicBezTo>
                      <a:pt x="53" y="161"/>
                      <a:pt x="53" y="161"/>
                      <a:pt x="53" y="161"/>
                    </a:cubicBezTo>
                    <a:cubicBezTo>
                      <a:pt x="46" y="184"/>
                      <a:pt x="46" y="184"/>
                      <a:pt x="46" y="184"/>
                    </a:cubicBezTo>
                    <a:cubicBezTo>
                      <a:pt x="31" y="229"/>
                      <a:pt x="31" y="229"/>
                      <a:pt x="31" y="229"/>
                    </a:cubicBezTo>
                    <a:cubicBezTo>
                      <a:pt x="3" y="319"/>
                      <a:pt x="3" y="319"/>
                      <a:pt x="3" y="319"/>
                    </a:cubicBezTo>
                    <a:cubicBezTo>
                      <a:pt x="0" y="326"/>
                      <a:pt x="0" y="334"/>
                      <a:pt x="3" y="342"/>
                    </a:cubicBezTo>
                    <a:cubicBezTo>
                      <a:pt x="10" y="361"/>
                      <a:pt x="31" y="372"/>
                      <a:pt x="50" y="365"/>
                    </a:cubicBezTo>
                    <a:cubicBezTo>
                      <a:pt x="54" y="364"/>
                      <a:pt x="54" y="364"/>
                      <a:pt x="54" y="364"/>
                    </a:cubicBezTo>
                    <a:cubicBezTo>
                      <a:pt x="108" y="345"/>
                      <a:pt x="108" y="345"/>
                      <a:pt x="108" y="345"/>
                    </a:cubicBezTo>
                    <a:cubicBezTo>
                      <a:pt x="107" y="520"/>
                      <a:pt x="107" y="520"/>
                      <a:pt x="107" y="520"/>
                    </a:cubicBezTo>
                    <a:cubicBezTo>
                      <a:pt x="107" y="534"/>
                      <a:pt x="111" y="548"/>
                      <a:pt x="117" y="561"/>
                    </a:cubicBezTo>
                    <a:cubicBezTo>
                      <a:pt x="117" y="562"/>
                      <a:pt x="116" y="562"/>
                      <a:pt x="116" y="563"/>
                    </a:cubicBezTo>
                    <a:cubicBezTo>
                      <a:pt x="112" y="939"/>
                      <a:pt x="112" y="939"/>
                      <a:pt x="112" y="939"/>
                    </a:cubicBezTo>
                    <a:cubicBezTo>
                      <a:pt x="112" y="955"/>
                      <a:pt x="124" y="969"/>
                      <a:pt x="140" y="970"/>
                    </a:cubicBezTo>
                    <a:cubicBezTo>
                      <a:pt x="158" y="972"/>
                      <a:pt x="173" y="960"/>
                      <a:pt x="175" y="942"/>
                    </a:cubicBezTo>
                    <a:cubicBezTo>
                      <a:pt x="206" y="635"/>
                      <a:pt x="206" y="635"/>
                      <a:pt x="206" y="635"/>
                    </a:cubicBezTo>
                    <a:cubicBezTo>
                      <a:pt x="236" y="949"/>
                      <a:pt x="236" y="949"/>
                      <a:pt x="236" y="949"/>
                    </a:cubicBezTo>
                    <a:cubicBezTo>
                      <a:pt x="237" y="965"/>
                      <a:pt x="251" y="978"/>
                      <a:pt x="268" y="978"/>
                    </a:cubicBezTo>
                    <a:cubicBezTo>
                      <a:pt x="285" y="978"/>
                      <a:pt x="299" y="963"/>
                      <a:pt x="299" y="946"/>
                    </a:cubicBezTo>
                    <a:cubicBezTo>
                      <a:pt x="296" y="567"/>
                      <a:pt x="296" y="567"/>
                      <a:pt x="296" y="567"/>
                    </a:cubicBezTo>
                    <a:cubicBezTo>
                      <a:pt x="296" y="566"/>
                      <a:pt x="296" y="565"/>
                      <a:pt x="296" y="563"/>
                    </a:cubicBezTo>
                    <a:cubicBezTo>
                      <a:pt x="295" y="560"/>
                      <a:pt x="295" y="557"/>
                      <a:pt x="294" y="554"/>
                    </a:cubicBezTo>
                    <a:cubicBezTo>
                      <a:pt x="298" y="543"/>
                      <a:pt x="300" y="532"/>
                      <a:pt x="300" y="520"/>
                    </a:cubicBezTo>
                    <a:cubicBezTo>
                      <a:pt x="300" y="400"/>
                      <a:pt x="300" y="400"/>
                      <a:pt x="300" y="400"/>
                    </a:cubicBezTo>
                    <a:cubicBezTo>
                      <a:pt x="314" y="413"/>
                      <a:pt x="314" y="413"/>
                      <a:pt x="314" y="413"/>
                    </a:cubicBezTo>
                    <a:cubicBezTo>
                      <a:pt x="321" y="570"/>
                      <a:pt x="321" y="570"/>
                      <a:pt x="321" y="570"/>
                    </a:cubicBezTo>
                    <a:cubicBezTo>
                      <a:pt x="322" y="585"/>
                      <a:pt x="334" y="597"/>
                      <a:pt x="349" y="597"/>
                    </a:cubicBezTo>
                    <a:cubicBezTo>
                      <a:pt x="365" y="598"/>
                      <a:pt x="379" y="586"/>
                      <a:pt x="380" y="570"/>
                    </a:cubicBezTo>
                    <a:cubicBezTo>
                      <a:pt x="389" y="397"/>
                      <a:pt x="389" y="397"/>
                      <a:pt x="389" y="397"/>
                    </a:cubicBezTo>
                    <a:cubicBezTo>
                      <a:pt x="389" y="389"/>
                      <a:pt x="387" y="381"/>
                      <a:pt x="381" y="374"/>
                    </a:cubicBezTo>
                    <a:close/>
                    <a:moveTo>
                      <a:pt x="235" y="474"/>
                    </a:moveTo>
                    <a:cubicBezTo>
                      <a:pt x="229" y="474"/>
                      <a:pt x="224" y="469"/>
                      <a:pt x="224" y="463"/>
                    </a:cubicBezTo>
                    <a:cubicBezTo>
                      <a:pt x="224" y="457"/>
                      <a:pt x="229" y="452"/>
                      <a:pt x="235" y="452"/>
                    </a:cubicBezTo>
                    <a:cubicBezTo>
                      <a:pt x="242" y="452"/>
                      <a:pt x="247" y="457"/>
                      <a:pt x="247" y="463"/>
                    </a:cubicBezTo>
                    <a:cubicBezTo>
                      <a:pt x="247" y="469"/>
                      <a:pt x="242" y="474"/>
                      <a:pt x="235" y="474"/>
                    </a:cubicBezTo>
                    <a:close/>
                    <a:moveTo>
                      <a:pt x="235" y="437"/>
                    </a:moveTo>
                    <a:cubicBezTo>
                      <a:pt x="229" y="437"/>
                      <a:pt x="224" y="432"/>
                      <a:pt x="224" y="426"/>
                    </a:cubicBezTo>
                    <a:cubicBezTo>
                      <a:pt x="224" y="420"/>
                      <a:pt x="229" y="415"/>
                      <a:pt x="235" y="415"/>
                    </a:cubicBezTo>
                    <a:cubicBezTo>
                      <a:pt x="242" y="415"/>
                      <a:pt x="247" y="420"/>
                      <a:pt x="247" y="426"/>
                    </a:cubicBezTo>
                    <a:cubicBezTo>
                      <a:pt x="247" y="432"/>
                      <a:pt x="242" y="437"/>
                      <a:pt x="235" y="437"/>
                    </a:cubicBezTo>
                    <a:close/>
                    <a:moveTo>
                      <a:pt x="204" y="366"/>
                    </a:moveTo>
                    <a:cubicBezTo>
                      <a:pt x="204" y="366"/>
                      <a:pt x="204" y="367"/>
                      <a:pt x="204" y="367"/>
                    </a:cubicBezTo>
                    <a:cubicBezTo>
                      <a:pt x="185" y="357"/>
                      <a:pt x="164" y="258"/>
                      <a:pt x="159" y="231"/>
                    </a:cubicBezTo>
                    <a:cubicBezTo>
                      <a:pt x="172" y="224"/>
                      <a:pt x="188" y="221"/>
                      <a:pt x="204" y="221"/>
                    </a:cubicBezTo>
                    <a:cubicBezTo>
                      <a:pt x="205" y="221"/>
                      <a:pt x="205" y="221"/>
                      <a:pt x="205" y="221"/>
                    </a:cubicBezTo>
                    <a:cubicBezTo>
                      <a:pt x="212" y="221"/>
                      <a:pt x="232" y="223"/>
                      <a:pt x="249" y="229"/>
                    </a:cubicBezTo>
                    <a:cubicBezTo>
                      <a:pt x="244" y="253"/>
                      <a:pt x="225" y="345"/>
                      <a:pt x="207" y="364"/>
                    </a:cubicBezTo>
                    <a:cubicBezTo>
                      <a:pt x="204" y="364"/>
                      <a:pt x="204" y="364"/>
                      <a:pt x="204" y="364"/>
                    </a:cubicBezTo>
                    <a:lnTo>
                      <a:pt x="204" y="366"/>
                    </a:lnTo>
                    <a:close/>
                    <a:moveTo>
                      <a:pt x="23" y="82"/>
                    </a:moveTo>
                    <a:cubicBezTo>
                      <a:pt x="14" y="69"/>
                      <a:pt x="23" y="60"/>
                      <a:pt x="23" y="60"/>
                    </a:cubicBezTo>
                    <a:cubicBezTo>
                      <a:pt x="25" y="61"/>
                      <a:pt x="25" y="61"/>
                      <a:pt x="25" y="61"/>
                    </a:cubicBezTo>
                    <a:cubicBezTo>
                      <a:pt x="25" y="62"/>
                      <a:pt x="17" y="69"/>
                      <a:pt x="25" y="81"/>
                    </a:cubicBezTo>
                    <a:cubicBezTo>
                      <a:pt x="29" y="86"/>
                      <a:pt x="30" y="91"/>
                      <a:pt x="29" y="94"/>
                    </a:cubicBezTo>
                    <a:cubicBezTo>
                      <a:pt x="27" y="97"/>
                      <a:pt x="24" y="98"/>
                      <a:pt x="24" y="98"/>
                    </a:cubicBezTo>
                    <a:cubicBezTo>
                      <a:pt x="24" y="96"/>
                      <a:pt x="24" y="96"/>
                      <a:pt x="24" y="96"/>
                    </a:cubicBezTo>
                    <a:cubicBezTo>
                      <a:pt x="24" y="96"/>
                      <a:pt x="26" y="95"/>
                      <a:pt x="26" y="93"/>
                    </a:cubicBezTo>
                    <a:cubicBezTo>
                      <a:pt x="27" y="91"/>
                      <a:pt x="26" y="87"/>
                      <a:pt x="23" y="82"/>
                    </a:cubicBezTo>
                    <a:close/>
                    <a:moveTo>
                      <a:pt x="37" y="93"/>
                    </a:moveTo>
                    <a:cubicBezTo>
                      <a:pt x="28" y="79"/>
                      <a:pt x="37" y="70"/>
                      <a:pt x="37" y="70"/>
                    </a:cubicBezTo>
                    <a:cubicBezTo>
                      <a:pt x="39" y="72"/>
                      <a:pt x="39" y="72"/>
                      <a:pt x="39" y="72"/>
                    </a:cubicBezTo>
                    <a:cubicBezTo>
                      <a:pt x="39" y="72"/>
                      <a:pt x="31" y="80"/>
                      <a:pt x="39" y="91"/>
                    </a:cubicBezTo>
                    <a:cubicBezTo>
                      <a:pt x="43" y="97"/>
                      <a:pt x="44" y="101"/>
                      <a:pt x="43" y="104"/>
                    </a:cubicBezTo>
                    <a:cubicBezTo>
                      <a:pt x="42" y="107"/>
                      <a:pt x="39" y="108"/>
                      <a:pt x="38" y="108"/>
                    </a:cubicBezTo>
                    <a:cubicBezTo>
                      <a:pt x="38" y="106"/>
                      <a:pt x="38" y="106"/>
                      <a:pt x="38" y="106"/>
                    </a:cubicBezTo>
                    <a:cubicBezTo>
                      <a:pt x="38" y="106"/>
                      <a:pt x="40" y="105"/>
                      <a:pt x="41" y="103"/>
                    </a:cubicBezTo>
                    <a:cubicBezTo>
                      <a:pt x="41" y="101"/>
                      <a:pt x="40" y="97"/>
                      <a:pt x="37" y="93"/>
                    </a:cubicBezTo>
                    <a:close/>
                    <a:moveTo>
                      <a:pt x="37" y="93"/>
                    </a:moveTo>
                    <a:cubicBezTo>
                      <a:pt x="37" y="93"/>
                      <a:pt x="37" y="93"/>
                      <a:pt x="37" y="93"/>
                    </a:cubicBezTo>
                  </a:path>
                </a:pathLst>
              </a:custGeom>
              <a:gradFill flip="none" rotWithShape="1">
                <a:gsLst>
                  <a:gs pos="40000">
                    <a:schemeClr val="accent4">
                      <a:lumMod val="20000"/>
                      <a:lumOff val="80000"/>
                    </a:schemeClr>
                  </a:gs>
                  <a:gs pos="40000">
                    <a:schemeClr val="accent4"/>
                  </a:gs>
                </a:gsLst>
                <a:lin ang="5400000" scaled="1"/>
                <a:tileRect/>
              </a:gradFill>
              <a:ln>
                <a:noFill/>
              </a:ln>
            </p:spPr>
            <p:txBody>
              <a:bodyPr vert="horz" wrap="square" lIns="91440" tIns="45720" rIns="91440" bIns="45720" numCol="1" anchor="t" anchorCtr="0" compatLnSpc="1">
                <a:prstTxWarp prst="textNoShape">
                  <a:avLst/>
                </a:prstTxWarp>
              </a:bodyPr>
              <a:lstStyle/>
              <a:p>
                <a:pPr algn="ctr"/>
                <a:endParaRPr lang="zh-CN" altLang="en-US" sz="1600">
                  <a:latin typeface="Impact" panose="020B0806030902050204" pitchFamily="34" charset="0"/>
                  <a:ea typeface="微软雅黑" panose="020B0503020204020204" pitchFamily="34" charset="-122"/>
                </a:endParaRPr>
              </a:p>
            </p:txBody>
          </p:sp>
          <p:sp>
            <p:nvSpPr>
              <p:cNvPr id="48" name="矩形 47"/>
              <p:cNvSpPr>
                <a:spLocks/>
              </p:cNvSpPr>
              <p:nvPr/>
            </p:nvSpPr>
            <p:spPr>
              <a:xfrm>
                <a:off x="3350404" y="4830359"/>
                <a:ext cx="957381" cy="461665"/>
              </a:xfrm>
              <a:prstGeom prst="rect">
                <a:avLst/>
              </a:prstGeom>
            </p:spPr>
            <p:txBody>
              <a:bodyPr wrap="square">
                <a:spAutoFit/>
              </a:bodyPr>
              <a:lstStyle/>
              <a:p>
                <a:pPr algn="ctr"/>
                <a:r>
                  <a:rPr lang="en-US" altLang="zh-CN" sz="2000" b="0" i="0" dirty="0">
                    <a:solidFill>
                      <a:schemeClr val="bg1"/>
                    </a:solidFill>
                    <a:effectLst/>
                    <a:latin typeface="Impact" panose="020B0806030902050204" pitchFamily="34" charset="0"/>
                  </a:rPr>
                  <a:t>48.5%</a:t>
                </a:r>
                <a:endParaRPr lang="zh-CN" altLang="en-US" sz="2000" dirty="0">
                  <a:solidFill>
                    <a:schemeClr val="bg1"/>
                  </a:solidFill>
                  <a:latin typeface="Impact" panose="020B0806030902050204" pitchFamily="34" charset="0"/>
                </a:endParaRPr>
              </a:p>
            </p:txBody>
          </p:sp>
          <p:sp>
            <p:nvSpPr>
              <p:cNvPr id="49" name="矩形 48"/>
              <p:cNvSpPr>
                <a:spLocks/>
              </p:cNvSpPr>
              <p:nvPr/>
            </p:nvSpPr>
            <p:spPr>
              <a:xfrm>
                <a:off x="4363261" y="4830359"/>
                <a:ext cx="957381" cy="461665"/>
              </a:xfrm>
              <a:prstGeom prst="rect">
                <a:avLst/>
              </a:prstGeom>
            </p:spPr>
            <p:txBody>
              <a:bodyPr wrap="square">
                <a:spAutoFit/>
              </a:bodyPr>
              <a:lstStyle/>
              <a:p>
                <a:pPr algn="ctr"/>
                <a:r>
                  <a:rPr lang="en-US" altLang="zh-CN" sz="2000" b="0" i="0" dirty="0">
                    <a:solidFill>
                      <a:schemeClr val="bg1"/>
                    </a:solidFill>
                    <a:effectLst/>
                    <a:latin typeface="Impact" panose="020B0806030902050204" pitchFamily="34" charset="0"/>
                  </a:rPr>
                  <a:t>59.6%</a:t>
                </a:r>
                <a:endParaRPr lang="zh-CN" altLang="en-US" sz="2000" dirty="0">
                  <a:solidFill>
                    <a:schemeClr val="bg1"/>
                  </a:solidFill>
                  <a:latin typeface="Impact" panose="020B0806030902050204" pitchFamily="34" charset="0"/>
                </a:endParaRPr>
              </a:p>
            </p:txBody>
          </p:sp>
          <p:sp>
            <p:nvSpPr>
              <p:cNvPr id="56" name="圆角矩形 55"/>
              <p:cNvSpPr>
                <a:spLocks/>
              </p:cNvSpPr>
              <p:nvPr/>
            </p:nvSpPr>
            <p:spPr>
              <a:xfrm>
                <a:off x="3687980" y="1616735"/>
                <a:ext cx="1410099" cy="501091"/>
              </a:xfrm>
              <a:prstGeom prst="roundRect">
                <a:avLst/>
              </a:prstGeom>
              <a:ln>
                <a:solidFill>
                  <a:schemeClr val="bg1"/>
                </a:solidFill>
              </a:ln>
            </p:spPr>
            <p:txBody>
              <a:bodyPr wrap="none">
                <a:spAutoFit/>
              </a:bodyPr>
              <a:lstStyle/>
              <a:p>
                <a:pPr algn="ctr"/>
                <a:r>
                  <a:rPr lang="zh-CN" altLang="en-US" sz="2000" i="0">
                    <a:solidFill>
                      <a:schemeClr val="bg1"/>
                    </a:solidFill>
                    <a:effectLst/>
                    <a:latin typeface="Helvetica" panose="020B0604020202020204" pitchFamily="34" charset="0"/>
                  </a:rPr>
                  <a:t>戒烟</a:t>
                </a:r>
                <a:r>
                  <a:rPr lang="zh-CN" altLang="en-US" sz="2000">
                    <a:solidFill>
                      <a:schemeClr val="bg1"/>
                    </a:solidFill>
                    <a:latin typeface="Helvetica" panose="020B0604020202020204" pitchFamily="34" charset="0"/>
                  </a:rPr>
                  <a:t>失败</a:t>
                </a:r>
                <a:endParaRPr lang="zh-CN" altLang="en-US" sz="2000" dirty="0">
                  <a:solidFill>
                    <a:schemeClr val="bg1"/>
                  </a:solidFill>
                </a:endParaRPr>
              </a:p>
            </p:txBody>
          </p:sp>
        </p:grpSp>
        <p:grpSp>
          <p:nvGrpSpPr>
            <p:cNvPr id="5" name="组合 4"/>
            <p:cNvGrpSpPr/>
            <p:nvPr/>
          </p:nvGrpSpPr>
          <p:grpSpPr>
            <a:xfrm>
              <a:off x="5849102" y="1616735"/>
              <a:ext cx="2024154" cy="3675289"/>
              <a:chOff x="5849102" y="1616735"/>
              <a:chExt cx="2024154" cy="3675289"/>
            </a:xfrm>
          </p:grpSpPr>
          <p:sp>
            <p:nvSpPr>
              <p:cNvPr id="44" name="任意多边形 43"/>
              <p:cNvSpPr>
                <a:spLocks/>
              </p:cNvSpPr>
              <p:nvPr/>
            </p:nvSpPr>
            <p:spPr bwMode="auto">
              <a:xfrm>
                <a:off x="5849102" y="2460742"/>
                <a:ext cx="1291066" cy="2250761"/>
              </a:xfrm>
              <a:custGeom>
                <a:avLst/>
                <a:gdLst>
                  <a:gd name="connsiteX0" fmla="*/ 408589 w 1761274"/>
                  <a:gd name="connsiteY0" fmla="*/ 587395 h 3012395"/>
                  <a:gd name="connsiteX1" fmla="*/ 398519 w 1761274"/>
                  <a:gd name="connsiteY1" fmla="*/ 923613 h 3012395"/>
                  <a:gd name="connsiteX2" fmla="*/ 659356 w 1761274"/>
                  <a:gd name="connsiteY2" fmla="*/ 806843 h 3012395"/>
                  <a:gd name="connsiteX3" fmla="*/ 867824 w 1761274"/>
                  <a:gd name="connsiteY3" fmla="*/ 743425 h 3012395"/>
                  <a:gd name="connsiteX4" fmla="*/ 1158874 w 1761274"/>
                  <a:gd name="connsiteY4" fmla="*/ 908514 h 3012395"/>
                  <a:gd name="connsiteX5" fmla="*/ 1484165 w 1761274"/>
                  <a:gd name="connsiteY5" fmla="*/ 1296071 h 3012395"/>
                  <a:gd name="connsiteX6" fmla="*/ 1706733 w 1761274"/>
                  <a:gd name="connsiteY6" fmla="*/ 1430961 h 3012395"/>
                  <a:gd name="connsiteX7" fmla="*/ 1745002 w 1761274"/>
                  <a:gd name="connsiteY7" fmla="*/ 1585984 h 3012395"/>
                  <a:gd name="connsiteX8" fmla="*/ 1648321 w 1761274"/>
                  <a:gd name="connsiteY8" fmla="*/ 1640342 h 3012395"/>
                  <a:gd name="connsiteX9" fmla="*/ 1589910 w 1761274"/>
                  <a:gd name="connsiteY9" fmla="*/ 1623230 h 3012395"/>
                  <a:gd name="connsiteX10" fmla="*/ 1351229 w 1761274"/>
                  <a:gd name="connsiteY10" fmla="*/ 1478273 h 3012395"/>
                  <a:gd name="connsiteX11" fmla="*/ 1323030 w 1761274"/>
                  <a:gd name="connsiteY11" fmla="*/ 1455120 h 3012395"/>
                  <a:gd name="connsiteX12" fmla="*/ 1207214 w 1761274"/>
                  <a:gd name="connsiteY12" fmla="*/ 1316204 h 3012395"/>
                  <a:gd name="connsiteX13" fmla="*/ 1207214 w 1761274"/>
                  <a:gd name="connsiteY13" fmla="*/ 1472233 h 3012395"/>
                  <a:gd name="connsiteX14" fmla="*/ 1472080 w 1761274"/>
                  <a:gd name="connsiteY14" fmla="*/ 2189969 h 3012395"/>
                  <a:gd name="connsiteX15" fmla="*/ 1426761 w 1761274"/>
                  <a:gd name="connsiteY15" fmla="*/ 2255401 h 3012395"/>
                  <a:gd name="connsiteX16" fmla="*/ 1207214 w 1761274"/>
                  <a:gd name="connsiteY16" fmla="*/ 2255401 h 3012395"/>
                  <a:gd name="connsiteX17" fmla="*/ 1207214 w 1761274"/>
                  <a:gd name="connsiteY17" fmla="*/ 2861399 h 3012395"/>
                  <a:gd name="connsiteX18" fmla="*/ 1055143 w 1761274"/>
                  <a:gd name="connsiteY18" fmla="*/ 3012395 h 3012395"/>
                  <a:gd name="connsiteX19" fmla="*/ 904079 w 1761274"/>
                  <a:gd name="connsiteY19" fmla="*/ 2861399 h 3012395"/>
                  <a:gd name="connsiteX20" fmla="*/ 904079 w 1761274"/>
                  <a:gd name="connsiteY20" fmla="*/ 2255401 h 3012395"/>
                  <a:gd name="connsiteX21" fmla="*/ 830562 w 1761274"/>
                  <a:gd name="connsiteY21" fmla="*/ 2255401 h 3012395"/>
                  <a:gd name="connsiteX22" fmla="*/ 830562 w 1761274"/>
                  <a:gd name="connsiteY22" fmla="*/ 2861399 h 3012395"/>
                  <a:gd name="connsiteX23" fmla="*/ 679498 w 1761274"/>
                  <a:gd name="connsiteY23" fmla="*/ 3012395 h 3012395"/>
                  <a:gd name="connsiteX24" fmla="*/ 528434 w 1761274"/>
                  <a:gd name="connsiteY24" fmla="*/ 2861399 h 3012395"/>
                  <a:gd name="connsiteX25" fmla="*/ 528434 w 1761274"/>
                  <a:gd name="connsiteY25" fmla="*/ 2255401 h 3012395"/>
                  <a:gd name="connsiteX26" fmla="*/ 307880 w 1761274"/>
                  <a:gd name="connsiteY26" fmla="*/ 2255401 h 3012395"/>
                  <a:gd name="connsiteX27" fmla="*/ 262561 w 1761274"/>
                  <a:gd name="connsiteY27" fmla="*/ 2189969 h 3012395"/>
                  <a:gd name="connsiteX28" fmla="*/ 527427 w 1761274"/>
                  <a:gd name="connsiteY28" fmla="*/ 1472233 h 3012395"/>
                  <a:gd name="connsiteX29" fmla="*/ 527427 w 1761274"/>
                  <a:gd name="connsiteY29" fmla="*/ 1112862 h 3012395"/>
                  <a:gd name="connsiteX30" fmla="*/ 327015 w 1761274"/>
                  <a:gd name="connsiteY30" fmla="*/ 1203460 h 3012395"/>
                  <a:gd name="connsiteX31" fmla="*/ 279681 w 1761274"/>
                  <a:gd name="connsiteY31" fmla="*/ 1213526 h 3012395"/>
                  <a:gd name="connsiteX32" fmla="*/ 217242 w 1761274"/>
                  <a:gd name="connsiteY32" fmla="*/ 1195407 h 3012395"/>
                  <a:gd name="connsiteX33" fmla="*/ 166887 w 1761274"/>
                  <a:gd name="connsiteY33" fmla="*/ 1097763 h 3012395"/>
                  <a:gd name="connsiteX34" fmla="*/ 181994 w 1761274"/>
                  <a:gd name="connsiteY34" fmla="*/ 609541 h 3012395"/>
                  <a:gd name="connsiteX35" fmla="*/ 408589 w 1761274"/>
                  <a:gd name="connsiteY35" fmla="*/ 587395 h 3012395"/>
                  <a:gd name="connsiteX36" fmla="*/ 86751 w 1761274"/>
                  <a:gd name="connsiteY36" fmla="*/ 471366 h 3012395"/>
                  <a:gd name="connsiteX37" fmla="*/ 94812 w 1761274"/>
                  <a:gd name="connsiteY37" fmla="*/ 557202 h 3012395"/>
                  <a:gd name="connsiteX38" fmla="*/ 23271 w 1761274"/>
                  <a:gd name="connsiteY38" fmla="*/ 564189 h 3012395"/>
                  <a:gd name="connsiteX39" fmla="*/ 22263 w 1761274"/>
                  <a:gd name="connsiteY39" fmla="*/ 564189 h 3012395"/>
                  <a:gd name="connsiteX40" fmla="*/ 5134 w 1761274"/>
                  <a:gd name="connsiteY40" fmla="*/ 549218 h 3012395"/>
                  <a:gd name="connsiteX41" fmla="*/ 96 w 1761274"/>
                  <a:gd name="connsiteY41" fmla="*/ 495320 h 3012395"/>
                  <a:gd name="connsiteX42" fmla="*/ 15210 w 1761274"/>
                  <a:gd name="connsiteY42" fmla="*/ 478353 h 3012395"/>
                  <a:gd name="connsiteX43" fmla="*/ 86751 w 1761274"/>
                  <a:gd name="connsiteY43" fmla="*/ 471366 h 3012395"/>
                  <a:gd name="connsiteX44" fmla="*/ 488285 w 1761274"/>
                  <a:gd name="connsiteY44" fmla="*/ 432207 h 3012395"/>
                  <a:gd name="connsiteX45" fmla="*/ 489294 w 1761274"/>
                  <a:gd name="connsiteY45" fmla="*/ 432207 h 3012395"/>
                  <a:gd name="connsiteX46" fmla="*/ 506458 w 1761274"/>
                  <a:gd name="connsiteY46" fmla="*/ 447381 h 3012395"/>
                  <a:gd name="connsiteX47" fmla="*/ 511506 w 1761274"/>
                  <a:gd name="connsiteY47" fmla="*/ 502007 h 3012395"/>
                  <a:gd name="connsiteX48" fmla="*/ 496362 w 1761274"/>
                  <a:gd name="connsiteY48" fmla="*/ 520216 h 3012395"/>
                  <a:gd name="connsiteX49" fmla="*/ 398427 w 1761274"/>
                  <a:gd name="connsiteY49" fmla="*/ 529320 h 3012395"/>
                  <a:gd name="connsiteX50" fmla="*/ 186402 w 1761274"/>
                  <a:gd name="connsiteY50" fmla="*/ 549552 h 3012395"/>
                  <a:gd name="connsiteX51" fmla="*/ 156113 w 1761274"/>
                  <a:gd name="connsiteY51" fmla="*/ 552587 h 3012395"/>
                  <a:gd name="connsiteX52" fmla="*/ 147026 w 1761274"/>
                  <a:gd name="connsiteY52" fmla="*/ 465590 h 3012395"/>
                  <a:gd name="connsiteX53" fmla="*/ 488285 w 1761274"/>
                  <a:gd name="connsiteY53" fmla="*/ 432207 h 3012395"/>
                  <a:gd name="connsiteX54" fmla="*/ 215377 w 1761274"/>
                  <a:gd name="connsiteY54" fmla="*/ 271217 h 3012395"/>
                  <a:gd name="connsiteX55" fmla="*/ 216386 w 1761274"/>
                  <a:gd name="connsiteY55" fmla="*/ 274231 h 3012395"/>
                  <a:gd name="connsiteX56" fmla="*/ 161866 w 1761274"/>
                  <a:gd name="connsiteY56" fmla="*/ 387771 h 3012395"/>
                  <a:gd name="connsiteX57" fmla="*/ 102297 w 1761274"/>
                  <a:gd name="connsiteY57" fmla="*/ 413895 h 3012395"/>
                  <a:gd name="connsiteX58" fmla="*/ 47776 w 1761274"/>
                  <a:gd name="connsiteY58" fmla="*/ 438009 h 3012395"/>
                  <a:gd name="connsiteX59" fmla="*/ 46767 w 1761274"/>
                  <a:gd name="connsiteY59" fmla="*/ 434995 h 3012395"/>
                  <a:gd name="connsiteX60" fmla="*/ 70998 w 1761274"/>
                  <a:gd name="connsiteY60" fmla="*/ 370689 h 3012395"/>
                  <a:gd name="connsiteX61" fmla="*/ 123499 w 1761274"/>
                  <a:gd name="connsiteY61" fmla="*/ 335522 h 3012395"/>
                  <a:gd name="connsiteX62" fmla="*/ 174991 w 1761274"/>
                  <a:gd name="connsiteY62" fmla="*/ 301360 h 3012395"/>
                  <a:gd name="connsiteX63" fmla="*/ 199222 w 1761274"/>
                  <a:gd name="connsiteY63" fmla="*/ 283274 h 3012395"/>
                  <a:gd name="connsiteX64" fmla="*/ 215377 w 1761274"/>
                  <a:gd name="connsiteY64" fmla="*/ 271217 h 3012395"/>
                  <a:gd name="connsiteX65" fmla="*/ 867633 w 1761274"/>
                  <a:gd name="connsiteY65" fmla="*/ 0 h 3012395"/>
                  <a:gd name="connsiteX66" fmla="*/ 1175053 w 1761274"/>
                  <a:gd name="connsiteY66" fmla="*/ 466918 h 3012395"/>
                  <a:gd name="connsiteX67" fmla="*/ 1264760 w 1761274"/>
                  <a:gd name="connsiteY67" fmla="*/ 614842 h 3012395"/>
                  <a:gd name="connsiteX68" fmla="*/ 1273831 w 1761274"/>
                  <a:gd name="connsiteY68" fmla="*/ 637987 h 3012395"/>
                  <a:gd name="connsiteX69" fmla="*/ 1157918 w 1761274"/>
                  <a:gd name="connsiteY69" fmla="*/ 716477 h 3012395"/>
                  <a:gd name="connsiteX70" fmla="*/ 994633 w 1761274"/>
                  <a:gd name="connsiteY70" fmla="*/ 673207 h 3012395"/>
                  <a:gd name="connsiteX71" fmla="*/ 1065188 w 1761274"/>
                  <a:gd name="connsiteY71" fmla="*/ 555471 h 3012395"/>
                  <a:gd name="connsiteX72" fmla="*/ 867633 w 1761274"/>
                  <a:gd name="connsiteY72" fmla="*/ 672200 h 3012395"/>
                  <a:gd name="connsiteX73" fmla="*/ 669069 w 1761274"/>
                  <a:gd name="connsiteY73" fmla="*/ 555471 h 3012395"/>
                  <a:gd name="connsiteX74" fmla="*/ 739625 w 1761274"/>
                  <a:gd name="connsiteY74" fmla="*/ 673207 h 3012395"/>
                  <a:gd name="connsiteX75" fmla="*/ 576339 w 1761274"/>
                  <a:gd name="connsiteY75" fmla="*/ 716477 h 3012395"/>
                  <a:gd name="connsiteX76" fmla="*/ 460426 w 1761274"/>
                  <a:gd name="connsiteY76" fmla="*/ 637987 h 3012395"/>
                  <a:gd name="connsiteX77" fmla="*/ 469497 w 1761274"/>
                  <a:gd name="connsiteY77" fmla="*/ 614842 h 3012395"/>
                  <a:gd name="connsiteX78" fmla="*/ 559204 w 1761274"/>
                  <a:gd name="connsiteY78" fmla="*/ 466918 h 3012395"/>
                  <a:gd name="connsiteX79" fmla="*/ 867633 w 1761274"/>
                  <a:gd name="connsiteY79" fmla="*/ 0 h 3012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Lst>
                <a:rect l="l" t="t" r="r" b="b"/>
                <a:pathLst>
                  <a:path w="1761274" h="3012395">
                    <a:moveTo>
                      <a:pt x="408589" y="587395"/>
                    </a:moveTo>
                    <a:cubicBezTo>
                      <a:pt x="408589" y="587395"/>
                      <a:pt x="408589" y="587395"/>
                      <a:pt x="398519" y="923613"/>
                    </a:cubicBezTo>
                    <a:cubicBezTo>
                      <a:pt x="398519" y="923613"/>
                      <a:pt x="588859" y="838049"/>
                      <a:pt x="659356" y="806843"/>
                    </a:cubicBezTo>
                    <a:cubicBezTo>
                      <a:pt x="727838" y="776644"/>
                      <a:pt x="792292" y="743425"/>
                      <a:pt x="867824" y="743425"/>
                    </a:cubicBezTo>
                    <a:cubicBezTo>
                      <a:pt x="998746" y="743425"/>
                      <a:pt x="1079314" y="813890"/>
                      <a:pt x="1158874" y="908514"/>
                    </a:cubicBezTo>
                    <a:cubicBezTo>
                      <a:pt x="1159881" y="909521"/>
                      <a:pt x="1484165" y="1296071"/>
                      <a:pt x="1484165" y="1296071"/>
                    </a:cubicBezTo>
                    <a:cubicBezTo>
                      <a:pt x="1484165" y="1296071"/>
                      <a:pt x="1484165" y="1296071"/>
                      <a:pt x="1706733" y="1430961"/>
                    </a:cubicBezTo>
                    <a:cubicBezTo>
                      <a:pt x="1760108" y="1463173"/>
                      <a:pt x="1777229" y="1532632"/>
                      <a:pt x="1745002" y="1585984"/>
                    </a:cubicBezTo>
                    <a:cubicBezTo>
                      <a:pt x="1722846" y="1621216"/>
                      <a:pt x="1686591" y="1640342"/>
                      <a:pt x="1648321" y="1640342"/>
                    </a:cubicBezTo>
                    <a:cubicBezTo>
                      <a:pt x="1628179" y="1640342"/>
                      <a:pt x="1608037" y="1635309"/>
                      <a:pt x="1589910" y="1623230"/>
                    </a:cubicBezTo>
                    <a:cubicBezTo>
                      <a:pt x="1589910" y="1623230"/>
                      <a:pt x="1589910" y="1623230"/>
                      <a:pt x="1351229" y="1478273"/>
                    </a:cubicBezTo>
                    <a:cubicBezTo>
                      <a:pt x="1341158" y="1472233"/>
                      <a:pt x="1331087" y="1464180"/>
                      <a:pt x="1323030" y="1455120"/>
                    </a:cubicBezTo>
                    <a:lnTo>
                      <a:pt x="1207214" y="1316204"/>
                    </a:lnTo>
                    <a:cubicBezTo>
                      <a:pt x="1207214" y="1316204"/>
                      <a:pt x="1207214" y="1316204"/>
                      <a:pt x="1207214" y="1472233"/>
                    </a:cubicBezTo>
                    <a:cubicBezTo>
                      <a:pt x="1207214" y="1472233"/>
                      <a:pt x="1207214" y="1472233"/>
                      <a:pt x="1472080" y="2189969"/>
                    </a:cubicBezTo>
                    <a:cubicBezTo>
                      <a:pt x="1484165" y="2222181"/>
                      <a:pt x="1461002" y="2255401"/>
                      <a:pt x="1426761" y="2255401"/>
                    </a:cubicBezTo>
                    <a:cubicBezTo>
                      <a:pt x="1426761" y="2255401"/>
                      <a:pt x="1426761" y="2255401"/>
                      <a:pt x="1207214" y="2255401"/>
                    </a:cubicBezTo>
                    <a:cubicBezTo>
                      <a:pt x="1207214" y="2255401"/>
                      <a:pt x="1207214" y="2255401"/>
                      <a:pt x="1207214" y="2861399"/>
                    </a:cubicBezTo>
                    <a:cubicBezTo>
                      <a:pt x="1207214" y="2943943"/>
                      <a:pt x="1139739" y="3012395"/>
                      <a:pt x="1055143" y="3012395"/>
                    </a:cubicBezTo>
                    <a:cubicBezTo>
                      <a:pt x="972562" y="3012395"/>
                      <a:pt x="904079" y="2944950"/>
                      <a:pt x="904079" y="2861399"/>
                    </a:cubicBezTo>
                    <a:cubicBezTo>
                      <a:pt x="904079" y="2861399"/>
                      <a:pt x="904079" y="2861399"/>
                      <a:pt x="904079" y="2255401"/>
                    </a:cubicBezTo>
                    <a:cubicBezTo>
                      <a:pt x="904079" y="2255401"/>
                      <a:pt x="904079" y="2255401"/>
                      <a:pt x="830562" y="2255401"/>
                    </a:cubicBezTo>
                    <a:cubicBezTo>
                      <a:pt x="830562" y="2255401"/>
                      <a:pt x="830562" y="2255401"/>
                      <a:pt x="830562" y="2861399"/>
                    </a:cubicBezTo>
                    <a:cubicBezTo>
                      <a:pt x="830562" y="2943943"/>
                      <a:pt x="763086" y="3012395"/>
                      <a:pt x="679498" y="3012395"/>
                    </a:cubicBezTo>
                    <a:cubicBezTo>
                      <a:pt x="595909" y="3012395"/>
                      <a:pt x="528434" y="2944950"/>
                      <a:pt x="528434" y="2861399"/>
                    </a:cubicBezTo>
                    <a:cubicBezTo>
                      <a:pt x="528434" y="2861399"/>
                      <a:pt x="528434" y="2861399"/>
                      <a:pt x="528434" y="2255401"/>
                    </a:cubicBezTo>
                    <a:cubicBezTo>
                      <a:pt x="528434" y="2255401"/>
                      <a:pt x="528434" y="2255401"/>
                      <a:pt x="307880" y="2255401"/>
                    </a:cubicBezTo>
                    <a:cubicBezTo>
                      <a:pt x="273639" y="2255401"/>
                      <a:pt x="250476" y="2222181"/>
                      <a:pt x="262561" y="2189969"/>
                    </a:cubicBezTo>
                    <a:cubicBezTo>
                      <a:pt x="262561" y="2189969"/>
                      <a:pt x="262561" y="2189969"/>
                      <a:pt x="527427" y="1472233"/>
                    </a:cubicBezTo>
                    <a:cubicBezTo>
                      <a:pt x="527427" y="1472233"/>
                      <a:pt x="527427" y="1472233"/>
                      <a:pt x="527427" y="1112862"/>
                    </a:cubicBezTo>
                    <a:cubicBezTo>
                      <a:pt x="527427" y="1112862"/>
                      <a:pt x="527427" y="1112862"/>
                      <a:pt x="327015" y="1203460"/>
                    </a:cubicBezTo>
                    <a:cubicBezTo>
                      <a:pt x="311908" y="1210506"/>
                      <a:pt x="295795" y="1213526"/>
                      <a:pt x="279681" y="1213526"/>
                    </a:cubicBezTo>
                    <a:cubicBezTo>
                      <a:pt x="258533" y="1213526"/>
                      <a:pt x="236377" y="1207486"/>
                      <a:pt x="217242" y="1195407"/>
                    </a:cubicBezTo>
                    <a:cubicBezTo>
                      <a:pt x="185015" y="1173261"/>
                      <a:pt x="165880" y="1137022"/>
                      <a:pt x="166887" y="1097763"/>
                    </a:cubicBezTo>
                    <a:cubicBezTo>
                      <a:pt x="166887" y="1097763"/>
                      <a:pt x="166887" y="1097763"/>
                      <a:pt x="181994" y="609541"/>
                    </a:cubicBezTo>
                    <a:cubicBezTo>
                      <a:pt x="181994" y="609541"/>
                      <a:pt x="181994" y="609541"/>
                      <a:pt x="408589" y="587395"/>
                    </a:cubicBezTo>
                    <a:close/>
                    <a:moveTo>
                      <a:pt x="86751" y="471366"/>
                    </a:moveTo>
                    <a:cubicBezTo>
                      <a:pt x="86751" y="471366"/>
                      <a:pt x="86751" y="471366"/>
                      <a:pt x="94812" y="557202"/>
                    </a:cubicBezTo>
                    <a:cubicBezTo>
                      <a:pt x="94812" y="557202"/>
                      <a:pt x="94812" y="557202"/>
                      <a:pt x="23271" y="564189"/>
                    </a:cubicBezTo>
                    <a:cubicBezTo>
                      <a:pt x="23271" y="564189"/>
                      <a:pt x="23271" y="564189"/>
                      <a:pt x="22263" y="564189"/>
                    </a:cubicBezTo>
                    <a:cubicBezTo>
                      <a:pt x="13195" y="564189"/>
                      <a:pt x="6141" y="557202"/>
                      <a:pt x="5134" y="549218"/>
                    </a:cubicBezTo>
                    <a:cubicBezTo>
                      <a:pt x="5134" y="549218"/>
                      <a:pt x="5134" y="549218"/>
                      <a:pt x="96" y="495320"/>
                    </a:cubicBezTo>
                    <a:cubicBezTo>
                      <a:pt x="-912" y="486338"/>
                      <a:pt x="6141" y="478353"/>
                      <a:pt x="15210" y="478353"/>
                    </a:cubicBezTo>
                    <a:cubicBezTo>
                      <a:pt x="15210" y="478353"/>
                      <a:pt x="15210" y="478353"/>
                      <a:pt x="86751" y="471366"/>
                    </a:cubicBezTo>
                    <a:close/>
                    <a:moveTo>
                      <a:pt x="488285" y="432207"/>
                    </a:moveTo>
                    <a:cubicBezTo>
                      <a:pt x="488285" y="432207"/>
                      <a:pt x="488285" y="432207"/>
                      <a:pt x="489294" y="432207"/>
                    </a:cubicBezTo>
                    <a:cubicBezTo>
                      <a:pt x="497372" y="432207"/>
                      <a:pt x="505449" y="438277"/>
                      <a:pt x="506458" y="447381"/>
                    </a:cubicBezTo>
                    <a:cubicBezTo>
                      <a:pt x="506458" y="447381"/>
                      <a:pt x="506458" y="447381"/>
                      <a:pt x="511506" y="502007"/>
                    </a:cubicBezTo>
                    <a:cubicBezTo>
                      <a:pt x="512516" y="511112"/>
                      <a:pt x="505449" y="519204"/>
                      <a:pt x="496362" y="520216"/>
                    </a:cubicBezTo>
                    <a:cubicBezTo>
                      <a:pt x="496362" y="520216"/>
                      <a:pt x="496362" y="520216"/>
                      <a:pt x="398427" y="529320"/>
                    </a:cubicBezTo>
                    <a:cubicBezTo>
                      <a:pt x="398427" y="529320"/>
                      <a:pt x="398427" y="529320"/>
                      <a:pt x="186402" y="549552"/>
                    </a:cubicBezTo>
                    <a:cubicBezTo>
                      <a:pt x="186402" y="549552"/>
                      <a:pt x="186402" y="549552"/>
                      <a:pt x="156113" y="552587"/>
                    </a:cubicBezTo>
                    <a:cubicBezTo>
                      <a:pt x="156113" y="552587"/>
                      <a:pt x="156113" y="552587"/>
                      <a:pt x="147026" y="465590"/>
                    </a:cubicBezTo>
                    <a:cubicBezTo>
                      <a:pt x="147026" y="465590"/>
                      <a:pt x="147026" y="465590"/>
                      <a:pt x="488285" y="432207"/>
                    </a:cubicBezTo>
                    <a:close/>
                    <a:moveTo>
                      <a:pt x="215377" y="271217"/>
                    </a:moveTo>
                    <a:cubicBezTo>
                      <a:pt x="215377" y="271217"/>
                      <a:pt x="215377" y="272222"/>
                      <a:pt x="216386" y="274231"/>
                    </a:cubicBezTo>
                    <a:cubicBezTo>
                      <a:pt x="222444" y="318441"/>
                      <a:pt x="198213" y="363656"/>
                      <a:pt x="161866" y="387771"/>
                    </a:cubicBezTo>
                    <a:cubicBezTo>
                      <a:pt x="143692" y="399828"/>
                      <a:pt x="122490" y="406861"/>
                      <a:pt x="102297" y="413895"/>
                    </a:cubicBezTo>
                    <a:cubicBezTo>
                      <a:pt x="96239" y="415904"/>
                      <a:pt x="45757" y="432985"/>
                      <a:pt x="47776" y="438009"/>
                    </a:cubicBezTo>
                    <a:cubicBezTo>
                      <a:pt x="47776" y="438009"/>
                      <a:pt x="47776" y="437004"/>
                      <a:pt x="46767" y="434995"/>
                    </a:cubicBezTo>
                    <a:cubicBezTo>
                      <a:pt x="39699" y="411885"/>
                      <a:pt x="54844" y="385761"/>
                      <a:pt x="70998" y="370689"/>
                    </a:cubicBezTo>
                    <a:cubicBezTo>
                      <a:pt x="86142" y="356623"/>
                      <a:pt x="105326" y="346575"/>
                      <a:pt x="123499" y="335522"/>
                    </a:cubicBezTo>
                    <a:cubicBezTo>
                      <a:pt x="140663" y="325475"/>
                      <a:pt x="157827" y="313418"/>
                      <a:pt x="174991" y="301360"/>
                    </a:cubicBezTo>
                    <a:cubicBezTo>
                      <a:pt x="183068" y="295332"/>
                      <a:pt x="191145" y="289303"/>
                      <a:pt x="199222" y="283274"/>
                    </a:cubicBezTo>
                    <a:cubicBezTo>
                      <a:pt x="200232" y="282270"/>
                      <a:pt x="215377" y="271217"/>
                      <a:pt x="215377" y="271217"/>
                    </a:cubicBezTo>
                    <a:close/>
                    <a:moveTo>
                      <a:pt x="867633" y="0"/>
                    </a:moveTo>
                    <a:cubicBezTo>
                      <a:pt x="1204284" y="0"/>
                      <a:pt x="1175053" y="351195"/>
                      <a:pt x="1175053" y="466918"/>
                    </a:cubicBezTo>
                    <a:cubicBezTo>
                      <a:pt x="1175053" y="556477"/>
                      <a:pt x="1236538" y="599748"/>
                      <a:pt x="1264760" y="614842"/>
                    </a:cubicBezTo>
                    <a:cubicBezTo>
                      <a:pt x="1272823" y="619874"/>
                      <a:pt x="1276855" y="628930"/>
                      <a:pt x="1273831" y="637987"/>
                    </a:cubicBezTo>
                    <a:cubicBezTo>
                      <a:pt x="1255688" y="698364"/>
                      <a:pt x="1208315" y="716477"/>
                      <a:pt x="1157918" y="716477"/>
                    </a:cubicBezTo>
                    <a:cubicBezTo>
                      <a:pt x="1080307" y="716477"/>
                      <a:pt x="994633" y="673207"/>
                      <a:pt x="994633" y="673207"/>
                    </a:cubicBezTo>
                    <a:cubicBezTo>
                      <a:pt x="1034950" y="649056"/>
                      <a:pt x="1055109" y="602767"/>
                      <a:pt x="1065188" y="555471"/>
                    </a:cubicBezTo>
                    <a:cubicBezTo>
                      <a:pt x="1022855" y="625911"/>
                      <a:pt x="950283" y="672200"/>
                      <a:pt x="867633" y="672200"/>
                    </a:cubicBezTo>
                    <a:cubicBezTo>
                      <a:pt x="783974" y="672200"/>
                      <a:pt x="711402" y="625911"/>
                      <a:pt x="669069" y="555471"/>
                    </a:cubicBezTo>
                    <a:cubicBezTo>
                      <a:pt x="679148" y="602767"/>
                      <a:pt x="699307" y="649056"/>
                      <a:pt x="739625" y="673207"/>
                    </a:cubicBezTo>
                    <a:cubicBezTo>
                      <a:pt x="739625" y="673207"/>
                      <a:pt x="653950" y="716477"/>
                      <a:pt x="576339" y="716477"/>
                    </a:cubicBezTo>
                    <a:cubicBezTo>
                      <a:pt x="525942" y="716477"/>
                      <a:pt x="478569" y="697358"/>
                      <a:pt x="460426" y="637987"/>
                    </a:cubicBezTo>
                    <a:cubicBezTo>
                      <a:pt x="457402" y="628930"/>
                      <a:pt x="461434" y="619874"/>
                      <a:pt x="469497" y="614842"/>
                    </a:cubicBezTo>
                    <a:cubicBezTo>
                      <a:pt x="497720" y="599748"/>
                      <a:pt x="559204" y="556477"/>
                      <a:pt x="559204" y="466918"/>
                    </a:cubicBezTo>
                    <a:cubicBezTo>
                      <a:pt x="559204" y="351195"/>
                      <a:pt x="529974" y="0"/>
                      <a:pt x="867633" y="0"/>
                    </a:cubicBezTo>
                    <a:close/>
                  </a:path>
                </a:pathLst>
              </a:custGeom>
              <a:gradFill flip="none" rotWithShape="1">
                <a:gsLst>
                  <a:gs pos="92000">
                    <a:schemeClr val="accent3">
                      <a:lumMod val="20000"/>
                      <a:lumOff val="80000"/>
                    </a:schemeClr>
                  </a:gs>
                  <a:gs pos="92000">
                    <a:schemeClr val="accent3"/>
                  </a:gs>
                </a:gsLst>
                <a:lin ang="5400000" scaled="1"/>
                <a:tileRect/>
              </a:gradFill>
              <a:ln>
                <a:noFill/>
              </a:ln>
            </p:spPr>
            <p:txBody>
              <a:bodyPr vert="horz" wrap="square" lIns="91440" tIns="45720" rIns="91440" bIns="45720" numCol="1" anchor="t" anchorCtr="0" compatLnSpc="1">
                <a:prstTxWarp prst="textNoShape">
                  <a:avLst/>
                </a:prstTxWarp>
              </a:bodyPr>
              <a:lstStyle/>
              <a:p>
                <a:endParaRPr lang="zh-CN" altLang="en-US" sz="1600">
                  <a:latin typeface="Impact" panose="020B0806030902050204" pitchFamily="34" charset="0"/>
                  <a:ea typeface="微软雅黑" panose="020B0503020204020204" pitchFamily="34" charset="-122"/>
                </a:endParaRPr>
              </a:p>
            </p:txBody>
          </p:sp>
          <p:sp>
            <p:nvSpPr>
              <p:cNvPr id="45" name="Freeform 13"/>
              <p:cNvSpPr>
                <a:spLocks/>
              </p:cNvSpPr>
              <p:nvPr/>
            </p:nvSpPr>
            <p:spPr bwMode="auto">
              <a:xfrm>
                <a:off x="6888503" y="2358201"/>
                <a:ext cx="984753" cy="2380173"/>
              </a:xfrm>
              <a:custGeom>
                <a:avLst/>
                <a:gdLst>
                  <a:gd name="T0" fmla="*/ 379 w 389"/>
                  <a:gd name="T1" fmla="*/ 371 h 978"/>
                  <a:gd name="T2" fmla="*/ 266 w 389"/>
                  <a:gd name="T3" fmla="*/ 239 h 978"/>
                  <a:gd name="T4" fmla="*/ 278 w 389"/>
                  <a:gd name="T5" fmla="*/ 306 h 978"/>
                  <a:gd name="T6" fmla="*/ 260 w 389"/>
                  <a:gd name="T7" fmla="*/ 301 h 978"/>
                  <a:gd name="T8" fmla="*/ 210 w 389"/>
                  <a:gd name="T9" fmla="*/ 364 h 978"/>
                  <a:gd name="T10" fmla="*/ 204 w 389"/>
                  <a:gd name="T11" fmla="*/ 533 h 978"/>
                  <a:gd name="T12" fmla="*/ 204 w 389"/>
                  <a:gd name="T13" fmla="*/ 367 h 978"/>
                  <a:gd name="T14" fmla="*/ 159 w 389"/>
                  <a:gd name="T15" fmla="*/ 279 h 978"/>
                  <a:gd name="T16" fmla="*/ 150 w 389"/>
                  <a:gd name="T17" fmla="*/ 234 h 978"/>
                  <a:gd name="T18" fmla="*/ 93 w 389"/>
                  <a:gd name="T19" fmla="*/ 262 h 978"/>
                  <a:gd name="T20" fmla="*/ 106 w 389"/>
                  <a:gd name="T21" fmla="*/ 201 h 978"/>
                  <a:gd name="T22" fmla="*/ 114 w 389"/>
                  <a:gd name="T23" fmla="*/ 167 h 978"/>
                  <a:gd name="T24" fmla="*/ 116 w 389"/>
                  <a:gd name="T25" fmla="*/ 161 h 978"/>
                  <a:gd name="T26" fmla="*/ 130 w 389"/>
                  <a:gd name="T27" fmla="*/ 160 h 978"/>
                  <a:gd name="T28" fmla="*/ 328 w 389"/>
                  <a:gd name="T29" fmla="*/ 96 h 978"/>
                  <a:gd name="T30" fmla="*/ 121 w 389"/>
                  <a:gd name="T31" fmla="*/ 130 h 978"/>
                  <a:gd name="T32" fmla="*/ 112 w 389"/>
                  <a:gd name="T33" fmla="*/ 130 h 978"/>
                  <a:gd name="T34" fmla="*/ 101 w 389"/>
                  <a:gd name="T35" fmla="*/ 121 h 978"/>
                  <a:gd name="T36" fmla="*/ 84 w 389"/>
                  <a:gd name="T37" fmla="*/ 119 h 978"/>
                  <a:gd name="T38" fmla="*/ 39 w 389"/>
                  <a:gd name="T39" fmla="*/ 115 h 978"/>
                  <a:gd name="T40" fmla="*/ 63 w 389"/>
                  <a:gd name="T41" fmla="*/ 135 h 978"/>
                  <a:gd name="T42" fmla="*/ 62 w 389"/>
                  <a:gd name="T43" fmla="*/ 137 h 978"/>
                  <a:gd name="T44" fmla="*/ 60 w 389"/>
                  <a:gd name="T45" fmla="*/ 144 h 978"/>
                  <a:gd name="T46" fmla="*/ 53 w 389"/>
                  <a:gd name="T47" fmla="*/ 161 h 978"/>
                  <a:gd name="T48" fmla="*/ 31 w 389"/>
                  <a:gd name="T49" fmla="*/ 229 h 978"/>
                  <a:gd name="T50" fmla="*/ 3 w 389"/>
                  <a:gd name="T51" fmla="*/ 342 h 978"/>
                  <a:gd name="T52" fmla="*/ 54 w 389"/>
                  <a:gd name="T53" fmla="*/ 364 h 978"/>
                  <a:gd name="T54" fmla="*/ 107 w 389"/>
                  <a:gd name="T55" fmla="*/ 520 h 978"/>
                  <a:gd name="T56" fmla="*/ 116 w 389"/>
                  <a:gd name="T57" fmla="*/ 563 h 978"/>
                  <a:gd name="T58" fmla="*/ 140 w 389"/>
                  <a:gd name="T59" fmla="*/ 970 h 978"/>
                  <a:gd name="T60" fmla="*/ 206 w 389"/>
                  <a:gd name="T61" fmla="*/ 635 h 978"/>
                  <a:gd name="T62" fmla="*/ 268 w 389"/>
                  <a:gd name="T63" fmla="*/ 978 h 978"/>
                  <a:gd name="T64" fmla="*/ 296 w 389"/>
                  <a:gd name="T65" fmla="*/ 567 h 978"/>
                  <a:gd name="T66" fmla="*/ 294 w 389"/>
                  <a:gd name="T67" fmla="*/ 554 h 978"/>
                  <a:gd name="T68" fmla="*/ 300 w 389"/>
                  <a:gd name="T69" fmla="*/ 400 h 978"/>
                  <a:gd name="T70" fmla="*/ 321 w 389"/>
                  <a:gd name="T71" fmla="*/ 570 h 978"/>
                  <a:gd name="T72" fmla="*/ 380 w 389"/>
                  <a:gd name="T73" fmla="*/ 570 h 978"/>
                  <a:gd name="T74" fmla="*/ 381 w 389"/>
                  <a:gd name="T75" fmla="*/ 374 h 978"/>
                  <a:gd name="T76" fmla="*/ 224 w 389"/>
                  <a:gd name="T77" fmla="*/ 463 h 978"/>
                  <a:gd name="T78" fmla="*/ 247 w 389"/>
                  <a:gd name="T79" fmla="*/ 463 h 978"/>
                  <a:gd name="T80" fmla="*/ 235 w 389"/>
                  <a:gd name="T81" fmla="*/ 437 h 978"/>
                  <a:gd name="T82" fmla="*/ 235 w 389"/>
                  <a:gd name="T83" fmla="*/ 415 h 978"/>
                  <a:gd name="T84" fmla="*/ 235 w 389"/>
                  <a:gd name="T85" fmla="*/ 437 h 978"/>
                  <a:gd name="T86" fmla="*/ 204 w 389"/>
                  <a:gd name="T87" fmla="*/ 367 h 978"/>
                  <a:gd name="T88" fmla="*/ 204 w 389"/>
                  <a:gd name="T89" fmla="*/ 221 h 978"/>
                  <a:gd name="T90" fmla="*/ 249 w 389"/>
                  <a:gd name="T91" fmla="*/ 229 h 978"/>
                  <a:gd name="T92" fmla="*/ 204 w 389"/>
                  <a:gd name="T93" fmla="*/ 364 h 978"/>
                  <a:gd name="T94" fmla="*/ 23 w 389"/>
                  <a:gd name="T95" fmla="*/ 82 h 978"/>
                  <a:gd name="T96" fmla="*/ 25 w 389"/>
                  <a:gd name="T97" fmla="*/ 61 h 978"/>
                  <a:gd name="T98" fmla="*/ 29 w 389"/>
                  <a:gd name="T99" fmla="*/ 94 h 978"/>
                  <a:gd name="T100" fmla="*/ 24 w 389"/>
                  <a:gd name="T101" fmla="*/ 96 h 978"/>
                  <a:gd name="T102" fmla="*/ 23 w 389"/>
                  <a:gd name="T103" fmla="*/ 82 h 978"/>
                  <a:gd name="T104" fmla="*/ 37 w 389"/>
                  <a:gd name="T105" fmla="*/ 70 h 978"/>
                  <a:gd name="T106" fmla="*/ 39 w 389"/>
                  <a:gd name="T107" fmla="*/ 91 h 978"/>
                  <a:gd name="T108" fmla="*/ 38 w 389"/>
                  <a:gd name="T109" fmla="*/ 108 h 978"/>
                  <a:gd name="T110" fmla="*/ 41 w 389"/>
                  <a:gd name="T111" fmla="*/ 103 h 978"/>
                  <a:gd name="T112" fmla="*/ 37 w 389"/>
                  <a:gd name="T113" fmla="*/ 93 h 9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89" h="978">
                    <a:moveTo>
                      <a:pt x="381" y="374"/>
                    </a:moveTo>
                    <a:cubicBezTo>
                      <a:pt x="379" y="371"/>
                      <a:pt x="379" y="371"/>
                      <a:pt x="379" y="371"/>
                    </a:cubicBezTo>
                    <a:cubicBezTo>
                      <a:pt x="268" y="241"/>
                      <a:pt x="268" y="241"/>
                      <a:pt x="268" y="241"/>
                    </a:cubicBezTo>
                    <a:cubicBezTo>
                      <a:pt x="267" y="241"/>
                      <a:pt x="267" y="240"/>
                      <a:pt x="266" y="239"/>
                    </a:cubicBezTo>
                    <a:cubicBezTo>
                      <a:pt x="263" y="237"/>
                      <a:pt x="260" y="235"/>
                      <a:pt x="256" y="233"/>
                    </a:cubicBezTo>
                    <a:cubicBezTo>
                      <a:pt x="266" y="254"/>
                      <a:pt x="278" y="306"/>
                      <a:pt x="278" y="306"/>
                    </a:cubicBezTo>
                    <a:cubicBezTo>
                      <a:pt x="248" y="279"/>
                      <a:pt x="248" y="279"/>
                      <a:pt x="248" y="279"/>
                    </a:cubicBezTo>
                    <a:cubicBezTo>
                      <a:pt x="260" y="301"/>
                      <a:pt x="260" y="301"/>
                      <a:pt x="260" y="301"/>
                    </a:cubicBezTo>
                    <a:cubicBezTo>
                      <a:pt x="259" y="329"/>
                      <a:pt x="221" y="355"/>
                      <a:pt x="208" y="364"/>
                    </a:cubicBezTo>
                    <a:cubicBezTo>
                      <a:pt x="210" y="364"/>
                      <a:pt x="210" y="364"/>
                      <a:pt x="210" y="364"/>
                    </a:cubicBezTo>
                    <a:cubicBezTo>
                      <a:pt x="210" y="533"/>
                      <a:pt x="210" y="533"/>
                      <a:pt x="210" y="533"/>
                    </a:cubicBezTo>
                    <a:cubicBezTo>
                      <a:pt x="204" y="533"/>
                      <a:pt x="204" y="533"/>
                      <a:pt x="204" y="533"/>
                    </a:cubicBezTo>
                    <a:cubicBezTo>
                      <a:pt x="204" y="366"/>
                      <a:pt x="204" y="366"/>
                      <a:pt x="204" y="366"/>
                    </a:cubicBezTo>
                    <a:cubicBezTo>
                      <a:pt x="204" y="366"/>
                      <a:pt x="204" y="367"/>
                      <a:pt x="204" y="367"/>
                    </a:cubicBezTo>
                    <a:cubicBezTo>
                      <a:pt x="204" y="367"/>
                      <a:pt x="149" y="335"/>
                      <a:pt x="147" y="301"/>
                    </a:cubicBezTo>
                    <a:cubicBezTo>
                      <a:pt x="159" y="279"/>
                      <a:pt x="159" y="279"/>
                      <a:pt x="159" y="279"/>
                    </a:cubicBezTo>
                    <a:cubicBezTo>
                      <a:pt x="129" y="306"/>
                      <a:pt x="129" y="306"/>
                      <a:pt x="129" y="306"/>
                    </a:cubicBezTo>
                    <a:cubicBezTo>
                      <a:pt x="129" y="306"/>
                      <a:pt x="141" y="257"/>
                      <a:pt x="150" y="234"/>
                    </a:cubicBezTo>
                    <a:cubicBezTo>
                      <a:pt x="149" y="235"/>
                      <a:pt x="147" y="237"/>
                      <a:pt x="145" y="237"/>
                    </a:cubicBezTo>
                    <a:cubicBezTo>
                      <a:pt x="93" y="262"/>
                      <a:pt x="93" y="262"/>
                      <a:pt x="93" y="262"/>
                    </a:cubicBezTo>
                    <a:cubicBezTo>
                      <a:pt x="96" y="246"/>
                      <a:pt x="96" y="246"/>
                      <a:pt x="96" y="246"/>
                    </a:cubicBezTo>
                    <a:cubicBezTo>
                      <a:pt x="106" y="201"/>
                      <a:pt x="106" y="201"/>
                      <a:pt x="106" y="201"/>
                    </a:cubicBezTo>
                    <a:cubicBezTo>
                      <a:pt x="111" y="178"/>
                      <a:pt x="111" y="178"/>
                      <a:pt x="111" y="178"/>
                    </a:cubicBezTo>
                    <a:cubicBezTo>
                      <a:pt x="114" y="167"/>
                      <a:pt x="114" y="167"/>
                      <a:pt x="114" y="167"/>
                    </a:cubicBezTo>
                    <a:cubicBezTo>
                      <a:pt x="115" y="162"/>
                      <a:pt x="115" y="162"/>
                      <a:pt x="115" y="162"/>
                    </a:cubicBezTo>
                    <a:cubicBezTo>
                      <a:pt x="116" y="161"/>
                      <a:pt x="116" y="161"/>
                      <a:pt x="116" y="161"/>
                    </a:cubicBezTo>
                    <a:cubicBezTo>
                      <a:pt x="117" y="159"/>
                      <a:pt x="117" y="157"/>
                      <a:pt x="118" y="156"/>
                    </a:cubicBezTo>
                    <a:cubicBezTo>
                      <a:pt x="130" y="160"/>
                      <a:pt x="130" y="160"/>
                      <a:pt x="130" y="160"/>
                    </a:cubicBezTo>
                    <a:cubicBezTo>
                      <a:pt x="151" y="200"/>
                      <a:pt x="195" y="224"/>
                      <a:pt x="241" y="217"/>
                    </a:cubicBezTo>
                    <a:cubicBezTo>
                      <a:pt x="299" y="207"/>
                      <a:pt x="337" y="153"/>
                      <a:pt x="328" y="96"/>
                    </a:cubicBezTo>
                    <a:cubicBezTo>
                      <a:pt x="318" y="39"/>
                      <a:pt x="264" y="0"/>
                      <a:pt x="207" y="9"/>
                    </a:cubicBezTo>
                    <a:cubicBezTo>
                      <a:pt x="150" y="19"/>
                      <a:pt x="111" y="73"/>
                      <a:pt x="121" y="130"/>
                    </a:cubicBezTo>
                    <a:cubicBezTo>
                      <a:pt x="121" y="131"/>
                      <a:pt x="121" y="132"/>
                      <a:pt x="121" y="133"/>
                    </a:cubicBezTo>
                    <a:cubicBezTo>
                      <a:pt x="112" y="130"/>
                      <a:pt x="112" y="130"/>
                      <a:pt x="112" y="130"/>
                    </a:cubicBezTo>
                    <a:cubicBezTo>
                      <a:pt x="110" y="128"/>
                      <a:pt x="108" y="125"/>
                      <a:pt x="106" y="124"/>
                    </a:cubicBezTo>
                    <a:cubicBezTo>
                      <a:pt x="104" y="123"/>
                      <a:pt x="104" y="122"/>
                      <a:pt x="101" y="121"/>
                    </a:cubicBezTo>
                    <a:cubicBezTo>
                      <a:pt x="99" y="120"/>
                      <a:pt x="96" y="119"/>
                      <a:pt x="92" y="119"/>
                    </a:cubicBezTo>
                    <a:cubicBezTo>
                      <a:pt x="90" y="119"/>
                      <a:pt x="87" y="119"/>
                      <a:pt x="84" y="119"/>
                    </a:cubicBezTo>
                    <a:cubicBezTo>
                      <a:pt x="53" y="108"/>
                      <a:pt x="53" y="108"/>
                      <a:pt x="53" y="108"/>
                    </a:cubicBezTo>
                    <a:cubicBezTo>
                      <a:pt x="48" y="106"/>
                      <a:pt x="41" y="109"/>
                      <a:pt x="39" y="115"/>
                    </a:cubicBezTo>
                    <a:cubicBezTo>
                      <a:pt x="37" y="121"/>
                      <a:pt x="40" y="127"/>
                      <a:pt x="46" y="129"/>
                    </a:cubicBezTo>
                    <a:cubicBezTo>
                      <a:pt x="63" y="135"/>
                      <a:pt x="63" y="135"/>
                      <a:pt x="63" y="135"/>
                    </a:cubicBezTo>
                    <a:cubicBezTo>
                      <a:pt x="63" y="136"/>
                      <a:pt x="63" y="136"/>
                      <a:pt x="63" y="136"/>
                    </a:cubicBezTo>
                    <a:cubicBezTo>
                      <a:pt x="62" y="137"/>
                      <a:pt x="62" y="137"/>
                      <a:pt x="62" y="137"/>
                    </a:cubicBezTo>
                    <a:cubicBezTo>
                      <a:pt x="61" y="140"/>
                      <a:pt x="61" y="140"/>
                      <a:pt x="61" y="140"/>
                    </a:cubicBezTo>
                    <a:cubicBezTo>
                      <a:pt x="60" y="144"/>
                      <a:pt x="60" y="144"/>
                      <a:pt x="60" y="144"/>
                    </a:cubicBezTo>
                    <a:cubicBezTo>
                      <a:pt x="57" y="150"/>
                      <a:pt x="57" y="150"/>
                      <a:pt x="57" y="150"/>
                    </a:cubicBezTo>
                    <a:cubicBezTo>
                      <a:pt x="53" y="161"/>
                      <a:pt x="53" y="161"/>
                      <a:pt x="53" y="161"/>
                    </a:cubicBezTo>
                    <a:cubicBezTo>
                      <a:pt x="46" y="184"/>
                      <a:pt x="46" y="184"/>
                      <a:pt x="46" y="184"/>
                    </a:cubicBezTo>
                    <a:cubicBezTo>
                      <a:pt x="31" y="229"/>
                      <a:pt x="31" y="229"/>
                      <a:pt x="31" y="229"/>
                    </a:cubicBezTo>
                    <a:cubicBezTo>
                      <a:pt x="3" y="319"/>
                      <a:pt x="3" y="319"/>
                      <a:pt x="3" y="319"/>
                    </a:cubicBezTo>
                    <a:cubicBezTo>
                      <a:pt x="0" y="326"/>
                      <a:pt x="0" y="334"/>
                      <a:pt x="3" y="342"/>
                    </a:cubicBezTo>
                    <a:cubicBezTo>
                      <a:pt x="10" y="361"/>
                      <a:pt x="31" y="372"/>
                      <a:pt x="50" y="365"/>
                    </a:cubicBezTo>
                    <a:cubicBezTo>
                      <a:pt x="54" y="364"/>
                      <a:pt x="54" y="364"/>
                      <a:pt x="54" y="364"/>
                    </a:cubicBezTo>
                    <a:cubicBezTo>
                      <a:pt x="108" y="345"/>
                      <a:pt x="108" y="345"/>
                      <a:pt x="108" y="345"/>
                    </a:cubicBezTo>
                    <a:cubicBezTo>
                      <a:pt x="107" y="520"/>
                      <a:pt x="107" y="520"/>
                      <a:pt x="107" y="520"/>
                    </a:cubicBezTo>
                    <a:cubicBezTo>
                      <a:pt x="107" y="534"/>
                      <a:pt x="111" y="548"/>
                      <a:pt x="117" y="561"/>
                    </a:cubicBezTo>
                    <a:cubicBezTo>
                      <a:pt x="117" y="562"/>
                      <a:pt x="116" y="562"/>
                      <a:pt x="116" y="563"/>
                    </a:cubicBezTo>
                    <a:cubicBezTo>
                      <a:pt x="112" y="939"/>
                      <a:pt x="112" y="939"/>
                      <a:pt x="112" y="939"/>
                    </a:cubicBezTo>
                    <a:cubicBezTo>
                      <a:pt x="112" y="955"/>
                      <a:pt x="124" y="969"/>
                      <a:pt x="140" y="970"/>
                    </a:cubicBezTo>
                    <a:cubicBezTo>
                      <a:pt x="158" y="972"/>
                      <a:pt x="173" y="960"/>
                      <a:pt x="175" y="942"/>
                    </a:cubicBezTo>
                    <a:cubicBezTo>
                      <a:pt x="206" y="635"/>
                      <a:pt x="206" y="635"/>
                      <a:pt x="206" y="635"/>
                    </a:cubicBezTo>
                    <a:cubicBezTo>
                      <a:pt x="236" y="949"/>
                      <a:pt x="236" y="949"/>
                      <a:pt x="236" y="949"/>
                    </a:cubicBezTo>
                    <a:cubicBezTo>
                      <a:pt x="237" y="965"/>
                      <a:pt x="251" y="978"/>
                      <a:pt x="268" y="978"/>
                    </a:cubicBezTo>
                    <a:cubicBezTo>
                      <a:pt x="285" y="978"/>
                      <a:pt x="299" y="963"/>
                      <a:pt x="299" y="946"/>
                    </a:cubicBezTo>
                    <a:cubicBezTo>
                      <a:pt x="296" y="567"/>
                      <a:pt x="296" y="567"/>
                      <a:pt x="296" y="567"/>
                    </a:cubicBezTo>
                    <a:cubicBezTo>
                      <a:pt x="296" y="566"/>
                      <a:pt x="296" y="565"/>
                      <a:pt x="296" y="563"/>
                    </a:cubicBezTo>
                    <a:cubicBezTo>
                      <a:pt x="295" y="560"/>
                      <a:pt x="295" y="557"/>
                      <a:pt x="294" y="554"/>
                    </a:cubicBezTo>
                    <a:cubicBezTo>
                      <a:pt x="298" y="543"/>
                      <a:pt x="300" y="532"/>
                      <a:pt x="300" y="520"/>
                    </a:cubicBezTo>
                    <a:cubicBezTo>
                      <a:pt x="300" y="400"/>
                      <a:pt x="300" y="400"/>
                      <a:pt x="300" y="400"/>
                    </a:cubicBezTo>
                    <a:cubicBezTo>
                      <a:pt x="314" y="413"/>
                      <a:pt x="314" y="413"/>
                      <a:pt x="314" y="413"/>
                    </a:cubicBezTo>
                    <a:cubicBezTo>
                      <a:pt x="321" y="570"/>
                      <a:pt x="321" y="570"/>
                      <a:pt x="321" y="570"/>
                    </a:cubicBezTo>
                    <a:cubicBezTo>
                      <a:pt x="322" y="585"/>
                      <a:pt x="334" y="597"/>
                      <a:pt x="349" y="597"/>
                    </a:cubicBezTo>
                    <a:cubicBezTo>
                      <a:pt x="365" y="598"/>
                      <a:pt x="379" y="586"/>
                      <a:pt x="380" y="570"/>
                    </a:cubicBezTo>
                    <a:cubicBezTo>
                      <a:pt x="389" y="397"/>
                      <a:pt x="389" y="397"/>
                      <a:pt x="389" y="397"/>
                    </a:cubicBezTo>
                    <a:cubicBezTo>
                      <a:pt x="389" y="389"/>
                      <a:pt x="387" y="381"/>
                      <a:pt x="381" y="374"/>
                    </a:cubicBezTo>
                    <a:close/>
                    <a:moveTo>
                      <a:pt x="235" y="474"/>
                    </a:moveTo>
                    <a:cubicBezTo>
                      <a:pt x="229" y="474"/>
                      <a:pt x="224" y="469"/>
                      <a:pt x="224" y="463"/>
                    </a:cubicBezTo>
                    <a:cubicBezTo>
                      <a:pt x="224" y="457"/>
                      <a:pt x="229" y="452"/>
                      <a:pt x="235" y="452"/>
                    </a:cubicBezTo>
                    <a:cubicBezTo>
                      <a:pt x="242" y="452"/>
                      <a:pt x="247" y="457"/>
                      <a:pt x="247" y="463"/>
                    </a:cubicBezTo>
                    <a:cubicBezTo>
                      <a:pt x="247" y="469"/>
                      <a:pt x="242" y="474"/>
                      <a:pt x="235" y="474"/>
                    </a:cubicBezTo>
                    <a:close/>
                    <a:moveTo>
                      <a:pt x="235" y="437"/>
                    </a:moveTo>
                    <a:cubicBezTo>
                      <a:pt x="229" y="437"/>
                      <a:pt x="224" y="432"/>
                      <a:pt x="224" y="426"/>
                    </a:cubicBezTo>
                    <a:cubicBezTo>
                      <a:pt x="224" y="420"/>
                      <a:pt x="229" y="415"/>
                      <a:pt x="235" y="415"/>
                    </a:cubicBezTo>
                    <a:cubicBezTo>
                      <a:pt x="242" y="415"/>
                      <a:pt x="247" y="420"/>
                      <a:pt x="247" y="426"/>
                    </a:cubicBezTo>
                    <a:cubicBezTo>
                      <a:pt x="247" y="432"/>
                      <a:pt x="242" y="437"/>
                      <a:pt x="235" y="437"/>
                    </a:cubicBezTo>
                    <a:close/>
                    <a:moveTo>
                      <a:pt x="204" y="366"/>
                    </a:moveTo>
                    <a:cubicBezTo>
                      <a:pt x="204" y="366"/>
                      <a:pt x="204" y="367"/>
                      <a:pt x="204" y="367"/>
                    </a:cubicBezTo>
                    <a:cubicBezTo>
                      <a:pt x="185" y="357"/>
                      <a:pt x="164" y="258"/>
                      <a:pt x="159" y="231"/>
                    </a:cubicBezTo>
                    <a:cubicBezTo>
                      <a:pt x="172" y="224"/>
                      <a:pt x="188" y="221"/>
                      <a:pt x="204" y="221"/>
                    </a:cubicBezTo>
                    <a:cubicBezTo>
                      <a:pt x="205" y="221"/>
                      <a:pt x="205" y="221"/>
                      <a:pt x="205" y="221"/>
                    </a:cubicBezTo>
                    <a:cubicBezTo>
                      <a:pt x="212" y="221"/>
                      <a:pt x="232" y="223"/>
                      <a:pt x="249" y="229"/>
                    </a:cubicBezTo>
                    <a:cubicBezTo>
                      <a:pt x="244" y="253"/>
                      <a:pt x="225" y="345"/>
                      <a:pt x="207" y="364"/>
                    </a:cubicBezTo>
                    <a:cubicBezTo>
                      <a:pt x="204" y="364"/>
                      <a:pt x="204" y="364"/>
                      <a:pt x="204" y="364"/>
                    </a:cubicBezTo>
                    <a:lnTo>
                      <a:pt x="204" y="366"/>
                    </a:lnTo>
                    <a:close/>
                    <a:moveTo>
                      <a:pt x="23" y="82"/>
                    </a:moveTo>
                    <a:cubicBezTo>
                      <a:pt x="14" y="69"/>
                      <a:pt x="23" y="60"/>
                      <a:pt x="23" y="60"/>
                    </a:cubicBezTo>
                    <a:cubicBezTo>
                      <a:pt x="25" y="61"/>
                      <a:pt x="25" y="61"/>
                      <a:pt x="25" y="61"/>
                    </a:cubicBezTo>
                    <a:cubicBezTo>
                      <a:pt x="25" y="62"/>
                      <a:pt x="17" y="69"/>
                      <a:pt x="25" y="81"/>
                    </a:cubicBezTo>
                    <a:cubicBezTo>
                      <a:pt x="29" y="86"/>
                      <a:pt x="30" y="91"/>
                      <a:pt x="29" y="94"/>
                    </a:cubicBezTo>
                    <a:cubicBezTo>
                      <a:pt x="27" y="97"/>
                      <a:pt x="24" y="98"/>
                      <a:pt x="24" y="98"/>
                    </a:cubicBezTo>
                    <a:cubicBezTo>
                      <a:pt x="24" y="96"/>
                      <a:pt x="24" y="96"/>
                      <a:pt x="24" y="96"/>
                    </a:cubicBezTo>
                    <a:cubicBezTo>
                      <a:pt x="24" y="96"/>
                      <a:pt x="26" y="95"/>
                      <a:pt x="26" y="93"/>
                    </a:cubicBezTo>
                    <a:cubicBezTo>
                      <a:pt x="27" y="91"/>
                      <a:pt x="26" y="87"/>
                      <a:pt x="23" y="82"/>
                    </a:cubicBezTo>
                    <a:close/>
                    <a:moveTo>
                      <a:pt x="37" y="93"/>
                    </a:moveTo>
                    <a:cubicBezTo>
                      <a:pt x="28" y="79"/>
                      <a:pt x="37" y="70"/>
                      <a:pt x="37" y="70"/>
                    </a:cubicBezTo>
                    <a:cubicBezTo>
                      <a:pt x="39" y="72"/>
                      <a:pt x="39" y="72"/>
                      <a:pt x="39" y="72"/>
                    </a:cubicBezTo>
                    <a:cubicBezTo>
                      <a:pt x="39" y="72"/>
                      <a:pt x="31" y="80"/>
                      <a:pt x="39" y="91"/>
                    </a:cubicBezTo>
                    <a:cubicBezTo>
                      <a:pt x="43" y="97"/>
                      <a:pt x="44" y="101"/>
                      <a:pt x="43" y="104"/>
                    </a:cubicBezTo>
                    <a:cubicBezTo>
                      <a:pt x="42" y="107"/>
                      <a:pt x="39" y="108"/>
                      <a:pt x="38" y="108"/>
                    </a:cubicBezTo>
                    <a:cubicBezTo>
                      <a:pt x="38" y="106"/>
                      <a:pt x="38" y="106"/>
                      <a:pt x="38" y="106"/>
                    </a:cubicBezTo>
                    <a:cubicBezTo>
                      <a:pt x="38" y="106"/>
                      <a:pt x="40" y="105"/>
                      <a:pt x="41" y="103"/>
                    </a:cubicBezTo>
                    <a:cubicBezTo>
                      <a:pt x="41" y="101"/>
                      <a:pt x="40" y="97"/>
                      <a:pt x="37" y="93"/>
                    </a:cubicBezTo>
                    <a:close/>
                    <a:moveTo>
                      <a:pt x="37" y="93"/>
                    </a:moveTo>
                    <a:cubicBezTo>
                      <a:pt x="37" y="93"/>
                      <a:pt x="37" y="93"/>
                      <a:pt x="37" y="93"/>
                    </a:cubicBezTo>
                  </a:path>
                </a:pathLst>
              </a:custGeom>
              <a:gradFill flip="none" rotWithShape="1">
                <a:gsLst>
                  <a:gs pos="94000">
                    <a:schemeClr val="accent4">
                      <a:lumMod val="20000"/>
                      <a:lumOff val="80000"/>
                    </a:schemeClr>
                  </a:gs>
                  <a:gs pos="94000">
                    <a:schemeClr val="accent4"/>
                  </a:gs>
                </a:gsLst>
                <a:lin ang="5400000" scaled="1"/>
                <a:tileRect/>
              </a:gradFill>
              <a:ln>
                <a:noFill/>
              </a:ln>
            </p:spPr>
            <p:txBody>
              <a:bodyPr vert="horz" wrap="square" lIns="91440" tIns="45720" rIns="91440" bIns="45720" numCol="1" anchor="t" anchorCtr="0" compatLnSpc="1">
                <a:prstTxWarp prst="textNoShape">
                  <a:avLst/>
                </a:prstTxWarp>
              </a:bodyPr>
              <a:lstStyle/>
              <a:p>
                <a:endParaRPr lang="zh-CN" altLang="en-US" sz="1600">
                  <a:latin typeface="Impact" panose="020B0806030902050204" pitchFamily="34" charset="0"/>
                  <a:ea typeface="微软雅黑" panose="020B0503020204020204" pitchFamily="34" charset="-122"/>
                </a:endParaRPr>
              </a:p>
            </p:txBody>
          </p:sp>
          <p:sp>
            <p:nvSpPr>
              <p:cNvPr id="50" name="矩形 49"/>
              <p:cNvSpPr>
                <a:spLocks/>
              </p:cNvSpPr>
              <p:nvPr/>
            </p:nvSpPr>
            <p:spPr>
              <a:xfrm>
                <a:off x="6064238" y="4830359"/>
                <a:ext cx="696918" cy="461665"/>
              </a:xfrm>
              <a:prstGeom prst="rect">
                <a:avLst/>
              </a:prstGeom>
            </p:spPr>
            <p:txBody>
              <a:bodyPr wrap="square">
                <a:spAutoFit/>
              </a:bodyPr>
              <a:lstStyle/>
              <a:p>
                <a:pPr algn="ctr"/>
                <a:r>
                  <a:rPr lang="en-US" altLang="zh-CN" sz="2000" b="0" i="0" dirty="0">
                    <a:solidFill>
                      <a:schemeClr val="bg1"/>
                    </a:solidFill>
                    <a:effectLst/>
                    <a:latin typeface="Impact" panose="020B0806030902050204" pitchFamily="34" charset="0"/>
                  </a:rPr>
                  <a:t>7.7%</a:t>
                </a:r>
                <a:endParaRPr lang="zh-CN" altLang="en-US" sz="2000" dirty="0">
                  <a:solidFill>
                    <a:schemeClr val="bg1"/>
                  </a:solidFill>
                  <a:latin typeface="Impact" panose="020B0806030902050204" pitchFamily="34" charset="0"/>
                </a:endParaRPr>
              </a:p>
            </p:txBody>
          </p:sp>
          <p:sp>
            <p:nvSpPr>
              <p:cNvPr id="51" name="矩形 50"/>
              <p:cNvSpPr>
                <a:spLocks/>
              </p:cNvSpPr>
              <p:nvPr/>
            </p:nvSpPr>
            <p:spPr>
              <a:xfrm>
                <a:off x="6902041" y="4830359"/>
                <a:ext cx="774899" cy="461665"/>
              </a:xfrm>
              <a:prstGeom prst="rect">
                <a:avLst/>
              </a:prstGeom>
            </p:spPr>
            <p:txBody>
              <a:bodyPr wrap="square">
                <a:spAutoFit/>
              </a:bodyPr>
              <a:lstStyle/>
              <a:p>
                <a:pPr algn="ctr"/>
                <a:r>
                  <a:rPr lang="en-US" altLang="zh-CN" sz="2000" b="0" i="0" dirty="0">
                    <a:solidFill>
                      <a:schemeClr val="bg1"/>
                    </a:solidFill>
                    <a:effectLst/>
                    <a:latin typeface="Impact" panose="020B0806030902050204" pitchFamily="34" charset="0"/>
                  </a:rPr>
                  <a:t>5.4%</a:t>
                </a:r>
                <a:endParaRPr lang="zh-CN" altLang="en-US" sz="2000" dirty="0">
                  <a:solidFill>
                    <a:schemeClr val="bg1"/>
                  </a:solidFill>
                  <a:latin typeface="Impact" panose="020B0806030902050204" pitchFamily="34" charset="0"/>
                </a:endParaRPr>
              </a:p>
            </p:txBody>
          </p:sp>
          <p:sp>
            <p:nvSpPr>
              <p:cNvPr id="57" name="圆角矩形 56"/>
              <p:cNvSpPr>
                <a:spLocks/>
              </p:cNvSpPr>
              <p:nvPr/>
            </p:nvSpPr>
            <p:spPr>
              <a:xfrm>
                <a:off x="6206177" y="1616735"/>
                <a:ext cx="1492255" cy="501091"/>
              </a:xfrm>
              <a:prstGeom prst="roundRect">
                <a:avLst/>
              </a:prstGeom>
              <a:ln>
                <a:solidFill>
                  <a:schemeClr val="bg1"/>
                </a:solidFill>
              </a:ln>
            </p:spPr>
            <p:txBody>
              <a:bodyPr wrap="none">
                <a:spAutoFit/>
              </a:bodyPr>
              <a:lstStyle/>
              <a:p>
                <a:r>
                  <a:rPr lang="zh-CN" altLang="en-US" sz="2000" i="0">
                    <a:solidFill>
                      <a:schemeClr val="bg1"/>
                    </a:solidFill>
                    <a:effectLst/>
                    <a:latin typeface="Helvetica" panose="020B0604020202020204" pitchFamily="34" charset="0"/>
                  </a:rPr>
                  <a:t>正在</a:t>
                </a:r>
                <a:r>
                  <a:rPr lang="zh-CN" altLang="en-US" sz="2000">
                    <a:solidFill>
                      <a:schemeClr val="bg1"/>
                    </a:solidFill>
                    <a:latin typeface="Helvetica" panose="020B0604020202020204" pitchFamily="34" charset="0"/>
                  </a:rPr>
                  <a:t>戒烟 </a:t>
                </a:r>
                <a:endParaRPr lang="zh-CN" altLang="en-US" sz="2000" dirty="0">
                  <a:solidFill>
                    <a:schemeClr val="bg1"/>
                  </a:solidFill>
                </a:endParaRPr>
              </a:p>
            </p:txBody>
          </p:sp>
        </p:grpSp>
      </p:grpSp>
      <p:grpSp>
        <p:nvGrpSpPr>
          <p:cNvPr id="6" name="组合 5"/>
          <p:cNvGrpSpPr/>
          <p:nvPr/>
        </p:nvGrpSpPr>
        <p:grpSpPr>
          <a:xfrm>
            <a:off x="8327601" y="2226870"/>
            <a:ext cx="2489976" cy="3510926"/>
            <a:chOff x="8339177" y="1447249"/>
            <a:chExt cx="2798848" cy="3946443"/>
          </a:xfrm>
        </p:grpSpPr>
        <p:sp>
          <p:nvSpPr>
            <p:cNvPr id="46" name="任意多边形 45"/>
            <p:cNvSpPr>
              <a:spLocks/>
            </p:cNvSpPr>
            <p:nvPr/>
          </p:nvSpPr>
          <p:spPr bwMode="auto">
            <a:xfrm>
              <a:off x="8339177" y="1589036"/>
              <a:ext cx="1785189" cy="3112184"/>
            </a:xfrm>
            <a:custGeom>
              <a:avLst/>
              <a:gdLst>
                <a:gd name="connsiteX0" fmla="*/ 408589 w 1761274"/>
                <a:gd name="connsiteY0" fmla="*/ 587395 h 3012395"/>
                <a:gd name="connsiteX1" fmla="*/ 398519 w 1761274"/>
                <a:gd name="connsiteY1" fmla="*/ 923613 h 3012395"/>
                <a:gd name="connsiteX2" fmla="*/ 659356 w 1761274"/>
                <a:gd name="connsiteY2" fmla="*/ 806843 h 3012395"/>
                <a:gd name="connsiteX3" fmla="*/ 867824 w 1761274"/>
                <a:gd name="connsiteY3" fmla="*/ 743425 h 3012395"/>
                <a:gd name="connsiteX4" fmla="*/ 1158874 w 1761274"/>
                <a:gd name="connsiteY4" fmla="*/ 908514 h 3012395"/>
                <a:gd name="connsiteX5" fmla="*/ 1484165 w 1761274"/>
                <a:gd name="connsiteY5" fmla="*/ 1296071 h 3012395"/>
                <a:gd name="connsiteX6" fmla="*/ 1706733 w 1761274"/>
                <a:gd name="connsiteY6" fmla="*/ 1430961 h 3012395"/>
                <a:gd name="connsiteX7" fmla="*/ 1745002 w 1761274"/>
                <a:gd name="connsiteY7" fmla="*/ 1585984 h 3012395"/>
                <a:gd name="connsiteX8" fmla="*/ 1648321 w 1761274"/>
                <a:gd name="connsiteY8" fmla="*/ 1640342 h 3012395"/>
                <a:gd name="connsiteX9" fmla="*/ 1589910 w 1761274"/>
                <a:gd name="connsiteY9" fmla="*/ 1623230 h 3012395"/>
                <a:gd name="connsiteX10" fmla="*/ 1351229 w 1761274"/>
                <a:gd name="connsiteY10" fmla="*/ 1478273 h 3012395"/>
                <a:gd name="connsiteX11" fmla="*/ 1323030 w 1761274"/>
                <a:gd name="connsiteY11" fmla="*/ 1455120 h 3012395"/>
                <a:gd name="connsiteX12" fmla="*/ 1207214 w 1761274"/>
                <a:gd name="connsiteY12" fmla="*/ 1316204 h 3012395"/>
                <a:gd name="connsiteX13" fmla="*/ 1207214 w 1761274"/>
                <a:gd name="connsiteY13" fmla="*/ 1472233 h 3012395"/>
                <a:gd name="connsiteX14" fmla="*/ 1472080 w 1761274"/>
                <a:gd name="connsiteY14" fmla="*/ 2189969 h 3012395"/>
                <a:gd name="connsiteX15" fmla="*/ 1426761 w 1761274"/>
                <a:gd name="connsiteY15" fmla="*/ 2255401 h 3012395"/>
                <a:gd name="connsiteX16" fmla="*/ 1207214 w 1761274"/>
                <a:gd name="connsiteY16" fmla="*/ 2255401 h 3012395"/>
                <a:gd name="connsiteX17" fmla="*/ 1207214 w 1761274"/>
                <a:gd name="connsiteY17" fmla="*/ 2861399 h 3012395"/>
                <a:gd name="connsiteX18" fmla="*/ 1055143 w 1761274"/>
                <a:gd name="connsiteY18" fmla="*/ 3012395 h 3012395"/>
                <a:gd name="connsiteX19" fmla="*/ 904079 w 1761274"/>
                <a:gd name="connsiteY19" fmla="*/ 2861399 h 3012395"/>
                <a:gd name="connsiteX20" fmla="*/ 904079 w 1761274"/>
                <a:gd name="connsiteY20" fmla="*/ 2255401 h 3012395"/>
                <a:gd name="connsiteX21" fmla="*/ 830562 w 1761274"/>
                <a:gd name="connsiteY21" fmla="*/ 2255401 h 3012395"/>
                <a:gd name="connsiteX22" fmla="*/ 830562 w 1761274"/>
                <a:gd name="connsiteY22" fmla="*/ 2861399 h 3012395"/>
                <a:gd name="connsiteX23" fmla="*/ 679498 w 1761274"/>
                <a:gd name="connsiteY23" fmla="*/ 3012395 h 3012395"/>
                <a:gd name="connsiteX24" fmla="*/ 528434 w 1761274"/>
                <a:gd name="connsiteY24" fmla="*/ 2861399 h 3012395"/>
                <a:gd name="connsiteX25" fmla="*/ 528434 w 1761274"/>
                <a:gd name="connsiteY25" fmla="*/ 2255401 h 3012395"/>
                <a:gd name="connsiteX26" fmla="*/ 307880 w 1761274"/>
                <a:gd name="connsiteY26" fmla="*/ 2255401 h 3012395"/>
                <a:gd name="connsiteX27" fmla="*/ 262561 w 1761274"/>
                <a:gd name="connsiteY27" fmla="*/ 2189969 h 3012395"/>
                <a:gd name="connsiteX28" fmla="*/ 527427 w 1761274"/>
                <a:gd name="connsiteY28" fmla="*/ 1472233 h 3012395"/>
                <a:gd name="connsiteX29" fmla="*/ 527427 w 1761274"/>
                <a:gd name="connsiteY29" fmla="*/ 1112862 h 3012395"/>
                <a:gd name="connsiteX30" fmla="*/ 327015 w 1761274"/>
                <a:gd name="connsiteY30" fmla="*/ 1203460 h 3012395"/>
                <a:gd name="connsiteX31" fmla="*/ 279681 w 1761274"/>
                <a:gd name="connsiteY31" fmla="*/ 1213526 h 3012395"/>
                <a:gd name="connsiteX32" fmla="*/ 217242 w 1761274"/>
                <a:gd name="connsiteY32" fmla="*/ 1195407 h 3012395"/>
                <a:gd name="connsiteX33" fmla="*/ 166887 w 1761274"/>
                <a:gd name="connsiteY33" fmla="*/ 1097763 h 3012395"/>
                <a:gd name="connsiteX34" fmla="*/ 181994 w 1761274"/>
                <a:gd name="connsiteY34" fmla="*/ 609541 h 3012395"/>
                <a:gd name="connsiteX35" fmla="*/ 408589 w 1761274"/>
                <a:gd name="connsiteY35" fmla="*/ 587395 h 3012395"/>
                <a:gd name="connsiteX36" fmla="*/ 86751 w 1761274"/>
                <a:gd name="connsiteY36" fmla="*/ 471366 h 3012395"/>
                <a:gd name="connsiteX37" fmla="*/ 94812 w 1761274"/>
                <a:gd name="connsiteY37" fmla="*/ 557202 h 3012395"/>
                <a:gd name="connsiteX38" fmla="*/ 23271 w 1761274"/>
                <a:gd name="connsiteY38" fmla="*/ 564189 h 3012395"/>
                <a:gd name="connsiteX39" fmla="*/ 22263 w 1761274"/>
                <a:gd name="connsiteY39" fmla="*/ 564189 h 3012395"/>
                <a:gd name="connsiteX40" fmla="*/ 5134 w 1761274"/>
                <a:gd name="connsiteY40" fmla="*/ 549218 h 3012395"/>
                <a:gd name="connsiteX41" fmla="*/ 96 w 1761274"/>
                <a:gd name="connsiteY41" fmla="*/ 495320 h 3012395"/>
                <a:gd name="connsiteX42" fmla="*/ 15210 w 1761274"/>
                <a:gd name="connsiteY42" fmla="*/ 478353 h 3012395"/>
                <a:gd name="connsiteX43" fmla="*/ 86751 w 1761274"/>
                <a:gd name="connsiteY43" fmla="*/ 471366 h 3012395"/>
                <a:gd name="connsiteX44" fmla="*/ 488285 w 1761274"/>
                <a:gd name="connsiteY44" fmla="*/ 432207 h 3012395"/>
                <a:gd name="connsiteX45" fmla="*/ 489294 w 1761274"/>
                <a:gd name="connsiteY45" fmla="*/ 432207 h 3012395"/>
                <a:gd name="connsiteX46" fmla="*/ 506458 w 1761274"/>
                <a:gd name="connsiteY46" fmla="*/ 447381 h 3012395"/>
                <a:gd name="connsiteX47" fmla="*/ 511506 w 1761274"/>
                <a:gd name="connsiteY47" fmla="*/ 502007 h 3012395"/>
                <a:gd name="connsiteX48" fmla="*/ 496362 w 1761274"/>
                <a:gd name="connsiteY48" fmla="*/ 520216 h 3012395"/>
                <a:gd name="connsiteX49" fmla="*/ 398427 w 1761274"/>
                <a:gd name="connsiteY49" fmla="*/ 529320 h 3012395"/>
                <a:gd name="connsiteX50" fmla="*/ 186402 w 1761274"/>
                <a:gd name="connsiteY50" fmla="*/ 549552 h 3012395"/>
                <a:gd name="connsiteX51" fmla="*/ 156113 w 1761274"/>
                <a:gd name="connsiteY51" fmla="*/ 552587 h 3012395"/>
                <a:gd name="connsiteX52" fmla="*/ 147026 w 1761274"/>
                <a:gd name="connsiteY52" fmla="*/ 465590 h 3012395"/>
                <a:gd name="connsiteX53" fmla="*/ 488285 w 1761274"/>
                <a:gd name="connsiteY53" fmla="*/ 432207 h 3012395"/>
                <a:gd name="connsiteX54" fmla="*/ 215377 w 1761274"/>
                <a:gd name="connsiteY54" fmla="*/ 271217 h 3012395"/>
                <a:gd name="connsiteX55" fmla="*/ 216386 w 1761274"/>
                <a:gd name="connsiteY55" fmla="*/ 274231 h 3012395"/>
                <a:gd name="connsiteX56" fmla="*/ 161866 w 1761274"/>
                <a:gd name="connsiteY56" fmla="*/ 387771 h 3012395"/>
                <a:gd name="connsiteX57" fmla="*/ 102297 w 1761274"/>
                <a:gd name="connsiteY57" fmla="*/ 413895 h 3012395"/>
                <a:gd name="connsiteX58" fmla="*/ 47776 w 1761274"/>
                <a:gd name="connsiteY58" fmla="*/ 438009 h 3012395"/>
                <a:gd name="connsiteX59" fmla="*/ 46767 w 1761274"/>
                <a:gd name="connsiteY59" fmla="*/ 434995 h 3012395"/>
                <a:gd name="connsiteX60" fmla="*/ 70998 w 1761274"/>
                <a:gd name="connsiteY60" fmla="*/ 370689 h 3012395"/>
                <a:gd name="connsiteX61" fmla="*/ 123499 w 1761274"/>
                <a:gd name="connsiteY61" fmla="*/ 335522 h 3012395"/>
                <a:gd name="connsiteX62" fmla="*/ 174991 w 1761274"/>
                <a:gd name="connsiteY62" fmla="*/ 301360 h 3012395"/>
                <a:gd name="connsiteX63" fmla="*/ 199222 w 1761274"/>
                <a:gd name="connsiteY63" fmla="*/ 283274 h 3012395"/>
                <a:gd name="connsiteX64" fmla="*/ 215377 w 1761274"/>
                <a:gd name="connsiteY64" fmla="*/ 271217 h 3012395"/>
                <a:gd name="connsiteX65" fmla="*/ 867633 w 1761274"/>
                <a:gd name="connsiteY65" fmla="*/ 0 h 3012395"/>
                <a:gd name="connsiteX66" fmla="*/ 1175053 w 1761274"/>
                <a:gd name="connsiteY66" fmla="*/ 466918 h 3012395"/>
                <a:gd name="connsiteX67" fmla="*/ 1264760 w 1761274"/>
                <a:gd name="connsiteY67" fmla="*/ 614842 h 3012395"/>
                <a:gd name="connsiteX68" fmla="*/ 1273831 w 1761274"/>
                <a:gd name="connsiteY68" fmla="*/ 637987 h 3012395"/>
                <a:gd name="connsiteX69" fmla="*/ 1157918 w 1761274"/>
                <a:gd name="connsiteY69" fmla="*/ 716477 h 3012395"/>
                <a:gd name="connsiteX70" fmla="*/ 994633 w 1761274"/>
                <a:gd name="connsiteY70" fmla="*/ 673207 h 3012395"/>
                <a:gd name="connsiteX71" fmla="*/ 1065188 w 1761274"/>
                <a:gd name="connsiteY71" fmla="*/ 555471 h 3012395"/>
                <a:gd name="connsiteX72" fmla="*/ 867633 w 1761274"/>
                <a:gd name="connsiteY72" fmla="*/ 672200 h 3012395"/>
                <a:gd name="connsiteX73" fmla="*/ 669069 w 1761274"/>
                <a:gd name="connsiteY73" fmla="*/ 555471 h 3012395"/>
                <a:gd name="connsiteX74" fmla="*/ 739625 w 1761274"/>
                <a:gd name="connsiteY74" fmla="*/ 673207 h 3012395"/>
                <a:gd name="connsiteX75" fmla="*/ 576339 w 1761274"/>
                <a:gd name="connsiteY75" fmla="*/ 716477 h 3012395"/>
                <a:gd name="connsiteX76" fmla="*/ 460426 w 1761274"/>
                <a:gd name="connsiteY76" fmla="*/ 637987 h 3012395"/>
                <a:gd name="connsiteX77" fmla="*/ 469497 w 1761274"/>
                <a:gd name="connsiteY77" fmla="*/ 614842 h 3012395"/>
                <a:gd name="connsiteX78" fmla="*/ 559204 w 1761274"/>
                <a:gd name="connsiteY78" fmla="*/ 466918 h 3012395"/>
                <a:gd name="connsiteX79" fmla="*/ 867633 w 1761274"/>
                <a:gd name="connsiteY79" fmla="*/ 0 h 3012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Lst>
              <a:rect l="l" t="t" r="r" b="b"/>
              <a:pathLst>
                <a:path w="1761274" h="3012395">
                  <a:moveTo>
                    <a:pt x="408589" y="587395"/>
                  </a:moveTo>
                  <a:cubicBezTo>
                    <a:pt x="408589" y="587395"/>
                    <a:pt x="408589" y="587395"/>
                    <a:pt x="398519" y="923613"/>
                  </a:cubicBezTo>
                  <a:cubicBezTo>
                    <a:pt x="398519" y="923613"/>
                    <a:pt x="588859" y="838049"/>
                    <a:pt x="659356" y="806843"/>
                  </a:cubicBezTo>
                  <a:cubicBezTo>
                    <a:pt x="727838" y="776644"/>
                    <a:pt x="792292" y="743425"/>
                    <a:pt x="867824" y="743425"/>
                  </a:cubicBezTo>
                  <a:cubicBezTo>
                    <a:pt x="998746" y="743425"/>
                    <a:pt x="1079314" y="813890"/>
                    <a:pt x="1158874" y="908514"/>
                  </a:cubicBezTo>
                  <a:cubicBezTo>
                    <a:pt x="1159881" y="909521"/>
                    <a:pt x="1484165" y="1296071"/>
                    <a:pt x="1484165" y="1296071"/>
                  </a:cubicBezTo>
                  <a:cubicBezTo>
                    <a:pt x="1484165" y="1296071"/>
                    <a:pt x="1484165" y="1296071"/>
                    <a:pt x="1706733" y="1430961"/>
                  </a:cubicBezTo>
                  <a:cubicBezTo>
                    <a:pt x="1760108" y="1463173"/>
                    <a:pt x="1777229" y="1532632"/>
                    <a:pt x="1745002" y="1585984"/>
                  </a:cubicBezTo>
                  <a:cubicBezTo>
                    <a:pt x="1722846" y="1621216"/>
                    <a:pt x="1686591" y="1640342"/>
                    <a:pt x="1648321" y="1640342"/>
                  </a:cubicBezTo>
                  <a:cubicBezTo>
                    <a:pt x="1628179" y="1640342"/>
                    <a:pt x="1608037" y="1635309"/>
                    <a:pt x="1589910" y="1623230"/>
                  </a:cubicBezTo>
                  <a:cubicBezTo>
                    <a:pt x="1589910" y="1623230"/>
                    <a:pt x="1589910" y="1623230"/>
                    <a:pt x="1351229" y="1478273"/>
                  </a:cubicBezTo>
                  <a:cubicBezTo>
                    <a:pt x="1341158" y="1472233"/>
                    <a:pt x="1331087" y="1464180"/>
                    <a:pt x="1323030" y="1455120"/>
                  </a:cubicBezTo>
                  <a:lnTo>
                    <a:pt x="1207214" y="1316204"/>
                  </a:lnTo>
                  <a:cubicBezTo>
                    <a:pt x="1207214" y="1316204"/>
                    <a:pt x="1207214" y="1316204"/>
                    <a:pt x="1207214" y="1472233"/>
                  </a:cubicBezTo>
                  <a:cubicBezTo>
                    <a:pt x="1207214" y="1472233"/>
                    <a:pt x="1207214" y="1472233"/>
                    <a:pt x="1472080" y="2189969"/>
                  </a:cubicBezTo>
                  <a:cubicBezTo>
                    <a:pt x="1484165" y="2222181"/>
                    <a:pt x="1461002" y="2255401"/>
                    <a:pt x="1426761" y="2255401"/>
                  </a:cubicBezTo>
                  <a:cubicBezTo>
                    <a:pt x="1426761" y="2255401"/>
                    <a:pt x="1426761" y="2255401"/>
                    <a:pt x="1207214" y="2255401"/>
                  </a:cubicBezTo>
                  <a:cubicBezTo>
                    <a:pt x="1207214" y="2255401"/>
                    <a:pt x="1207214" y="2255401"/>
                    <a:pt x="1207214" y="2861399"/>
                  </a:cubicBezTo>
                  <a:cubicBezTo>
                    <a:pt x="1207214" y="2943943"/>
                    <a:pt x="1139739" y="3012395"/>
                    <a:pt x="1055143" y="3012395"/>
                  </a:cubicBezTo>
                  <a:cubicBezTo>
                    <a:pt x="972562" y="3012395"/>
                    <a:pt x="904079" y="2944950"/>
                    <a:pt x="904079" y="2861399"/>
                  </a:cubicBezTo>
                  <a:cubicBezTo>
                    <a:pt x="904079" y="2861399"/>
                    <a:pt x="904079" y="2861399"/>
                    <a:pt x="904079" y="2255401"/>
                  </a:cubicBezTo>
                  <a:cubicBezTo>
                    <a:pt x="904079" y="2255401"/>
                    <a:pt x="904079" y="2255401"/>
                    <a:pt x="830562" y="2255401"/>
                  </a:cubicBezTo>
                  <a:cubicBezTo>
                    <a:pt x="830562" y="2255401"/>
                    <a:pt x="830562" y="2255401"/>
                    <a:pt x="830562" y="2861399"/>
                  </a:cubicBezTo>
                  <a:cubicBezTo>
                    <a:pt x="830562" y="2943943"/>
                    <a:pt x="763086" y="3012395"/>
                    <a:pt x="679498" y="3012395"/>
                  </a:cubicBezTo>
                  <a:cubicBezTo>
                    <a:pt x="595909" y="3012395"/>
                    <a:pt x="528434" y="2944950"/>
                    <a:pt x="528434" y="2861399"/>
                  </a:cubicBezTo>
                  <a:cubicBezTo>
                    <a:pt x="528434" y="2861399"/>
                    <a:pt x="528434" y="2861399"/>
                    <a:pt x="528434" y="2255401"/>
                  </a:cubicBezTo>
                  <a:cubicBezTo>
                    <a:pt x="528434" y="2255401"/>
                    <a:pt x="528434" y="2255401"/>
                    <a:pt x="307880" y="2255401"/>
                  </a:cubicBezTo>
                  <a:cubicBezTo>
                    <a:pt x="273639" y="2255401"/>
                    <a:pt x="250476" y="2222181"/>
                    <a:pt x="262561" y="2189969"/>
                  </a:cubicBezTo>
                  <a:cubicBezTo>
                    <a:pt x="262561" y="2189969"/>
                    <a:pt x="262561" y="2189969"/>
                    <a:pt x="527427" y="1472233"/>
                  </a:cubicBezTo>
                  <a:cubicBezTo>
                    <a:pt x="527427" y="1472233"/>
                    <a:pt x="527427" y="1472233"/>
                    <a:pt x="527427" y="1112862"/>
                  </a:cubicBezTo>
                  <a:cubicBezTo>
                    <a:pt x="527427" y="1112862"/>
                    <a:pt x="527427" y="1112862"/>
                    <a:pt x="327015" y="1203460"/>
                  </a:cubicBezTo>
                  <a:cubicBezTo>
                    <a:pt x="311908" y="1210506"/>
                    <a:pt x="295795" y="1213526"/>
                    <a:pt x="279681" y="1213526"/>
                  </a:cubicBezTo>
                  <a:cubicBezTo>
                    <a:pt x="258533" y="1213526"/>
                    <a:pt x="236377" y="1207486"/>
                    <a:pt x="217242" y="1195407"/>
                  </a:cubicBezTo>
                  <a:cubicBezTo>
                    <a:pt x="185015" y="1173261"/>
                    <a:pt x="165880" y="1137022"/>
                    <a:pt x="166887" y="1097763"/>
                  </a:cubicBezTo>
                  <a:cubicBezTo>
                    <a:pt x="166887" y="1097763"/>
                    <a:pt x="166887" y="1097763"/>
                    <a:pt x="181994" y="609541"/>
                  </a:cubicBezTo>
                  <a:cubicBezTo>
                    <a:pt x="181994" y="609541"/>
                    <a:pt x="181994" y="609541"/>
                    <a:pt x="408589" y="587395"/>
                  </a:cubicBezTo>
                  <a:close/>
                  <a:moveTo>
                    <a:pt x="86751" y="471366"/>
                  </a:moveTo>
                  <a:cubicBezTo>
                    <a:pt x="86751" y="471366"/>
                    <a:pt x="86751" y="471366"/>
                    <a:pt x="94812" y="557202"/>
                  </a:cubicBezTo>
                  <a:cubicBezTo>
                    <a:pt x="94812" y="557202"/>
                    <a:pt x="94812" y="557202"/>
                    <a:pt x="23271" y="564189"/>
                  </a:cubicBezTo>
                  <a:cubicBezTo>
                    <a:pt x="23271" y="564189"/>
                    <a:pt x="23271" y="564189"/>
                    <a:pt x="22263" y="564189"/>
                  </a:cubicBezTo>
                  <a:cubicBezTo>
                    <a:pt x="13195" y="564189"/>
                    <a:pt x="6141" y="557202"/>
                    <a:pt x="5134" y="549218"/>
                  </a:cubicBezTo>
                  <a:cubicBezTo>
                    <a:pt x="5134" y="549218"/>
                    <a:pt x="5134" y="549218"/>
                    <a:pt x="96" y="495320"/>
                  </a:cubicBezTo>
                  <a:cubicBezTo>
                    <a:pt x="-912" y="486338"/>
                    <a:pt x="6141" y="478353"/>
                    <a:pt x="15210" y="478353"/>
                  </a:cubicBezTo>
                  <a:cubicBezTo>
                    <a:pt x="15210" y="478353"/>
                    <a:pt x="15210" y="478353"/>
                    <a:pt x="86751" y="471366"/>
                  </a:cubicBezTo>
                  <a:close/>
                  <a:moveTo>
                    <a:pt x="488285" y="432207"/>
                  </a:moveTo>
                  <a:cubicBezTo>
                    <a:pt x="488285" y="432207"/>
                    <a:pt x="488285" y="432207"/>
                    <a:pt x="489294" y="432207"/>
                  </a:cubicBezTo>
                  <a:cubicBezTo>
                    <a:pt x="497372" y="432207"/>
                    <a:pt x="505449" y="438277"/>
                    <a:pt x="506458" y="447381"/>
                  </a:cubicBezTo>
                  <a:cubicBezTo>
                    <a:pt x="506458" y="447381"/>
                    <a:pt x="506458" y="447381"/>
                    <a:pt x="511506" y="502007"/>
                  </a:cubicBezTo>
                  <a:cubicBezTo>
                    <a:pt x="512516" y="511112"/>
                    <a:pt x="505449" y="519204"/>
                    <a:pt x="496362" y="520216"/>
                  </a:cubicBezTo>
                  <a:cubicBezTo>
                    <a:pt x="496362" y="520216"/>
                    <a:pt x="496362" y="520216"/>
                    <a:pt x="398427" y="529320"/>
                  </a:cubicBezTo>
                  <a:cubicBezTo>
                    <a:pt x="398427" y="529320"/>
                    <a:pt x="398427" y="529320"/>
                    <a:pt x="186402" y="549552"/>
                  </a:cubicBezTo>
                  <a:cubicBezTo>
                    <a:pt x="186402" y="549552"/>
                    <a:pt x="186402" y="549552"/>
                    <a:pt x="156113" y="552587"/>
                  </a:cubicBezTo>
                  <a:cubicBezTo>
                    <a:pt x="156113" y="552587"/>
                    <a:pt x="156113" y="552587"/>
                    <a:pt x="147026" y="465590"/>
                  </a:cubicBezTo>
                  <a:cubicBezTo>
                    <a:pt x="147026" y="465590"/>
                    <a:pt x="147026" y="465590"/>
                    <a:pt x="488285" y="432207"/>
                  </a:cubicBezTo>
                  <a:close/>
                  <a:moveTo>
                    <a:pt x="215377" y="271217"/>
                  </a:moveTo>
                  <a:cubicBezTo>
                    <a:pt x="215377" y="271217"/>
                    <a:pt x="215377" y="272222"/>
                    <a:pt x="216386" y="274231"/>
                  </a:cubicBezTo>
                  <a:cubicBezTo>
                    <a:pt x="222444" y="318441"/>
                    <a:pt x="198213" y="363656"/>
                    <a:pt x="161866" y="387771"/>
                  </a:cubicBezTo>
                  <a:cubicBezTo>
                    <a:pt x="143692" y="399828"/>
                    <a:pt x="122490" y="406861"/>
                    <a:pt x="102297" y="413895"/>
                  </a:cubicBezTo>
                  <a:cubicBezTo>
                    <a:pt x="96239" y="415904"/>
                    <a:pt x="45757" y="432985"/>
                    <a:pt x="47776" y="438009"/>
                  </a:cubicBezTo>
                  <a:cubicBezTo>
                    <a:pt x="47776" y="438009"/>
                    <a:pt x="47776" y="437004"/>
                    <a:pt x="46767" y="434995"/>
                  </a:cubicBezTo>
                  <a:cubicBezTo>
                    <a:pt x="39699" y="411885"/>
                    <a:pt x="54844" y="385761"/>
                    <a:pt x="70998" y="370689"/>
                  </a:cubicBezTo>
                  <a:cubicBezTo>
                    <a:pt x="86142" y="356623"/>
                    <a:pt x="105326" y="346575"/>
                    <a:pt x="123499" y="335522"/>
                  </a:cubicBezTo>
                  <a:cubicBezTo>
                    <a:pt x="140663" y="325475"/>
                    <a:pt x="157827" y="313418"/>
                    <a:pt x="174991" y="301360"/>
                  </a:cubicBezTo>
                  <a:cubicBezTo>
                    <a:pt x="183068" y="295332"/>
                    <a:pt x="191145" y="289303"/>
                    <a:pt x="199222" y="283274"/>
                  </a:cubicBezTo>
                  <a:cubicBezTo>
                    <a:pt x="200232" y="282270"/>
                    <a:pt x="215377" y="271217"/>
                    <a:pt x="215377" y="271217"/>
                  </a:cubicBezTo>
                  <a:close/>
                  <a:moveTo>
                    <a:pt x="867633" y="0"/>
                  </a:moveTo>
                  <a:cubicBezTo>
                    <a:pt x="1204284" y="0"/>
                    <a:pt x="1175053" y="351195"/>
                    <a:pt x="1175053" y="466918"/>
                  </a:cubicBezTo>
                  <a:cubicBezTo>
                    <a:pt x="1175053" y="556477"/>
                    <a:pt x="1236538" y="599748"/>
                    <a:pt x="1264760" y="614842"/>
                  </a:cubicBezTo>
                  <a:cubicBezTo>
                    <a:pt x="1272823" y="619874"/>
                    <a:pt x="1276855" y="628930"/>
                    <a:pt x="1273831" y="637987"/>
                  </a:cubicBezTo>
                  <a:cubicBezTo>
                    <a:pt x="1255688" y="698364"/>
                    <a:pt x="1208315" y="716477"/>
                    <a:pt x="1157918" y="716477"/>
                  </a:cubicBezTo>
                  <a:cubicBezTo>
                    <a:pt x="1080307" y="716477"/>
                    <a:pt x="994633" y="673207"/>
                    <a:pt x="994633" y="673207"/>
                  </a:cubicBezTo>
                  <a:cubicBezTo>
                    <a:pt x="1034950" y="649056"/>
                    <a:pt x="1055109" y="602767"/>
                    <a:pt x="1065188" y="555471"/>
                  </a:cubicBezTo>
                  <a:cubicBezTo>
                    <a:pt x="1022855" y="625911"/>
                    <a:pt x="950283" y="672200"/>
                    <a:pt x="867633" y="672200"/>
                  </a:cubicBezTo>
                  <a:cubicBezTo>
                    <a:pt x="783974" y="672200"/>
                    <a:pt x="711402" y="625911"/>
                    <a:pt x="669069" y="555471"/>
                  </a:cubicBezTo>
                  <a:cubicBezTo>
                    <a:pt x="679148" y="602767"/>
                    <a:pt x="699307" y="649056"/>
                    <a:pt x="739625" y="673207"/>
                  </a:cubicBezTo>
                  <a:cubicBezTo>
                    <a:pt x="739625" y="673207"/>
                    <a:pt x="653950" y="716477"/>
                    <a:pt x="576339" y="716477"/>
                  </a:cubicBezTo>
                  <a:cubicBezTo>
                    <a:pt x="525942" y="716477"/>
                    <a:pt x="478569" y="697358"/>
                    <a:pt x="460426" y="637987"/>
                  </a:cubicBezTo>
                  <a:cubicBezTo>
                    <a:pt x="457402" y="628930"/>
                    <a:pt x="461434" y="619874"/>
                    <a:pt x="469497" y="614842"/>
                  </a:cubicBezTo>
                  <a:cubicBezTo>
                    <a:pt x="497720" y="599748"/>
                    <a:pt x="559204" y="556477"/>
                    <a:pt x="559204" y="466918"/>
                  </a:cubicBezTo>
                  <a:cubicBezTo>
                    <a:pt x="559204" y="351195"/>
                    <a:pt x="529974" y="0"/>
                    <a:pt x="867633" y="0"/>
                  </a:cubicBezTo>
                  <a:close/>
                </a:path>
              </a:pathLst>
            </a:custGeom>
            <a:gradFill flip="none" rotWithShape="1">
              <a:gsLst>
                <a:gs pos="84000">
                  <a:schemeClr val="accent3">
                    <a:lumMod val="20000"/>
                    <a:lumOff val="80000"/>
                  </a:schemeClr>
                </a:gs>
                <a:gs pos="84000">
                  <a:schemeClr val="accent3"/>
                </a:gs>
              </a:gsLst>
              <a:lin ang="5400000" scaled="1"/>
              <a:tileRect/>
            </a:gradFill>
            <a:ln>
              <a:noFill/>
            </a:ln>
          </p:spPr>
          <p:txBody>
            <a:bodyPr vert="horz" wrap="square" lIns="91440" tIns="45720" rIns="91440" bIns="45720" numCol="1" anchor="t" anchorCtr="0" compatLnSpc="1">
              <a:prstTxWarp prst="textNoShape">
                <a:avLst/>
              </a:prstTxWarp>
            </a:bodyPr>
            <a:lstStyle/>
            <a:p>
              <a:endParaRPr lang="zh-CN" altLang="en-US">
                <a:latin typeface="Impact" panose="020B0806030902050204" pitchFamily="34" charset="0"/>
                <a:ea typeface="微软雅黑" panose="020B0503020204020204" pitchFamily="34" charset="-122"/>
              </a:endParaRPr>
            </a:p>
          </p:txBody>
        </p:sp>
        <p:sp>
          <p:nvSpPr>
            <p:cNvPr id="47" name="Freeform 13"/>
            <p:cNvSpPr>
              <a:spLocks/>
            </p:cNvSpPr>
            <p:nvPr/>
          </p:nvSpPr>
          <p:spPr bwMode="auto">
            <a:xfrm>
              <a:off x="9776383" y="1447249"/>
              <a:ext cx="1361642" cy="3291126"/>
            </a:xfrm>
            <a:custGeom>
              <a:avLst/>
              <a:gdLst>
                <a:gd name="T0" fmla="*/ 379 w 389"/>
                <a:gd name="T1" fmla="*/ 371 h 978"/>
                <a:gd name="T2" fmla="*/ 266 w 389"/>
                <a:gd name="T3" fmla="*/ 239 h 978"/>
                <a:gd name="T4" fmla="*/ 278 w 389"/>
                <a:gd name="T5" fmla="*/ 306 h 978"/>
                <a:gd name="T6" fmla="*/ 260 w 389"/>
                <a:gd name="T7" fmla="*/ 301 h 978"/>
                <a:gd name="T8" fmla="*/ 210 w 389"/>
                <a:gd name="T9" fmla="*/ 364 h 978"/>
                <a:gd name="T10" fmla="*/ 204 w 389"/>
                <a:gd name="T11" fmla="*/ 533 h 978"/>
                <a:gd name="T12" fmla="*/ 204 w 389"/>
                <a:gd name="T13" fmla="*/ 367 h 978"/>
                <a:gd name="T14" fmla="*/ 159 w 389"/>
                <a:gd name="T15" fmla="*/ 279 h 978"/>
                <a:gd name="T16" fmla="*/ 150 w 389"/>
                <a:gd name="T17" fmla="*/ 234 h 978"/>
                <a:gd name="T18" fmla="*/ 93 w 389"/>
                <a:gd name="T19" fmla="*/ 262 h 978"/>
                <a:gd name="T20" fmla="*/ 106 w 389"/>
                <a:gd name="T21" fmla="*/ 201 h 978"/>
                <a:gd name="T22" fmla="*/ 114 w 389"/>
                <a:gd name="T23" fmla="*/ 167 h 978"/>
                <a:gd name="T24" fmla="*/ 116 w 389"/>
                <a:gd name="T25" fmla="*/ 161 h 978"/>
                <a:gd name="T26" fmla="*/ 130 w 389"/>
                <a:gd name="T27" fmla="*/ 160 h 978"/>
                <a:gd name="T28" fmla="*/ 328 w 389"/>
                <a:gd name="T29" fmla="*/ 96 h 978"/>
                <a:gd name="T30" fmla="*/ 121 w 389"/>
                <a:gd name="T31" fmla="*/ 130 h 978"/>
                <a:gd name="T32" fmla="*/ 112 w 389"/>
                <a:gd name="T33" fmla="*/ 130 h 978"/>
                <a:gd name="T34" fmla="*/ 101 w 389"/>
                <a:gd name="T35" fmla="*/ 121 h 978"/>
                <a:gd name="T36" fmla="*/ 84 w 389"/>
                <a:gd name="T37" fmla="*/ 119 h 978"/>
                <a:gd name="T38" fmla="*/ 39 w 389"/>
                <a:gd name="T39" fmla="*/ 115 h 978"/>
                <a:gd name="T40" fmla="*/ 63 w 389"/>
                <a:gd name="T41" fmla="*/ 135 h 978"/>
                <a:gd name="T42" fmla="*/ 62 w 389"/>
                <a:gd name="T43" fmla="*/ 137 h 978"/>
                <a:gd name="T44" fmla="*/ 60 w 389"/>
                <a:gd name="T45" fmla="*/ 144 h 978"/>
                <a:gd name="T46" fmla="*/ 53 w 389"/>
                <a:gd name="T47" fmla="*/ 161 h 978"/>
                <a:gd name="T48" fmla="*/ 31 w 389"/>
                <a:gd name="T49" fmla="*/ 229 h 978"/>
                <a:gd name="T50" fmla="*/ 3 w 389"/>
                <a:gd name="T51" fmla="*/ 342 h 978"/>
                <a:gd name="T52" fmla="*/ 54 w 389"/>
                <a:gd name="T53" fmla="*/ 364 h 978"/>
                <a:gd name="T54" fmla="*/ 107 w 389"/>
                <a:gd name="T55" fmla="*/ 520 h 978"/>
                <a:gd name="T56" fmla="*/ 116 w 389"/>
                <a:gd name="T57" fmla="*/ 563 h 978"/>
                <a:gd name="T58" fmla="*/ 140 w 389"/>
                <a:gd name="T59" fmla="*/ 970 h 978"/>
                <a:gd name="T60" fmla="*/ 206 w 389"/>
                <a:gd name="T61" fmla="*/ 635 h 978"/>
                <a:gd name="T62" fmla="*/ 268 w 389"/>
                <a:gd name="T63" fmla="*/ 978 h 978"/>
                <a:gd name="T64" fmla="*/ 296 w 389"/>
                <a:gd name="T65" fmla="*/ 567 h 978"/>
                <a:gd name="T66" fmla="*/ 294 w 389"/>
                <a:gd name="T67" fmla="*/ 554 h 978"/>
                <a:gd name="T68" fmla="*/ 300 w 389"/>
                <a:gd name="T69" fmla="*/ 400 h 978"/>
                <a:gd name="T70" fmla="*/ 321 w 389"/>
                <a:gd name="T71" fmla="*/ 570 h 978"/>
                <a:gd name="T72" fmla="*/ 380 w 389"/>
                <a:gd name="T73" fmla="*/ 570 h 978"/>
                <a:gd name="T74" fmla="*/ 381 w 389"/>
                <a:gd name="T75" fmla="*/ 374 h 978"/>
                <a:gd name="T76" fmla="*/ 224 w 389"/>
                <a:gd name="T77" fmla="*/ 463 h 978"/>
                <a:gd name="T78" fmla="*/ 247 w 389"/>
                <a:gd name="T79" fmla="*/ 463 h 978"/>
                <a:gd name="T80" fmla="*/ 235 w 389"/>
                <a:gd name="T81" fmla="*/ 437 h 978"/>
                <a:gd name="T82" fmla="*/ 235 w 389"/>
                <a:gd name="T83" fmla="*/ 415 h 978"/>
                <a:gd name="T84" fmla="*/ 235 w 389"/>
                <a:gd name="T85" fmla="*/ 437 h 978"/>
                <a:gd name="T86" fmla="*/ 204 w 389"/>
                <a:gd name="T87" fmla="*/ 367 h 978"/>
                <a:gd name="T88" fmla="*/ 204 w 389"/>
                <a:gd name="T89" fmla="*/ 221 h 978"/>
                <a:gd name="T90" fmla="*/ 249 w 389"/>
                <a:gd name="T91" fmla="*/ 229 h 978"/>
                <a:gd name="T92" fmla="*/ 204 w 389"/>
                <a:gd name="T93" fmla="*/ 364 h 978"/>
                <a:gd name="T94" fmla="*/ 23 w 389"/>
                <a:gd name="T95" fmla="*/ 82 h 978"/>
                <a:gd name="T96" fmla="*/ 25 w 389"/>
                <a:gd name="T97" fmla="*/ 61 h 978"/>
                <a:gd name="T98" fmla="*/ 29 w 389"/>
                <a:gd name="T99" fmla="*/ 94 h 978"/>
                <a:gd name="T100" fmla="*/ 24 w 389"/>
                <a:gd name="T101" fmla="*/ 96 h 978"/>
                <a:gd name="T102" fmla="*/ 23 w 389"/>
                <a:gd name="T103" fmla="*/ 82 h 978"/>
                <a:gd name="T104" fmla="*/ 37 w 389"/>
                <a:gd name="T105" fmla="*/ 70 h 978"/>
                <a:gd name="T106" fmla="*/ 39 w 389"/>
                <a:gd name="T107" fmla="*/ 91 h 978"/>
                <a:gd name="T108" fmla="*/ 38 w 389"/>
                <a:gd name="T109" fmla="*/ 108 h 978"/>
                <a:gd name="T110" fmla="*/ 41 w 389"/>
                <a:gd name="T111" fmla="*/ 103 h 978"/>
                <a:gd name="T112" fmla="*/ 37 w 389"/>
                <a:gd name="T113" fmla="*/ 93 h 9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89" h="978">
                  <a:moveTo>
                    <a:pt x="381" y="374"/>
                  </a:moveTo>
                  <a:cubicBezTo>
                    <a:pt x="379" y="371"/>
                    <a:pt x="379" y="371"/>
                    <a:pt x="379" y="371"/>
                  </a:cubicBezTo>
                  <a:cubicBezTo>
                    <a:pt x="268" y="241"/>
                    <a:pt x="268" y="241"/>
                    <a:pt x="268" y="241"/>
                  </a:cubicBezTo>
                  <a:cubicBezTo>
                    <a:pt x="267" y="241"/>
                    <a:pt x="267" y="240"/>
                    <a:pt x="266" y="239"/>
                  </a:cubicBezTo>
                  <a:cubicBezTo>
                    <a:pt x="263" y="237"/>
                    <a:pt x="260" y="235"/>
                    <a:pt x="256" y="233"/>
                  </a:cubicBezTo>
                  <a:cubicBezTo>
                    <a:pt x="266" y="254"/>
                    <a:pt x="278" y="306"/>
                    <a:pt x="278" y="306"/>
                  </a:cubicBezTo>
                  <a:cubicBezTo>
                    <a:pt x="248" y="279"/>
                    <a:pt x="248" y="279"/>
                    <a:pt x="248" y="279"/>
                  </a:cubicBezTo>
                  <a:cubicBezTo>
                    <a:pt x="260" y="301"/>
                    <a:pt x="260" y="301"/>
                    <a:pt x="260" y="301"/>
                  </a:cubicBezTo>
                  <a:cubicBezTo>
                    <a:pt x="259" y="329"/>
                    <a:pt x="221" y="355"/>
                    <a:pt x="208" y="364"/>
                  </a:cubicBezTo>
                  <a:cubicBezTo>
                    <a:pt x="210" y="364"/>
                    <a:pt x="210" y="364"/>
                    <a:pt x="210" y="364"/>
                  </a:cubicBezTo>
                  <a:cubicBezTo>
                    <a:pt x="210" y="533"/>
                    <a:pt x="210" y="533"/>
                    <a:pt x="210" y="533"/>
                  </a:cubicBezTo>
                  <a:cubicBezTo>
                    <a:pt x="204" y="533"/>
                    <a:pt x="204" y="533"/>
                    <a:pt x="204" y="533"/>
                  </a:cubicBezTo>
                  <a:cubicBezTo>
                    <a:pt x="204" y="366"/>
                    <a:pt x="204" y="366"/>
                    <a:pt x="204" y="366"/>
                  </a:cubicBezTo>
                  <a:cubicBezTo>
                    <a:pt x="204" y="366"/>
                    <a:pt x="204" y="367"/>
                    <a:pt x="204" y="367"/>
                  </a:cubicBezTo>
                  <a:cubicBezTo>
                    <a:pt x="204" y="367"/>
                    <a:pt x="149" y="335"/>
                    <a:pt x="147" y="301"/>
                  </a:cubicBezTo>
                  <a:cubicBezTo>
                    <a:pt x="159" y="279"/>
                    <a:pt x="159" y="279"/>
                    <a:pt x="159" y="279"/>
                  </a:cubicBezTo>
                  <a:cubicBezTo>
                    <a:pt x="129" y="306"/>
                    <a:pt x="129" y="306"/>
                    <a:pt x="129" y="306"/>
                  </a:cubicBezTo>
                  <a:cubicBezTo>
                    <a:pt x="129" y="306"/>
                    <a:pt x="141" y="257"/>
                    <a:pt x="150" y="234"/>
                  </a:cubicBezTo>
                  <a:cubicBezTo>
                    <a:pt x="149" y="235"/>
                    <a:pt x="147" y="237"/>
                    <a:pt x="145" y="237"/>
                  </a:cubicBezTo>
                  <a:cubicBezTo>
                    <a:pt x="93" y="262"/>
                    <a:pt x="93" y="262"/>
                    <a:pt x="93" y="262"/>
                  </a:cubicBezTo>
                  <a:cubicBezTo>
                    <a:pt x="96" y="246"/>
                    <a:pt x="96" y="246"/>
                    <a:pt x="96" y="246"/>
                  </a:cubicBezTo>
                  <a:cubicBezTo>
                    <a:pt x="106" y="201"/>
                    <a:pt x="106" y="201"/>
                    <a:pt x="106" y="201"/>
                  </a:cubicBezTo>
                  <a:cubicBezTo>
                    <a:pt x="111" y="178"/>
                    <a:pt x="111" y="178"/>
                    <a:pt x="111" y="178"/>
                  </a:cubicBezTo>
                  <a:cubicBezTo>
                    <a:pt x="114" y="167"/>
                    <a:pt x="114" y="167"/>
                    <a:pt x="114" y="167"/>
                  </a:cubicBezTo>
                  <a:cubicBezTo>
                    <a:pt x="115" y="162"/>
                    <a:pt x="115" y="162"/>
                    <a:pt x="115" y="162"/>
                  </a:cubicBezTo>
                  <a:cubicBezTo>
                    <a:pt x="116" y="161"/>
                    <a:pt x="116" y="161"/>
                    <a:pt x="116" y="161"/>
                  </a:cubicBezTo>
                  <a:cubicBezTo>
                    <a:pt x="117" y="159"/>
                    <a:pt x="117" y="157"/>
                    <a:pt x="118" y="156"/>
                  </a:cubicBezTo>
                  <a:cubicBezTo>
                    <a:pt x="130" y="160"/>
                    <a:pt x="130" y="160"/>
                    <a:pt x="130" y="160"/>
                  </a:cubicBezTo>
                  <a:cubicBezTo>
                    <a:pt x="151" y="200"/>
                    <a:pt x="195" y="224"/>
                    <a:pt x="241" y="217"/>
                  </a:cubicBezTo>
                  <a:cubicBezTo>
                    <a:pt x="299" y="207"/>
                    <a:pt x="337" y="153"/>
                    <a:pt x="328" y="96"/>
                  </a:cubicBezTo>
                  <a:cubicBezTo>
                    <a:pt x="318" y="39"/>
                    <a:pt x="264" y="0"/>
                    <a:pt x="207" y="9"/>
                  </a:cubicBezTo>
                  <a:cubicBezTo>
                    <a:pt x="150" y="19"/>
                    <a:pt x="111" y="73"/>
                    <a:pt x="121" y="130"/>
                  </a:cubicBezTo>
                  <a:cubicBezTo>
                    <a:pt x="121" y="131"/>
                    <a:pt x="121" y="132"/>
                    <a:pt x="121" y="133"/>
                  </a:cubicBezTo>
                  <a:cubicBezTo>
                    <a:pt x="112" y="130"/>
                    <a:pt x="112" y="130"/>
                    <a:pt x="112" y="130"/>
                  </a:cubicBezTo>
                  <a:cubicBezTo>
                    <a:pt x="110" y="128"/>
                    <a:pt x="108" y="125"/>
                    <a:pt x="106" y="124"/>
                  </a:cubicBezTo>
                  <a:cubicBezTo>
                    <a:pt x="104" y="123"/>
                    <a:pt x="104" y="122"/>
                    <a:pt x="101" y="121"/>
                  </a:cubicBezTo>
                  <a:cubicBezTo>
                    <a:pt x="99" y="120"/>
                    <a:pt x="96" y="119"/>
                    <a:pt x="92" y="119"/>
                  </a:cubicBezTo>
                  <a:cubicBezTo>
                    <a:pt x="90" y="119"/>
                    <a:pt x="87" y="119"/>
                    <a:pt x="84" y="119"/>
                  </a:cubicBezTo>
                  <a:cubicBezTo>
                    <a:pt x="53" y="108"/>
                    <a:pt x="53" y="108"/>
                    <a:pt x="53" y="108"/>
                  </a:cubicBezTo>
                  <a:cubicBezTo>
                    <a:pt x="48" y="106"/>
                    <a:pt x="41" y="109"/>
                    <a:pt x="39" y="115"/>
                  </a:cubicBezTo>
                  <a:cubicBezTo>
                    <a:pt x="37" y="121"/>
                    <a:pt x="40" y="127"/>
                    <a:pt x="46" y="129"/>
                  </a:cubicBezTo>
                  <a:cubicBezTo>
                    <a:pt x="63" y="135"/>
                    <a:pt x="63" y="135"/>
                    <a:pt x="63" y="135"/>
                  </a:cubicBezTo>
                  <a:cubicBezTo>
                    <a:pt x="63" y="136"/>
                    <a:pt x="63" y="136"/>
                    <a:pt x="63" y="136"/>
                  </a:cubicBezTo>
                  <a:cubicBezTo>
                    <a:pt x="62" y="137"/>
                    <a:pt x="62" y="137"/>
                    <a:pt x="62" y="137"/>
                  </a:cubicBezTo>
                  <a:cubicBezTo>
                    <a:pt x="61" y="140"/>
                    <a:pt x="61" y="140"/>
                    <a:pt x="61" y="140"/>
                  </a:cubicBezTo>
                  <a:cubicBezTo>
                    <a:pt x="60" y="144"/>
                    <a:pt x="60" y="144"/>
                    <a:pt x="60" y="144"/>
                  </a:cubicBezTo>
                  <a:cubicBezTo>
                    <a:pt x="57" y="150"/>
                    <a:pt x="57" y="150"/>
                    <a:pt x="57" y="150"/>
                  </a:cubicBezTo>
                  <a:cubicBezTo>
                    <a:pt x="53" y="161"/>
                    <a:pt x="53" y="161"/>
                    <a:pt x="53" y="161"/>
                  </a:cubicBezTo>
                  <a:cubicBezTo>
                    <a:pt x="46" y="184"/>
                    <a:pt x="46" y="184"/>
                    <a:pt x="46" y="184"/>
                  </a:cubicBezTo>
                  <a:cubicBezTo>
                    <a:pt x="31" y="229"/>
                    <a:pt x="31" y="229"/>
                    <a:pt x="31" y="229"/>
                  </a:cubicBezTo>
                  <a:cubicBezTo>
                    <a:pt x="3" y="319"/>
                    <a:pt x="3" y="319"/>
                    <a:pt x="3" y="319"/>
                  </a:cubicBezTo>
                  <a:cubicBezTo>
                    <a:pt x="0" y="326"/>
                    <a:pt x="0" y="334"/>
                    <a:pt x="3" y="342"/>
                  </a:cubicBezTo>
                  <a:cubicBezTo>
                    <a:pt x="10" y="361"/>
                    <a:pt x="31" y="372"/>
                    <a:pt x="50" y="365"/>
                  </a:cubicBezTo>
                  <a:cubicBezTo>
                    <a:pt x="54" y="364"/>
                    <a:pt x="54" y="364"/>
                    <a:pt x="54" y="364"/>
                  </a:cubicBezTo>
                  <a:cubicBezTo>
                    <a:pt x="108" y="345"/>
                    <a:pt x="108" y="345"/>
                    <a:pt x="108" y="345"/>
                  </a:cubicBezTo>
                  <a:cubicBezTo>
                    <a:pt x="107" y="520"/>
                    <a:pt x="107" y="520"/>
                    <a:pt x="107" y="520"/>
                  </a:cubicBezTo>
                  <a:cubicBezTo>
                    <a:pt x="107" y="534"/>
                    <a:pt x="111" y="548"/>
                    <a:pt x="117" y="561"/>
                  </a:cubicBezTo>
                  <a:cubicBezTo>
                    <a:pt x="117" y="562"/>
                    <a:pt x="116" y="562"/>
                    <a:pt x="116" y="563"/>
                  </a:cubicBezTo>
                  <a:cubicBezTo>
                    <a:pt x="112" y="939"/>
                    <a:pt x="112" y="939"/>
                    <a:pt x="112" y="939"/>
                  </a:cubicBezTo>
                  <a:cubicBezTo>
                    <a:pt x="112" y="955"/>
                    <a:pt x="124" y="969"/>
                    <a:pt x="140" y="970"/>
                  </a:cubicBezTo>
                  <a:cubicBezTo>
                    <a:pt x="158" y="972"/>
                    <a:pt x="173" y="960"/>
                    <a:pt x="175" y="942"/>
                  </a:cubicBezTo>
                  <a:cubicBezTo>
                    <a:pt x="206" y="635"/>
                    <a:pt x="206" y="635"/>
                    <a:pt x="206" y="635"/>
                  </a:cubicBezTo>
                  <a:cubicBezTo>
                    <a:pt x="236" y="949"/>
                    <a:pt x="236" y="949"/>
                    <a:pt x="236" y="949"/>
                  </a:cubicBezTo>
                  <a:cubicBezTo>
                    <a:pt x="237" y="965"/>
                    <a:pt x="251" y="978"/>
                    <a:pt x="268" y="978"/>
                  </a:cubicBezTo>
                  <a:cubicBezTo>
                    <a:pt x="285" y="978"/>
                    <a:pt x="299" y="963"/>
                    <a:pt x="299" y="946"/>
                  </a:cubicBezTo>
                  <a:cubicBezTo>
                    <a:pt x="296" y="567"/>
                    <a:pt x="296" y="567"/>
                    <a:pt x="296" y="567"/>
                  </a:cubicBezTo>
                  <a:cubicBezTo>
                    <a:pt x="296" y="566"/>
                    <a:pt x="296" y="565"/>
                    <a:pt x="296" y="563"/>
                  </a:cubicBezTo>
                  <a:cubicBezTo>
                    <a:pt x="295" y="560"/>
                    <a:pt x="295" y="557"/>
                    <a:pt x="294" y="554"/>
                  </a:cubicBezTo>
                  <a:cubicBezTo>
                    <a:pt x="298" y="543"/>
                    <a:pt x="300" y="532"/>
                    <a:pt x="300" y="520"/>
                  </a:cubicBezTo>
                  <a:cubicBezTo>
                    <a:pt x="300" y="400"/>
                    <a:pt x="300" y="400"/>
                    <a:pt x="300" y="400"/>
                  </a:cubicBezTo>
                  <a:cubicBezTo>
                    <a:pt x="314" y="413"/>
                    <a:pt x="314" y="413"/>
                    <a:pt x="314" y="413"/>
                  </a:cubicBezTo>
                  <a:cubicBezTo>
                    <a:pt x="321" y="570"/>
                    <a:pt x="321" y="570"/>
                    <a:pt x="321" y="570"/>
                  </a:cubicBezTo>
                  <a:cubicBezTo>
                    <a:pt x="322" y="585"/>
                    <a:pt x="334" y="597"/>
                    <a:pt x="349" y="597"/>
                  </a:cubicBezTo>
                  <a:cubicBezTo>
                    <a:pt x="365" y="598"/>
                    <a:pt x="379" y="586"/>
                    <a:pt x="380" y="570"/>
                  </a:cubicBezTo>
                  <a:cubicBezTo>
                    <a:pt x="389" y="397"/>
                    <a:pt x="389" y="397"/>
                    <a:pt x="389" y="397"/>
                  </a:cubicBezTo>
                  <a:cubicBezTo>
                    <a:pt x="389" y="389"/>
                    <a:pt x="387" y="381"/>
                    <a:pt x="381" y="374"/>
                  </a:cubicBezTo>
                  <a:close/>
                  <a:moveTo>
                    <a:pt x="235" y="474"/>
                  </a:moveTo>
                  <a:cubicBezTo>
                    <a:pt x="229" y="474"/>
                    <a:pt x="224" y="469"/>
                    <a:pt x="224" y="463"/>
                  </a:cubicBezTo>
                  <a:cubicBezTo>
                    <a:pt x="224" y="457"/>
                    <a:pt x="229" y="452"/>
                    <a:pt x="235" y="452"/>
                  </a:cubicBezTo>
                  <a:cubicBezTo>
                    <a:pt x="242" y="452"/>
                    <a:pt x="247" y="457"/>
                    <a:pt x="247" y="463"/>
                  </a:cubicBezTo>
                  <a:cubicBezTo>
                    <a:pt x="247" y="469"/>
                    <a:pt x="242" y="474"/>
                    <a:pt x="235" y="474"/>
                  </a:cubicBezTo>
                  <a:close/>
                  <a:moveTo>
                    <a:pt x="235" y="437"/>
                  </a:moveTo>
                  <a:cubicBezTo>
                    <a:pt x="229" y="437"/>
                    <a:pt x="224" y="432"/>
                    <a:pt x="224" y="426"/>
                  </a:cubicBezTo>
                  <a:cubicBezTo>
                    <a:pt x="224" y="420"/>
                    <a:pt x="229" y="415"/>
                    <a:pt x="235" y="415"/>
                  </a:cubicBezTo>
                  <a:cubicBezTo>
                    <a:pt x="242" y="415"/>
                    <a:pt x="247" y="420"/>
                    <a:pt x="247" y="426"/>
                  </a:cubicBezTo>
                  <a:cubicBezTo>
                    <a:pt x="247" y="432"/>
                    <a:pt x="242" y="437"/>
                    <a:pt x="235" y="437"/>
                  </a:cubicBezTo>
                  <a:close/>
                  <a:moveTo>
                    <a:pt x="204" y="366"/>
                  </a:moveTo>
                  <a:cubicBezTo>
                    <a:pt x="204" y="366"/>
                    <a:pt x="204" y="367"/>
                    <a:pt x="204" y="367"/>
                  </a:cubicBezTo>
                  <a:cubicBezTo>
                    <a:pt x="185" y="357"/>
                    <a:pt x="164" y="258"/>
                    <a:pt x="159" y="231"/>
                  </a:cubicBezTo>
                  <a:cubicBezTo>
                    <a:pt x="172" y="224"/>
                    <a:pt x="188" y="221"/>
                    <a:pt x="204" y="221"/>
                  </a:cubicBezTo>
                  <a:cubicBezTo>
                    <a:pt x="205" y="221"/>
                    <a:pt x="205" y="221"/>
                    <a:pt x="205" y="221"/>
                  </a:cubicBezTo>
                  <a:cubicBezTo>
                    <a:pt x="212" y="221"/>
                    <a:pt x="232" y="223"/>
                    <a:pt x="249" y="229"/>
                  </a:cubicBezTo>
                  <a:cubicBezTo>
                    <a:pt x="244" y="253"/>
                    <a:pt x="225" y="345"/>
                    <a:pt x="207" y="364"/>
                  </a:cubicBezTo>
                  <a:cubicBezTo>
                    <a:pt x="204" y="364"/>
                    <a:pt x="204" y="364"/>
                    <a:pt x="204" y="364"/>
                  </a:cubicBezTo>
                  <a:lnTo>
                    <a:pt x="204" y="366"/>
                  </a:lnTo>
                  <a:close/>
                  <a:moveTo>
                    <a:pt x="23" y="82"/>
                  </a:moveTo>
                  <a:cubicBezTo>
                    <a:pt x="14" y="69"/>
                    <a:pt x="23" y="60"/>
                    <a:pt x="23" y="60"/>
                  </a:cubicBezTo>
                  <a:cubicBezTo>
                    <a:pt x="25" y="61"/>
                    <a:pt x="25" y="61"/>
                    <a:pt x="25" y="61"/>
                  </a:cubicBezTo>
                  <a:cubicBezTo>
                    <a:pt x="25" y="62"/>
                    <a:pt x="17" y="69"/>
                    <a:pt x="25" y="81"/>
                  </a:cubicBezTo>
                  <a:cubicBezTo>
                    <a:pt x="29" y="86"/>
                    <a:pt x="30" y="91"/>
                    <a:pt x="29" y="94"/>
                  </a:cubicBezTo>
                  <a:cubicBezTo>
                    <a:pt x="27" y="97"/>
                    <a:pt x="24" y="98"/>
                    <a:pt x="24" y="98"/>
                  </a:cubicBezTo>
                  <a:cubicBezTo>
                    <a:pt x="24" y="96"/>
                    <a:pt x="24" y="96"/>
                    <a:pt x="24" y="96"/>
                  </a:cubicBezTo>
                  <a:cubicBezTo>
                    <a:pt x="24" y="96"/>
                    <a:pt x="26" y="95"/>
                    <a:pt x="26" y="93"/>
                  </a:cubicBezTo>
                  <a:cubicBezTo>
                    <a:pt x="27" y="91"/>
                    <a:pt x="26" y="87"/>
                    <a:pt x="23" y="82"/>
                  </a:cubicBezTo>
                  <a:close/>
                  <a:moveTo>
                    <a:pt x="37" y="93"/>
                  </a:moveTo>
                  <a:cubicBezTo>
                    <a:pt x="28" y="79"/>
                    <a:pt x="37" y="70"/>
                    <a:pt x="37" y="70"/>
                  </a:cubicBezTo>
                  <a:cubicBezTo>
                    <a:pt x="39" y="72"/>
                    <a:pt x="39" y="72"/>
                    <a:pt x="39" y="72"/>
                  </a:cubicBezTo>
                  <a:cubicBezTo>
                    <a:pt x="39" y="72"/>
                    <a:pt x="31" y="80"/>
                    <a:pt x="39" y="91"/>
                  </a:cubicBezTo>
                  <a:cubicBezTo>
                    <a:pt x="43" y="97"/>
                    <a:pt x="44" y="101"/>
                    <a:pt x="43" y="104"/>
                  </a:cubicBezTo>
                  <a:cubicBezTo>
                    <a:pt x="42" y="107"/>
                    <a:pt x="39" y="108"/>
                    <a:pt x="38" y="108"/>
                  </a:cubicBezTo>
                  <a:cubicBezTo>
                    <a:pt x="38" y="106"/>
                    <a:pt x="38" y="106"/>
                    <a:pt x="38" y="106"/>
                  </a:cubicBezTo>
                  <a:cubicBezTo>
                    <a:pt x="38" y="106"/>
                    <a:pt x="40" y="105"/>
                    <a:pt x="41" y="103"/>
                  </a:cubicBezTo>
                  <a:cubicBezTo>
                    <a:pt x="41" y="101"/>
                    <a:pt x="40" y="97"/>
                    <a:pt x="37" y="93"/>
                  </a:cubicBezTo>
                  <a:close/>
                  <a:moveTo>
                    <a:pt x="37" y="93"/>
                  </a:moveTo>
                  <a:cubicBezTo>
                    <a:pt x="37" y="93"/>
                    <a:pt x="37" y="93"/>
                    <a:pt x="37" y="93"/>
                  </a:cubicBezTo>
                </a:path>
              </a:pathLst>
            </a:custGeom>
            <a:gradFill flip="none" rotWithShape="1">
              <a:gsLst>
                <a:gs pos="91000">
                  <a:schemeClr val="accent4">
                    <a:lumMod val="20000"/>
                    <a:lumOff val="80000"/>
                  </a:schemeClr>
                </a:gs>
                <a:gs pos="91000">
                  <a:schemeClr val="accent4"/>
                </a:gs>
              </a:gsLst>
              <a:lin ang="5400000" scaled="1"/>
              <a:tileRect/>
            </a:gradFill>
            <a:ln>
              <a:noFill/>
            </a:ln>
          </p:spPr>
          <p:txBody>
            <a:bodyPr vert="horz" wrap="square" lIns="91440" tIns="45720" rIns="91440" bIns="45720" numCol="1" anchor="t" anchorCtr="0" compatLnSpc="1">
              <a:prstTxWarp prst="textNoShape">
                <a:avLst/>
              </a:prstTxWarp>
            </a:bodyPr>
            <a:lstStyle/>
            <a:p>
              <a:endParaRPr lang="zh-CN" altLang="en-US">
                <a:latin typeface="Impact" panose="020B0806030902050204" pitchFamily="34" charset="0"/>
                <a:ea typeface="微软雅黑" panose="020B0503020204020204" pitchFamily="34" charset="-122"/>
              </a:endParaRPr>
            </a:p>
          </p:txBody>
        </p:sp>
        <p:sp>
          <p:nvSpPr>
            <p:cNvPr id="52" name="矩形 51"/>
            <p:cNvSpPr>
              <a:spLocks/>
            </p:cNvSpPr>
            <p:nvPr/>
          </p:nvSpPr>
          <p:spPr>
            <a:xfrm>
              <a:off x="8412985" y="4736378"/>
              <a:ext cx="1469515" cy="657314"/>
            </a:xfrm>
            <a:prstGeom prst="rect">
              <a:avLst/>
            </a:prstGeom>
          </p:spPr>
          <p:txBody>
            <a:bodyPr wrap="square">
              <a:spAutoFit/>
            </a:bodyPr>
            <a:lstStyle/>
            <a:p>
              <a:pPr algn="ctr"/>
              <a:r>
                <a:rPr lang="en-US" altLang="zh-CN" sz="3200" dirty="0">
                  <a:solidFill>
                    <a:schemeClr val="bg1"/>
                  </a:solidFill>
                  <a:latin typeface="Impact" panose="020B0806030902050204" pitchFamily="34" charset="0"/>
                </a:rPr>
                <a:t>15.5</a:t>
              </a:r>
              <a:r>
                <a:rPr lang="en-US" altLang="zh-CN" sz="3200" b="0" i="0" dirty="0">
                  <a:solidFill>
                    <a:schemeClr val="bg1"/>
                  </a:solidFill>
                  <a:effectLst/>
                  <a:latin typeface="Impact" panose="020B0806030902050204" pitchFamily="34" charset="0"/>
                </a:rPr>
                <a:t>%</a:t>
              </a:r>
              <a:endParaRPr lang="zh-CN" altLang="en-US" sz="3200" dirty="0">
                <a:solidFill>
                  <a:schemeClr val="bg1"/>
                </a:solidFill>
                <a:latin typeface="Impact" panose="020B0806030902050204" pitchFamily="34" charset="0"/>
              </a:endParaRPr>
            </a:p>
          </p:txBody>
        </p:sp>
        <p:sp>
          <p:nvSpPr>
            <p:cNvPr id="53" name="矩形 52"/>
            <p:cNvSpPr>
              <a:spLocks/>
            </p:cNvSpPr>
            <p:nvPr/>
          </p:nvSpPr>
          <p:spPr>
            <a:xfrm>
              <a:off x="9922138" y="4716997"/>
              <a:ext cx="1215887" cy="657314"/>
            </a:xfrm>
            <a:prstGeom prst="rect">
              <a:avLst/>
            </a:prstGeom>
          </p:spPr>
          <p:txBody>
            <a:bodyPr wrap="square">
              <a:spAutoFit/>
            </a:bodyPr>
            <a:lstStyle/>
            <a:p>
              <a:pPr algn="ctr"/>
              <a:r>
                <a:rPr lang="en-US" altLang="zh-CN" sz="3200" b="0" i="0" dirty="0">
                  <a:solidFill>
                    <a:schemeClr val="bg1"/>
                  </a:solidFill>
                  <a:effectLst/>
                  <a:latin typeface="Impact" panose="020B0806030902050204" pitchFamily="34" charset="0"/>
                </a:rPr>
                <a:t>8.7%</a:t>
              </a:r>
              <a:endParaRPr lang="zh-CN" altLang="en-US" sz="3200" dirty="0">
                <a:solidFill>
                  <a:schemeClr val="bg1"/>
                </a:solidFill>
                <a:latin typeface="Impact" panose="020B0806030902050204" pitchFamily="34" charset="0"/>
              </a:endParaRPr>
            </a:p>
          </p:txBody>
        </p:sp>
        <p:sp>
          <p:nvSpPr>
            <p:cNvPr id="58" name="矩形 57"/>
            <p:cNvSpPr>
              <a:spLocks/>
            </p:cNvSpPr>
            <p:nvPr/>
          </p:nvSpPr>
          <p:spPr>
            <a:xfrm>
              <a:off x="9520557" y="2970058"/>
              <a:ext cx="746747" cy="484337"/>
            </a:xfrm>
            <a:prstGeom prst="rect">
              <a:avLst/>
            </a:prstGeom>
          </p:spPr>
          <p:txBody>
            <a:bodyPr wrap="square">
              <a:spAutoFit/>
            </a:bodyPr>
            <a:lstStyle/>
            <a:p>
              <a:endParaRPr lang="zh-CN" altLang="en-US" sz="2200" b="1" dirty="0">
                <a:solidFill>
                  <a:schemeClr val="accent1"/>
                </a:solidFill>
              </a:endParaRPr>
            </a:p>
          </p:txBody>
        </p:sp>
      </p:grpSp>
      <p:grpSp>
        <p:nvGrpSpPr>
          <p:cNvPr id="37" name="组合 36"/>
          <p:cNvGrpSpPr/>
          <p:nvPr/>
        </p:nvGrpSpPr>
        <p:grpSpPr>
          <a:xfrm>
            <a:off x="3392541" y="599456"/>
            <a:ext cx="5656667" cy="600075"/>
            <a:chOff x="3392541" y="599456"/>
            <a:chExt cx="5656667" cy="600075"/>
          </a:xfrm>
        </p:grpSpPr>
        <p:grpSp>
          <p:nvGrpSpPr>
            <p:cNvPr id="38" name="组合 37"/>
            <p:cNvGrpSpPr/>
            <p:nvPr/>
          </p:nvGrpSpPr>
          <p:grpSpPr>
            <a:xfrm>
              <a:off x="3392541" y="599456"/>
              <a:ext cx="5656667" cy="600075"/>
              <a:chOff x="631919" y="1135063"/>
              <a:chExt cx="5656667" cy="600075"/>
            </a:xfrm>
            <a:solidFill>
              <a:schemeClr val="bg1"/>
            </a:solidFill>
          </p:grpSpPr>
          <p:sp>
            <p:nvSpPr>
              <p:cNvPr id="40" name="Freeform 5"/>
              <p:cNvSpPr>
                <a:spLocks/>
              </p:cNvSpPr>
              <p:nvPr/>
            </p:nvSpPr>
            <p:spPr bwMode="auto">
              <a:xfrm>
                <a:off x="5623423" y="1201246"/>
                <a:ext cx="665163" cy="530225"/>
              </a:xfrm>
              <a:custGeom>
                <a:avLst/>
                <a:gdLst>
                  <a:gd name="T0" fmla="*/ 333 w 419"/>
                  <a:gd name="T1" fmla="*/ 334 h 334"/>
                  <a:gd name="T2" fmla="*/ 0 w 419"/>
                  <a:gd name="T3" fmla="*/ 334 h 334"/>
                  <a:gd name="T4" fmla="*/ 163 w 419"/>
                  <a:gd name="T5" fmla="*/ 0 h 334"/>
                  <a:gd name="T6" fmla="*/ 419 w 419"/>
                  <a:gd name="T7" fmla="*/ 0 h 334"/>
                  <a:gd name="T8" fmla="*/ 254 w 419"/>
                  <a:gd name="T9" fmla="*/ 167 h 334"/>
                  <a:gd name="T10" fmla="*/ 333 w 419"/>
                  <a:gd name="T11" fmla="*/ 334 h 334"/>
                </a:gdLst>
                <a:ahLst/>
                <a:cxnLst>
                  <a:cxn ang="0">
                    <a:pos x="T0" y="T1"/>
                  </a:cxn>
                  <a:cxn ang="0">
                    <a:pos x="T2" y="T3"/>
                  </a:cxn>
                  <a:cxn ang="0">
                    <a:pos x="T4" y="T5"/>
                  </a:cxn>
                  <a:cxn ang="0">
                    <a:pos x="T6" y="T7"/>
                  </a:cxn>
                  <a:cxn ang="0">
                    <a:pos x="T8" y="T9"/>
                  </a:cxn>
                  <a:cxn ang="0">
                    <a:pos x="T10" y="T11"/>
                  </a:cxn>
                </a:cxnLst>
                <a:rect l="0" t="0" r="r" b="b"/>
                <a:pathLst>
                  <a:path w="419" h="334">
                    <a:moveTo>
                      <a:pt x="333" y="334"/>
                    </a:moveTo>
                    <a:lnTo>
                      <a:pt x="0" y="334"/>
                    </a:lnTo>
                    <a:lnTo>
                      <a:pt x="163" y="0"/>
                    </a:lnTo>
                    <a:lnTo>
                      <a:pt x="419" y="0"/>
                    </a:lnTo>
                    <a:lnTo>
                      <a:pt x="254" y="167"/>
                    </a:lnTo>
                    <a:lnTo>
                      <a:pt x="333" y="334"/>
                    </a:lnTo>
                    <a:close/>
                  </a:path>
                </a:pathLst>
              </a:custGeom>
              <a:grpFill/>
              <a:ln w="2857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59" name="Freeform 6"/>
              <p:cNvSpPr>
                <a:spLocks/>
              </p:cNvSpPr>
              <p:nvPr/>
            </p:nvSpPr>
            <p:spPr bwMode="auto">
              <a:xfrm>
                <a:off x="631919" y="1201246"/>
                <a:ext cx="665163" cy="530225"/>
              </a:xfrm>
              <a:custGeom>
                <a:avLst/>
                <a:gdLst>
                  <a:gd name="T0" fmla="*/ 87 w 419"/>
                  <a:gd name="T1" fmla="*/ 0 h 334"/>
                  <a:gd name="T2" fmla="*/ 419 w 419"/>
                  <a:gd name="T3" fmla="*/ 0 h 334"/>
                  <a:gd name="T4" fmla="*/ 257 w 419"/>
                  <a:gd name="T5" fmla="*/ 334 h 334"/>
                  <a:gd name="T6" fmla="*/ 0 w 419"/>
                  <a:gd name="T7" fmla="*/ 334 h 334"/>
                  <a:gd name="T8" fmla="*/ 165 w 419"/>
                  <a:gd name="T9" fmla="*/ 167 h 334"/>
                  <a:gd name="T10" fmla="*/ 87 w 419"/>
                  <a:gd name="T11" fmla="*/ 0 h 334"/>
                </a:gdLst>
                <a:ahLst/>
                <a:cxnLst>
                  <a:cxn ang="0">
                    <a:pos x="T0" y="T1"/>
                  </a:cxn>
                  <a:cxn ang="0">
                    <a:pos x="T2" y="T3"/>
                  </a:cxn>
                  <a:cxn ang="0">
                    <a:pos x="T4" y="T5"/>
                  </a:cxn>
                  <a:cxn ang="0">
                    <a:pos x="T6" y="T7"/>
                  </a:cxn>
                  <a:cxn ang="0">
                    <a:pos x="T8" y="T9"/>
                  </a:cxn>
                  <a:cxn ang="0">
                    <a:pos x="T10" y="T11"/>
                  </a:cxn>
                </a:cxnLst>
                <a:rect l="0" t="0" r="r" b="b"/>
                <a:pathLst>
                  <a:path w="419" h="334">
                    <a:moveTo>
                      <a:pt x="87" y="0"/>
                    </a:moveTo>
                    <a:lnTo>
                      <a:pt x="419" y="0"/>
                    </a:lnTo>
                    <a:lnTo>
                      <a:pt x="257" y="334"/>
                    </a:lnTo>
                    <a:lnTo>
                      <a:pt x="0" y="334"/>
                    </a:lnTo>
                    <a:lnTo>
                      <a:pt x="165" y="167"/>
                    </a:lnTo>
                    <a:lnTo>
                      <a:pt x="87" y="0"/>
                    </a:lnTo>
                    <a:close/>
                  </a:path>
                </a:pathLst>
              </a:custGeom>
              <a:grpFill/>
              <a:ln w="2857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60" name="Freeform 7"/>
              <p:cNvSpPr>
                <a:spLocks/>
              </p:cNvSpPr>
              <p:nvPr/>
            </p:nvSpPr>
            <p:spPr bwMode="auto">
              <a:xfrm>
                <a:off x="1135063" y="1135063"/>
                <a:ext cx="4684713" cy="600075"/>
              </a:xfrm>
              <a:custGeom>
                <a:avLst/>
                <a:gdLst>
                  <a:gd name="T0" fmla="*/ 2761 w 2951"/>
                  <a:gd name="T1" fmla="*/ 378 h 378"/>
                  <a:gd name="T2" fmla="*/ 0 w 2951"/>
                  <a:gd name="T3" fmla="*/ 378 h 378"/>
                  <a:gd name="T4" fmla="*/ 188 w 2951"/>
                  <a:gd name="T5" fmla="*/ 0 h 378"/>
                  <a:gd name="T6" fmla="*/ 2951 w 2951"/>
                  <a:gd name="T7" fmla="*/ 0 h 378"/>
                  <a:gd name="T8" fmla="*/ 2761 w 2951"/>
                  <a:gd name="T9" fmla="*/ 378 h 378"/>
                </a:gdLst>
                <a:ahLst/>
                <a:cxnLst>
                  <a:cxn ang="0">
                    <a:pos x="T0" y="T1"/>
                  </a:cxn>
                  <a:cxn ang="0">
                    <a:pos x="T2" y="T3"/>
                  </a:cxn>
                  <a:cxn ang="0">
                    <a:pos x="T4" y="T5"/>
                  </a:cxn>
                  <a:cxn ang="0">
                    <a:pos x="T6" y="T7"/>
                  </a:cxn>
                  <a:cxn ang="0">
                    <a:pos x="T8" y="T9"/>
                  </a:cxn>
                </a:cxnLst>
                <a:rect l="0" t="0" r="r" b="b"/>
                <a:pathLst>
                  <a:path w="2951" h="378">
                    <a:moveTo>
                      <a:pt x="2761" y="378"/>
                    </a:moveTo>
                    <a:lnTo>
                      <a:pt x="0" y="378"/>
                    </a:lnTo>
                    <a:lnTo>
                      <a:pt x="188" y="0"/>
                    </a:lnTo>
                    <a:lnTo>
                      <a:pt x="2951" y="0"/>
                    </a:lnTo>
                    <a:lnTo>
                      <a:pt x="2761" y="378"/>
                    </a:lnTo>
                    <a:close/>
                  </a:path>
                </a:pathLst>
              </a:custGeom>
              <a:grpFill/>
              <a:ln w="28575">
                <a:noFill/>
                <a:round/>
                <a:headEnd/>
                <a:tailEnd/>
              </a:ln>
            </p:spPr>
            <p:txBody>
              <a:bodyPr vert="horz" wrap="square" lIns="91440" tIns="45720" rIns="91440" bIns="45720" numCol="1" anchor="t" anchorCtr="0" compatLnSpc="1">
                <a:prstTxWarp prst="textNoShape">
                  <a:avLst/>
                </a:prstTxWarp>
              </a:bodyPr>
              <a:lstStyle/>
              <a:p>
                <a:endParaRPr lang="zh-CN" altLang="en-US"/>
              </a:p>
            </p:txBody>
          </p:sp>
        </p:grpSp>
        <p:sp>
          <p:nvSpPr>
            <p:cNvPr id="39" name="矩形 38"/>
            <p:cNvSpPr/>
            <p:nvPr/>
          </p:nvSpPr>
          <p:spPr>
            <a:xfrm>
              <a:off x="3837741" y="637573"/>
              <a:ext cx="4800600" cy="492443"/>
            </a:xfrm>
            <a:prstGeom prst="rect">
              <a:avLst/>
            </a:prstGeom>
          </p:spPr>
          <p:txBody>
            <a:bodyPr wrap="square">
              <a:spAutoFit/>
            </a:bodyPr>
            <a:lstStyle/>
            <a:p>
              <a:pPr algn="ctr" fontAlgn="ctr"/>
              <a:r>
                <a:rPr lang="zh-CN" altLang="en-US" sz="2600" b="1" i="0">
                  <a:solidFill>
                    <a:schemeClr val="accent1"/>
                  </a:solidFill>
                  <a:effectLst/>
                  <a:latin typeface="Helvetica" panose="020B0604020202020204" pitchFamily="34" charset="0"/>
                </a:rPr>
                <a:t>戒烟人群女性高于男性</a:t>
              </a:r>
              <a:endParaRPr lang="zh-CN" altLang="en-US" sz="2600" b="1" i="0" dirty="0">
                <a:solidFill>
                  <a:schemeClr val="accent1"/>
                </a:solidFill>
                <a:effectLst/>
                <a:latin typeface="Helvetica" panose="020B0604020202020204" pitchFamily="34" charset="0"/>
              </a:endParaRPr>
            </a:p>
          </p:txBody>
        </p:sp>
      </p:grpSp>
      <p:sp>
        <p:nvSpPr>
          <p:cNvPr id="34" name="矩形 33"/>
          <p:cNvSpPr>
            <a:spLocks/>
          </p:cNvSpPr>
          <p:nvPr/>
        </p:nvSpPr>
        <p:spPr>
          <a:xfrm>
            <a:off x="8614509" y="1539259"/>
            <a:ext cx="1939955" cy="584775"/>
          </a:xfrm>
          <a:prstGeom prst="rect">
            <a:avLst/>
          </a:prstGeom>
        </p:spPr>
        <p:txBody>
          <a:bodyPr wrap="none">
            <a:spAutoFit/>
          </a:bodyPr>
          <a:lstStyle/>
          <a:p>
            <a:pPr algn="ctr"/>
            <a:r>
              <a:rPr lang="zh-CN" altLang="en-US" sz="3200" b="1">
                <a:solidFill>
                  <a:schemeClr val="bg1"/>
                </a:solidFill>
                <a:latin typeface="Helvetica" panose="020B0604020202020204" pitchFamily="34" charset="0"/>
              </a:rPr>
              <a:t>成功戒烟 </a:t>
            </a:r>
          </a:p>
        </p:txBody>
      </p:sp>
    </p:spTree>
    <p:custDataLst>
      <p:tags r:id="rId1"/>
    </p:custDataLst>
    <p:extLst>
      <p:ext uri="{BB962C8B-B14F-4D97-AF65-F5344CB8AC3E}">
        <p14:creationId xmlns:p14="http://schemas.microsoft.com/office/powerpoint/2010/main" val="21639962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圆角矩形 13"/>
          <p:cNvSpPr/>
          <p:nvPr/>
        </p:nvSpPr>
        <p:spPr>
          <a:xfrm>
            <a:off x="2014701" y="3098801"/>
            <a:ext cx="9415299" cy="2139786"/>
          </a:xfrm>
          <a:prstGeom prst="roundRect">
            <a:avLst>
              <a:gd name="adj" fmla="val 5788"/>
            </a:avLst>
          </a:prstGeom>
          <a:solidFill>
            <a:schemeClr val="bg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 name="图片 5"/>
          <p:cNvPicPr>
            <a:picLocks noChangeAspect="1"/>
          </p:cNvPicPr>
          <p:nvPr/>
        </p:nvPicPr>
        <p:blipFill>
          <a:blip r:embed="rId2"/>
          <a:stretch>
            <a:fillRect/>
          </a:stretch>
        </p:blipFill>
        <p:spPr>
          <a:xfrm>
            <a:off x="403616" y="786472"/>
            <a:ext cx="3222170" cy="6071528"/>
          </a:xfrm>
          <a:prstGeom prst="rect">
            <a:avLst/>
          </a:prstGeom>
        </p:spPr>
      </p:pic>
      <p:grpSp>
        <p:nvGrpSpPr>
          <p:cNvPr id="2" name="组合 1"/>
          <p:cNvGrpSpPr/>
          <p:nvPr/>
        </p:nvGrpSpPr>
        <p:grpSpPr>
          <a:xfrm>
            <a:off x="3870756" y="3348149"/>
            <a:ext cx="1694866" cy="2411654"/>
            <a:chOff x="3806058" y="2664503"/>
            <a:chExt cx="1867589" cy="2657424"/>
          </a:xfrm>
        </p:grpSpPr>
        <p:sp>
          <p:nvSpPr>
            <p:cNvPr id="72" name="BackShape"/>
            <p:cNvSpPr/>
            <p:nvPr/>
          </p:nvSpPr>
          <p:spPr>
            <a:xfrm>
              <a:off x="3806058" y="2664503"/>
              <a:ext cx="1867589" cy="1867588"/>
            </a:xfrm>
            <a:prstGeom prst="ellipse">
              <a:avLst/>
            </a:prstGeom>
            <a:solidFill>
              <a:schemeClr val="accent1">
                <a:alpha val="80000"/>
              </a:schemeClr>
            </a:solidFill>
            <a:ln w="76200">
              <a:solidFill>
                <a:schemeClr val="bg1">
                  <a:alpha val="59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8" name="矩形 7"/>
            <p:cNvSpPr/>
            <p:nvPr/>
          </p:nvSpPr>
          <p:spPr>
            <a:xfrm>
              <a:off x="3846777" y="4948871"/>
              <a:ext cx="1786148" cy="373056"/>
            </a:xfrm>
            <a:prstGeom prst="rect">
              <a:avLst/>
            </a:prstGeom>
          </p:spPr>
          <p:txBody>
            <a:bodyPr wrap="none">
              <a:spAutoFit/>
            </a:bodyPr>
            <a:lstStyle/>
            <a:p>
              <a:pPr algn="ctr"/>
              <a:r>
                <a:rPr lang="zh-CN" altLang="en-US" sz="1600" b="0" i="0" dirty="0">
                  <a:solidFill>
                    <a:srgbClr val="3E3E3E"/>
                  </a:solidFill>
                  <a:effectLst/>
                  <a:latin typeface="Helvetica Neue"/>
                </a:rPr>
                <a:t>为了自己的健康</a:t>
              </a:r>
              <a:endParaRPr lang="zh-CN" altLang="en-US" sz="1600" dirty="0"/>
            </a:p>
          </p:txBody>
        </p:sp>
        <p:sp>
          <p:nvSpPr>
            <p:cNvPr id="16" name="Freeform 5"/>
            <p:cNvSpPr>
              <a:spLocks/>
            </p:cNvSpPr>
            <p:nvPr/>
          </p:nvSpPr>
          <p:spPr bwMode="auto">
            <a:xfrm>
              <a:off x="3940947" y="2738434"/>
              <a:ext cx="1597807" cy="1599293"/>
            </a:xfrm>
            <a:custGeom>
              <a:avLst/>
              <a:gdLst>
                <a:gd name="T0" fmla="*/ 3080 w 3155"/>
                <a:gd name="T1" fmla="*/ 2271 h 3155"/>
                <a:gd name="T2" fmla="*/ 2258 w 3155"/>
                <a:gd name="T3" fmla="*/ 405 h 3155"/>
                <a:gd name="T4" fmla="*/ 1794 w 3155"/>
                <a:gd name="T5" fmla="*/ 486 h 3155"/>
                <a:gd name="T6" fmla="*/ 1749 w 3155"/>
                <a:gd name="T7" fmla="*/ 1244 h 3155"/>
                <a:gd name="T8" fmla="*/ 1741 w 3155"/>
                <a:gd name="T9" fmla="*/ 1315 h 3155"/>
                <a:gd name="T10" fmla="*/ 1658 w 3155"/>
                <a:gd name="T11" fmla="*/ 1176 h 3155"/>
                <a:gd name="T12" fmla="*/ 1685 w 3155"/>
                <a:gd name="T13" fmla="*/ 0 h 3155"/>
                <a:gd name="T14" fmla="*/ 1427 w 3155"/>
                <a:gd name="T15" fmla="*/ 0 h 3155"/>
                <a:gd name="T16" fmla="*/ 1463 w 3155"/>
                <a:gd name="T17" fmla="*/ 1150 h 3155"/>
                <a:gd name="T18" fmla="*/ 1392 w 3155"/>
                <a:gd name="T19" fmla="*/ 1290 h 3155"/>
                <a:gd name="T20" fmla="*/ 1387 w 3155"/>
                <a:gd name="T21" fmla="*/ 1244 h 3155"/>
                <a:gd name="T22" fmla="*/ 1343 w 3155"/>
                <a:gd name="T23" fmla="*/ 486 h 3155"/>
                <a:gd name="T24" fmla="*/ 880 w 3155"/>
                <a:gd name="T25" fmla="*/ 405 h 3155"/>
                <a:gd name="T26" fmla="*/ 272 w 3155"/>
                <a:gd name="T27" fmla="*/ 1316 h 3155"/>
                <a:gd name="T28" fmla="*/ 104 w 3155"/>
                <a:gd name="T29" fmla="*/ 3052 h 3155"/>
                <a:gd name="T30" fmla="*/ 443 w 3155"/>
                <a:gd name="T31" fmla="*/ 3055 h 3155"/>
                <a:gd name="T32" fmla="*/ 1209 w 3155"/>
                <a:gd name="T33" fmla="*/ 2922 h 3155"/>
                <a:gd name="T34" fmla="*/ 1493 w 3155"/>
                <a:gd name="T35" fmla="*/ 2299 h 3155"/>
                <a:gd name="T36" fmla="*/ 1424 w 3155"/>
                <a:gd name="T37" fmla="*/ 1620 h 3155"/>
                <a:gd name="T38" fmla="*/ 1569 w 3155"/>
                <a:gd name="T39" fmla="*/ 1372 h 3155"/>
                <a:gd name="T40" fmla="*/ 1711 w 3155"/>
                <a:gd name="T41" fmla="*/ 1630 h 3155"/>
                <a:gd name="T42" fmla="*/ 1642 w 3155"/>
                <a:gd name="T43" fmla="*/ 2299 h 3155"/>
                <a:gd name="T44" fmla="*/ 1927 w 3155"/>
                <a:gd name="T45" fmla="*/ 2922 h 3155"/>
                <a:gd name="T46" fmla="*/ 2692 w 3155"/>
                <a:gd name="T47" fmla="*/ 3055 h 3155"/>
                <a:gd name="T48" fmla="*/ 3031 w 3155"/>
                <a:gd name="T49" fmla="*/ 3052 h 3155"/>
                <a:gd name="T50" fmla="*/ 3080 w 3155"/>
                <a:gd name="T51" fmla="*/ 2271 h 3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155" h="3155">
                  <a:moveTo>
                    <a:pt x="3080" y="2271"/>
                  </a:moveTo>
                  <a:cubicBezTo>
                    <a:pt x="3155" y="2030"/>
                    <a:pt x="2994" y="1024"/>
                    <a:pt x="2258" y="405"/>
                  </a:cubicBezTo>
                  <a:cubicBezTo>
                    <a:pt x="1896" y="101"/>
                    <a:pt x="1804" y="342"/>
                    <a:pt x="1794" y="486"/>
                  </a:cubicBezTo>
                  <a:cubicBezTo>
                    <a:pt x="1785" y="628"/>
                    <a:pt x="1787" y="978"/>
                    <a:pt x="1749" y="1244"/>
                  </a:cubicBezTo>
                  <a:cubicBezTo>
                    <a:pt x="1746" y="1265"/>
                    <a:pt x="1742" y="1290"/>
                    <a:pt x="1741" y="1315"/>
                  </a:cubicBezTo>
                  <a:cubicBezTo>
                    <a:pt x="1658" y="1176"/>
                    <a:pt x="1658" y="1176"/>
                    <a:pt x="1658" y="1176"/>
                  </a:cubicBezTo>
                  <a:cubicBezTo>
                    <a:pt x="1685" y="0"/>
                    <a:pt x="1685" y="0"/>
                    <a:pt x="1685" y="0"/>
                  </a:cubicBezTo>
                  <a:cubicBezTo>
                    <a:pt x="1427" y="0"/>
                    <a:pt x="1427" y="0"/>
                    <a:pt x="1427" y="0"/>
                  </a:cubicBezTo>
                  <a:cubicBezTo>
                    <a:pt x="1463" y="1150"/>
                    <a:pt x="1463" y="1150"/>
                    <a:pt x="1463" y="1150"/>
                  </a:cubicBezTo>
                  <a:cubicBezTo>
                    <a:pt x="1392" y="1290"/>
                    <a:pt x="1392" y="1290"/>
                    <a:pt x="1392" y="1290"/>
                  </a:cubicBezTo>
                  <a:cubicBezTo>
                    <a:pt x="1391" y="1275"/>
                    <a:pt x="1389" y="1259"/>
                    <a:pt x="1387" y="1244"/>
                  </a:cubicBezTo>
                  <a:cubicBezTo>
                    <a:pt x="1349" y="979"/>
                    <a:pt x="1351" y="629"/>
                    <a:pt x="1343" y="486"/>
                  </a:cubicBezTo>
                  <a:cubicBezTo>
                    <a:pt x="1334" y="344"/>
                    <a:pt x="1235" y="94"/>
                    <a:pt x="880" y="405"/>
                  </a:cubicBezTo>
                  <a:cubicBezTo>
                    <a:pt x="522" y="718"/>
                    <a:pt x="372" y="996"/>
                    <a:pt x="272" y="1316"/>
                  </a:cubicBezTo>
                  <a:cubicBezTo>
                    <a:pt x="79" y="1490"/>
                    <a:pt x="0" y="2335"/>
                    <a:pt x="104" y="3052"/>
                  </a:cubicBezTo>
                  <a:cubicBezTo>
                    <a:pt x="122" y="3145"/>
                    <a:pt x="238" y="3155"/>
                    <a:pt x="443" y="3055"/>
                  </a:cubicBezTo>
                  <a:cubicBezTo>
                    <a:pt x="647" y="2958"/>
                    <a:pt x="1110" y="2913"/>
                    <a:pt x="1209" y="2922"/>
                  </a:cubicBezTo>
                  <a:cubicBezTo>
                    <a:pt x="1306" y="2932"/>
                    <a:pt x="1556" y="2780"/>
                    <a:pt x="1493" y="2299"/>
                  </a:cubicBezTo>
                  <a:cubicBezTo>
                    <a:pt x="1458" y="2033"/>
                    <a:pt x="1440" y="1807"/>
                    <a:pt x="1424" y="1620"/>
                  </a:cubicBezTo>
                  <a:cubicBezTo>
                    <a:pt x="1475" y="1551"/>
                    <a:pt x="1562" y="1435"/>
                    <a:pt x="1569" y="1372"/>
                  </a:cubicBezTo>
                  <a:cubicBezTo>
                    <a:pt x="1581" y="1414"/>
                    <a:pt x="1660" y="1546"/>
                    <a:pt x="1711" y="1630"/>
                  </a:cubicBezTo>
                  <a:cubicBezTo>
                    <a:pt x="1695" y="1815"/>
                    <a:pt x="1676" y="2038"/>
                    <a:pt x="1642" y="2299"/>
                  </a:cubicBezTo>
                  <a:cubicBezTo>
                    <a:pt x="1579" y="2780"/>
                    <a:pt x="1828" y="2932"/>
                    <a:pt x="1927" y="2922"/>
                  </a:cubicBezTo>
                  <a:cubicBezTo>
                    <a:pt x="2025" y="2913"/>
                    <a:pt x="2489" y="2958"/>
                    <a:pt x="2692" y="3055"/>
                  </a:cubicBezTo>
                  <a:cubicBezTo>
                    <a:pt x="2897" y="3153"/>
                    <a:pt x="3013" y="3145"/>
                    <a:pt x="3031" y="3052"/>
                  </a:cubicBezTo>
                  <a:cubicBezTo>
                    <a:pt x="3110" y="2806"/>
                    <a:pt x="3110" y="2486"/>
                    <a:pt x="3080" y="2271"/>
                  </a:cubicBezTo>
                  <a:close/>
                </a:path>
              </a:pathLst>
            </a:custGeom>
            <a:gradFill flip="none" rotWithShape="1">
              <a:gsLst>
                <a:gs pos="50000">
                  <a:schemeClr val="accent3"/>
                </a:gs>
                <a:gs pos="50000">
                  <a:schemeClr val="bg1"/>
                </a:gs>
              </a:gsLst>
              <a:lin ang="16200000" scaled="1"/>
              <a:tileRect/>
            </a:gradFill>
            <a:ln>
              <a:noFill/>
            </a:ln>
          </p:spPr>
          <p:txBody>
            <a:bodyPr vert="horz" wrap="none" lIns="91440" tIns="45720" rIns="91440" bIns="45720" numCol="1" anchor="t" anchorCtr="0" compatLnSpc="1">
              <a:prstTxWarp prst="textNoShape">
                <a:avLst/>
              </a:prstTxWarp>
            </a:bodyPr>
            <a:lstStyle/>
            <a:p>
              <a:endParaRPr lang="zh-CN" altLang="en-US"/>
            </a:p>
          </p:txBody>
        </p:sp>
      </p:grpSp>
      <p:grpSp>
        <p:nvGrpSpPr>
          <p:cNvPr id="4" name="组合 3"/>
          <p:cNvGrpSpPr/>
          <p:nvPr/>
        </p:nvGrpSpPr>
        <p:grpSpPr>
          <a:xfrm>
            <a:off x="5747934" y="3069507"/>
            <a:ext cx="1694866" cy="2690296"/>
            <a:chOff x="5826220" y="2357464"/>
            <a:chExt cx="1867588" cy="2964463"/>
          </a:xfrm>
        </p:grpSpPr>
        <p:sp>
          <p:nvSpPr>
            <p:cNvPr id="73" name="BackShape"/>
            <p:cNvSpPr/>
            <p:nvPr/>
          </p:nvSpPr>
          <p:spPr>
            <a:xfrm>
              <a:off x="5826220" y="2664503"/>
              <a:ext cx="1867588" cy="1867588"/>
            </a:xfrm>
            <a:prstGeom prst="ellipse">
              <a:avLst/>
            </a:prstGeom>
            <a:solidFill>
              <a:schemeClr val="accent1">
                <a:alpha val="80000"/>
              </a:schemeClr>
            </a:solidFill>
            <a:ln w="76200">
              <a:solidFill>
                <a:schemeClr val="bg1">
                  <a:alpha val="59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9" name="矩形 8"/>
            <p:cNvSpPr/>
            <p:nvPr/>
          </p:nvSpPr>
          <p:spPr>
            <a:xfrm>
              <a:off x="5866940" y="4948871"/>
              <a:ext cx="1786147" cy="373056"/>
            </a:xfrm>
            <a:prstGeom prst="rect">
              <a:avLst/>
            </a:prstGeom>
          </p:spPr>
          <p:txBody>
            <a:bodyPr wrap="none">
              <a:spAutoFit/>
            </a:bodyPr>
            <a:lstStyle/>
            <a:p>
              <a:pPr algn="ctr"/>
              <a:r>
                <a:rPr lang="zh-CN" altLang="en-US" sz="1600" b="0" i="0" dirty="0">
                  <a:solidFill>
                    <a:srgbClr val="3E3E3E"/>
                  </a:solidFill>
                  <a:effectLst/>
                  <a:latin typeface="Helvetica Neue"/>
                </a:rPr>
                <a:t>为了家人的健康</a:t>
              </a:r>
              <a:endParaRPr lang="zh-CN" altLang="en-US" sz="1600" dirty="0"/>
            </a:p>
          </p:txBody>
        </p:sp>
        <p:pic>
          <p:nvPicPr>
            <p:cNvPr id="5" name="图片 4"/>
            <p:cNvPicPr>
              <a:picLocks noChangeAspect="1"/>
            </p:cNvPicPr>
            <p:nvPr/>
          </p:nvPicPr>
          <p:blipFill>
            <a:blip r:embed="rId3"/>
            <a:stretch>
              <a:fillRect/>
            </a:stretch>
          </p:blipFill>
          <p:spPr>
            <a:xfrm>
              <a:off x="6010615" y="2357464"/>
              <a:ext cx="1498800" cy="1985910"/>
            </a:xfrm>
            <a:prstGeom prst="rect">
              <a:avLst/>
            </a:prstGeom>
          </p:spPr>
        </p:pic>
      </p:grpSp>
      <p:grpSp>
        <p:nvGrpSpPr>
          <p:cNvPr id="12" name="组合 11"/>
          <p:cNvGrpSpPr/>
          <p:nvPr/>
        </p:nvGrpSpPr>
        <p:grpSpPr>
          <a:xfrm>
            <a:off x="7625113" y="3257387"/>
            <a:ext cx="1694866" cy="2502416"/>
            <a:chOff x="7846386" y="2564491"/>
            <a:chExt cx="1867588" cy="2757435"/>
          </a:xfrm>
        </p:grpSpPr>
        <p:sp>
          <p:nvSpPr>
            <p:cNvPr id="85" name="BackShape"/>
            <p:cNvSpPr/>
            <p:nvPr/>
          </p:nvSpPr>
          <p:spPr>
            <a:xfrm>
              <a:off x="7846386" y="2664502"/>
              <a:ext cx="1867588" cy="1867588"/>
            </a:xfrm>
            <a:prstGeom prst="ellipse">
              <a:avLst/>
            </a:prstGeom>
            <a:solidFill>
              <a:schemeClr val="accent1">
                <a:alpha val="80000"/>
              </a:schemeClr>
            </a:solidFill>
            <a:ln w="76200">
              <a:solidFill>
                <a:schemeClr val="bg1">
                  <a:alpha val="59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0" name="矩形 9"/>
            <p:cNvSpPr/>
            <p:nvPr/>
          </p:nvSpPr>
          <p:spPr>
            <a:xfrm>
              <a:off x="8226249" y="4948870"/>
              <a:ext cx="1107863" cy="373056"/>
            </a:xfrm>
            <a:prstGeom prst="rect">
              <a:avLst/>
            </a:prstGeom>
          </p:spPr>
          <p:txBody>
            <a:bodyPr wrap="none">
              <a:spAutoFit/>
            </a:bodyPr>
            <a:lstStyle/>
            <a:p>
              <a:pPr algn="ctr"/>
              <a:r>
                <a:rPr lang="zh-CN" altLang="en-US" sz="1600" b="0" i="0" dirty="0">
                  <a:solidFill>
                    <a:srgbClr val="3E3E3E"/>
                  </a:solidFill>
                  <a:effectLst/>
                  <a:latin typeface="Helvetica Neue"/>
                </a:rPr>
                <a:t>节约开支</a:t>
              </a:r>
              <a:endParaRPr lang="zh-CN" altLang="en-US" sz="1600" dirty="0"/>
            </a:p>
          </p:txBody>
        </p:sp>
        <p:grpSp>
          <p:nvGrpSpPr>
            <p:cNvPr id="30" name="组合 29"/>
            <p:cNvGrpSpPr/>
            <p:nvPr/>
          </p:nvGrpSpPr>
          <p:grpSpPr>
            <a:xfrm>
              <a:off x="8031672" y="2564491"/>
              <a:ext cx="1497013" cy="1781175"/>
              <a:chOff x="8368824" y="2932113"/>
              <a:chExt cx="1497013" cy="1781175"/>
            </a:xfrm>
          </p:grpSpPr>
          <p:sp>
            <p:nvSpPr>
              <p:cNvPr id="18" name="Freeform 5"/>
              <p:cNvSpPr>
                <a:spLocks/>
              </p:cNvSpPr>
              <p:nvPr/>
            </p:nvSpPr>
            <p:spPr bwMode="auto">
              <a:xfrm>
                <a:off x="8884762" y="2932113"/>
                <a:ext cx="477838" cy="317500"/>
              </a:xfrm>
              <a:custGeom>
                <a:avLst/>
                <a:gdLst>
                  <a:gd name="T0" fmla="*/ 0 w 301"/>
                  <a:gd name="T1" fmla="*/ 63 h 200"/>
                  <a:gd name="T2" fmla="*/ 121 w 301"/>
                  <a:gd name="T3" fmla="*/ 63 h 200"/>
                  <a:gd name="T4" fmla="*/ 153 w 301"/>
                  <a:gd name="T5" fmla="*/ 0 h 200"/>
                  <a:gd name="T6" fmla="*/ 301 w 301"/>
                  <a:gd name="T7" fmla="*/ 46 h 200"/>
                  <a:gd name="T8" fmla="*/ 232 w 301"/>
                  <a:gd name="T9" fmla="*/ 200 h 200"/>
                  <a:gd name="T10" fmla="*/ 35 w 301"/>
                  <a:gd name="T11" fmla="*/ 200 h 200"/>
                  <a:gd name="T12" fmla="*/ 0 w 301"/>
                  <a:gd name="T13" fmla="*/ 63 h 200"/>
                </a:gdLst>
                <a:ahLst/>
                <a:cxnLst>
                  <a:cxn ang="0">
                    <a:pos x="T0" y="T1"/>
                  </a:cxn>
                  <a:cxn ang="0">
                    <a:pos x="T2" y="T3"/>
                  </a:cxn>
                  <a:cxn ang="0">
                    <a:pos x="T4" y="T5"/>
                  </a:cxn>
                  <a:cxn ang="0">
                    <a:pos x="T6" y="T7"/>
                  </a:cxn>
                  <a:cxn ang="0">
                    <a:pos x="T8" y="T9"/>
                  </a:cxn>
                  <a:cxn ang="0">
                    <a:pos x="T10" y="T11"/>
                  </a:cxn>
                  <a:cxn ang="0">
                    <a:pos x="T12" y="T13"/>
                  </a:cxn>
                </a:cxnLst>
                <a:rect l="0" t="0" r="r" b="b"/>
                <a:pathLst>
                  <a:path w="301" h="200">
                    <a:moveTo>
                      <a:pt x="0" y="63"/>
                    </a:moveTo>
                    <a:lnTo>
                      <a:pt x="121" y="63"/>
                    </a:lnTo>
                    <a:lnTo>
                      <a:pt x="153" y="0"/>
                    </a:lnTo>
                    <a:lnTo>
                      <a:pt x="301" y="46"/>
                    </a:lnTo>
                    <a:lnTo>
                      <a:pt x="232" y="200"/>
                    </a:lnTo>
                    <a:lnTo>
                      <a:pt x="35" y="200"/>
                    </a:lnTo>
                    <a:lnTo>
                      <a:pt x="0" y="63"/>
                    </a:lnTo>
                    <a:close/>
                  </a:path>
                </a:pathLst>
              </a:custGeom>
              <a:solidFill>
                <a:schemeClr val="accent4"/>
              </a:solidFill>
              <a:ln>
                <a:noFill/>
              </a:ln>
            </p:spPr>
            <p:txBody>
              <a:bodyPr vert="horz" wrap="none" lIns="91440" tIns="45720" rIns="91440" bIns="45720" numCol="1" anchor="t" anchorCtr="0" compatLnSpc="1">
                <a:prstTxWarp prst="textNoShape">
                  <a:avLst/>
                </a:prstTxWarp>
              </a:bodyPr>
              <a:lstStyle/>
              <a:p>
                <a:endParaRPr lang="zh-CN" altLang="en-US"/>
              </a:p>
            </p:txBody>
          </p:sp>
          <p:sp>
            <p:nvSpPr>
              <p:cNvPr id="19" name="Freeform 6"/>
              <p:cNvSpPr>
                <a:spLocks/>
              </p:cNvSpPr>
              <p:nvPr/>
            </p:nvSpPr>
            <p:spPr bwMode="auto">
              <a:xfrm>
                <a:off x="8368824" y="3360738"/>
                <a:ext cx="1497013" cy="1352550"/>
              </a:xfrm>
              <a:custGeom>
                <a:avLst/>
                <a:gdLst>
                  <a:gd name="T0" fmla="*/ 339 w 943"/>
                  <a:gd name="T1" fmla="*/ 0 h 852"/>
                  <a:gd name="T2" fmla="*/ 133 w 943"/>
                  <a:gd name="T3" fmla="*/ 237 h 852"/>
                  <a:gd name="T4" fmla="*/ 0 w 943"/>
                  <a:gd name="T5" fmla="*/ 573 h 852"/>
                  <a:gd name="T6" fmla="*/ 185 w 943"/>
                  <a:gd name="T7" fmla="*/ 852 h 852"/>
                  <a:gd name="T8" fmla="*/ 792 w 943"/>
                  <a:gd name="T9" fmla="*/ 852 h 852"/>
                  <a:gd name="T10" fmla="*/ 943 w 943"/>
                  <a:gd name="T11" fmla="*/ 606 h 852"/>
                  <a:gd name="T12" fmla="*/ 781 w 943"/>
                  <a:gd name="T13" fmla="*/ 200 h 852"/>
                  <a:gd name="T14" fmla="*/ 557 w 943"/>
                  <a:gd name="T15" fmla="*/ 0 h 852"/>
                  <a:gd name="T16" fmla="*/ 339 w 943"/>
                  <a:gd name="T17" fmla="*/ 0 h 8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43" h="852">
                    <a:moveTo>
                      <a:pt x="339" y="0"/>
                    </a:moveTo>
                    <a:lnTo>
                      <a:pt x="133" y="237"/>
                    </a:lnTo>
                    <a:lnTo>
                      <a:pt x="0" y="573"/>
                    </a:lnTo>
                    <a:lnTo>
                      <a:pt x="185" y="852"/>
                    </a:lnTo>
                    <a:lnTo>
                      <a:pt x="792" y="852"/>
                    </a:lnTo>
                    <a:lnTo>
                      <a:pt x="943" y="606"/>
                    </a:lnTo>
                    <a:lnTo>
                      <a:pt x="781" y="200"/>
                    </a:lnTo>
                    <a:lnTo>
                      <a:pt x="557" y="0"/>
                    </a:lnTo>
                    <a:lnTo>
                      <a:pt x="339" y="0"/>
                    </a:lnTo>
                    <a:close/>
                  </a:path>
                </a:pathLst>
              </a:custGeom>
              <a:solidFill>
                <a:schemeClr val="accent4"/>
              </a:solidFill>
              <a:ln>
                <a:noFill/>
              </a:ln>
            </p:spPr>
            <p:txBody>
              <a:bodyPr vert="horz" wrap="none" lIns="91440" tIns="45720" rIns="91440" bIns="45720" numCol="1" anchor="t" anchorCtr="0" compatLnSpc="1">
                <a:prstTxWarp prst="textNoShape">
                  <a:avLst/>
                </a:prstTxWarp>
              </a:bodyPr>
              <a:lstStyle/>
              <a:p>
                <a:endParaRPr lang="zh-CN" altLang="en-US"/>
              </a:p>
            </p:txBody>
          </p:sp>
          <p:sp>
            <p:nvSpPr>
              <p:cNvPr id="20" name="Freeform 7"/>
              <p:cNvSpPr>
                <a:spLocks/>
              </p:cNvSpPr>
              <p:nvPr/>
            </p:nvSpPr>
            <p:spPr bwMode="auto">
              <a:xfrm>
                <a:off x="8368824" y="3032125"/>
                <a:ext cx="671513" cy="1681162"/>
              </a:xfrm>
              <a:custGeom>
                <a:avLst/>
                <a:gdLst>
                  <a:gd name="T0" fmla="*/ 313 w 423"/>
                  <a:gd name="T1" fmla="*/ 1059 h 1059"/>
                  <a:gd name="T2" fmla="*/ 215 w 423"/>
                  <a:gd name="T3" fmla="*/ 965 h 1059"/>
                  <a:gd name="T4" fmla="*/ 133 w 423"/>
                  <a:gd name="T5" fmla="*/ 759 h 1059"/>
                  <a:gd name="T6" fmla="*/ 264 w 423"/>
                  <a:gd name="T7" fmla="*/ 461 h 1059"/>
                  <a:gd name="T8" fmla="*/ 423 w 423"/>
                  <a:gd name="T9" fmla="*/ 207 h 1059"/>
                  <a:gd name="T10" fmla="*/ 382 w 423"/>
                  <a:gd name="T11" fmla="*/ 0 h 1059"/>
                  <a:gd name="T12" fmla="*/ 325 w 423"/>
                  <a:gd name="T13" fmla="*/ 0 h 1059"/>
                  <a:gd name="T14" fmla="*/ 360 w 423"/>
                  <a:gd name="T15" fmla="*/ 137 h 1059"/>
                  <a:gd name="T16" fmla="*/ 339 w 423"/>
                  <a:gd name="T17" fmla="*/ 207 h 1059"/>
                  <a:gd name="T18" fmla="*/ 133 w 423"/>
                  <a:gd name="T19" fmla="*/ 444 h 1059"/>
                  <a:gd name="T20" fmla="*/ 0 w 423"/>
                  <a:gd name="T21" fmla="*/ 780 h 1059"/>
                  <a:gd name="T22" fmla="*/ 185 w 423"/>
                  <a:gd name="T23" fmla="*/ 1059 h 1059"/>
                  <a:gd name="T24" fmla="*/ 313 w 423"/>
                  <a:gd name="T25" fmla="*/ 1059 h 10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3" h="1059">
                    <a:moveTo>
                      <a:pt x="313" y="1059"/>
                    </a:moveTo>
                    <a:lnTo>
                      <a:pt x="215" y="965"/>
                    </a:lnTo>
                    <a:lnTo>
                      <a:pt x="133" y="759"/>
                    </a:lnTo>
                    <a:lnTo>
                      <a:pt x="264" y="461"/>
                    </a:lnTo>
                    <a:lnTo>
                      <a:pt x="423" y="207"/>
                    </a:lnTo>
                    <a:lnTo>
                      <a:pt x="382" y="0"/>
                    </a:lnTo>
                    <a:lnTo>
                      <a:pt x="325" y="0"/>
                    </a:lnTo>
                    <a:lnTo>
                      <a:pt x="360" y="137"/>
                    </a:lnTo>
                    <a:lnTo>
                      <a:pt x="339" y="207"/>
                    </a:lnTo>
                    <a:lnTo>
                      <a:pt x="133" y="444"/>
                    </a:lnTo>
                    <a:lnTo>
                      <a:pt x="0" y="780"/>
                    </a:lnTo>
                    <a:lnTo>
                      <a:pt x="185" y="1059"/>
                    </a:lnTo>
                    <a:lnTo>
                      <a:pt x="313" y="1059"/>
                    </a:lnTo>
                    <a:close/>
                  </a:path>
                </a:pathLst>
              </a:custGeom>
              <a:solidFill>
                <a:schemeClr val="accent4">
                  <a:lumMod val="20000"/>
                  <a:lumOff val="80000"/>
                  <a:alpha val="19000"/>
                </a:schemeClr>
              </a:solidFill>
              <a:ln>
                <a:noFill/>
              </a:ln>
            </p:spPr>
            <p:txBody>
              <a:bodyPr vert="horz" wrap="none" lIns="91440" tIns="45720" rIns="91440" bIns="45720" numCol="1" anchor="t" anchorCtr="0" compatLnSpc="1">
                <a:prstTxWarp prst="textNoShape">
                  <a:avLst/>
                </a:prstTxWarp>
              </a:bodyPr>
              <a:lstStyle/>
              <a:p>
                <a:endParaRPr lang="zh-CN" altLang="en-US"/>
              </a:p>
            </p:txBody>
          </p:sp>
          <p:sp>
            <p:nvSpPr>
              <p:cNvPr id="21" name="Rectangle 8"/>
              <p:cNvSpPr>
                <a:spLocks noChangeArrowheads="1"/>
              </p:cNvSpPr>
              <p:nvPr/>
            </p:nvSpPr>
            <p:spPr bwMode="auto">
              <a:xfrm>
                <a:off x="8884762" y="3249613"/>
                <a:ext cx="407988" cy="111125"/>
              </a:xfrm>
              <a:prstGeom prst="rect">
                <a:avLst/>
              </a:prstGeom>
              <a:solidFill>
                <a:schemeClr val="accent4">
                  <a:lumMod val="20000"/>
                  <a:lumOff val="80000"/>
                </a:schemeClr>
              </a:solidFill>
              <a:ln>
                <a:noFill/>
              </a:ln>
            </p:spPr>
            <p:txBody>
              <a:bodyPr vert="horz" wrap="none" lIns="91440" tIns="45720" rIns="91440" bIns="45720" numCol="1" anchor="t" anchorCtr="0" compatLnSpc="1">
                <a:prstTxWarp prst="textNoShape">
                  <a:avLst/>
                </a:prstTxWarp>
              </a:bodyPr>
              <a:lstStyle/>
              <a:p>
                <a:endParaRPr lang="zh-CN" altLang="en-US"/>
              </a:p>
            </p:txBody>
          </p:sp>
          <p:sp>
            <p:nvSpPr>
              <p:cNvPr id="22" name="Freeform 9"/>
              <p:cNvSpPr>
                <a:spLocks/>
              </p:cNvSpPr>
              <p:nvPr/>
            </p:nvSpPr>
            <p:spPr bwMode="auto">
              <a:xfrm>
                <a:off x="8884762" y="2932113"/>
                <a:ext cx="242888" cy="158750"/>
              </a:xfrm>
              <a:custGeom>
                <a:avLst/>
                <a:gdLst>
                  <a:gd name="T0" fmla="*/ 9 w 153"/>
                  <a:gd name="T1" fmla="*/ 100 h 100"/>
                  <a:gd name="T2" fmla="*/ 146 w 153"/>
                  <a:gd name="T3" fmla="*/ 100 h 100"/>
                  <a:gd name="T4" fmla="*/ 153 w 153"/>
                  <a:gd name="T5" fmla="*/ 0 h 100"/>
                  <a:gd name="T6" fmla="*/ 121 w 153"/>
                  <a:gd name="T7" fmla="*/ 63 h 100"/>
                  <a:gd name="T8" fmla="*/ 0 w 153"/>
                  <a:gd name="T9" fmla="*/ 63 h 100"/>
                  <a:gd name="T10" fmla="*/ 9 w 153"/>
                  <a:gd name="T11" fmla="*/ 100 h 100"/>
                </a:gdLst>
                <a:ahLst/>
                <a:cxnLst>
                  <a:cxn ang="0">
                    <a:pos x="T0" y="T1"/>
                  </a:cxn>
                  <a:cxn ang="0">
                    <a:pos x="T2" y="T3"/>
                  </a:cxn>
                  <a:cxn ang="0">
                    <a:pos x="T4" y="T5"/>
                  </a:cxn>
                  <a:cxn ang="0">
                    <a:pos x="T6" y="T7"/>
                  </a:cxn>
                  <a:cxn ang="0">
                    <a:pos x="T8" y="T9"/>
                  </a:cxn>
                  <a:cxn ang="0">
                    <a:pos x="T10" y="T11"/>
                  </a:cxn>
                </a:cxnLst>
                <a:rect l="0" t="0" r="r" b="b"/>
                <a:pathLst>
                  <a:path w="153" h="100">
                    <a:moveTo>
                      <a:pt x="9" y="100"/>
                    </a:moveTo>
                    <a:lnTo>
                      <a:pt x="146" y="100"/>
                    </a:lnTo>
                    <a:lnTo>
                      <a:pt x="153" y="0"/>
                    </a:lnTo>
                    <a:lnTo>
                      <a:pt x="121" y="63"/>
                    </a:lnTo>
                    <a:lnTo>
                      <a:pt x="0" y="63"/>
                    </a:lnTo>
                    <a:lnTo>
                      <a:pt x="9" y="100"/>
                    </a:lnTo>
                    <a:close/>
                  </a:path>
                </a:pathLst>
              </a:custGeom>
              <a:solidFill>
                <a:schemeClr val="accent4">
                  <a:lumMod val="20000"/>
                  <a:lumOff val="80000"/>
                  <a:alpha val="19000"/>
                </a:schemeClr>
              </a:solidFill>
              <a:ln>
                <a:noFill/>
              </a:ln>
            </p:spPr>
            <p:txBody>
              <a:bodyPr vert="horz" wrap="none" lIns="91440" tIns="45720" rIns="91440" bIns="45720" numCol="1" anchor="t" anchorCtr="0" compatLnSpc="1">
                <a:prstTxWarp prst="textNoShape">
                  <a:avLst/>
                </a:prstTxWarp>
              </a:bodyPr>
              <a:lstStyle/>
              <a:p>
                <a:endParaRPr lang="zh-CN" altLang="en-US"/>
              </a:p>
            </p:txBody>
          </p:sp>
          <p:sp>
            <p:nvSpPr>
              <p:cNvPr id="23" name="文本框 22"/>
              <p:cNvSpPr txBox="1"/>
              <p:nvPr/>
            </p:nvSpPr>
            <p:spPr>
              <a:xfrm>
                <a:off x="8889526" y="3818902"/>
                <a:ext cx="557296" cy="593251"/>
              </a:xfrm>
              <a:prstGeom prst="rect">
                <a:avLst/>
              </a:prstGeom>
              <a:noFill/>
            </p:spPr>
            <p:txBody>
              <a:bodyPr wrap="none" rtlCol="0">
                <a:prstTxWarp prst="textPlain">
                  <a:avLst/>
                </a:prstTxWarp>
                <a:spAutoFit/>
              </a:bodyPr>
              <a:lstStyle/>
              <a:p>
                <a:r>
                  <a:rPr lang="zh-CN" altLang="en-US" sz="6000" b="1" dirty="0">
                    <a:solidFill>
                      <a:schemeClr val="accent2"/>
                    </a:solidFill>
                    <a:latin typeface="Impact" panose="020B0806030902050204" pitchFamily="34" charset="0"/>
                  </a:rPr>
                  <a:t>￥</a:t>
                </a:r>
              </a:p>
            </p:txBody>
          </p:sp>
        </p:grpSp>
      </p:grpSp>
      <p:sp>
        <p:nvSpPr>
          <p:cNvPr id="25" name="矩形 24"/>
          <p:cNvSpPr/>
          <p:nvPr/>
        </p:nvSpPr>
        <p:spPr>
          <a:xfrm>
            <a:off x="4089917" y="2239650"/>
            <a:ext cx="1334020" cy="646331"/>
          </a:xfrm>
          <a:prstGeom prst="rect">
            <a:avLst/>
          </a:prstGeom>
        </p:spPr>
        <p:txBody>
          <a:bodyPr wrap="none">
            <a:spAutoFit/>
          </a:bodyPr>
          <a:lstStyle/>
          <a:p>
            <a:pPr algn="ctr"/>
            <a:r>
              <a:rPr lang="en-US" altLang="zh-CN" sz="3600" b="0" i="0" dirty="0">
                <a:solidFill>
                  <a:schemeClr val="accent1"/>
                </a:solidFill>
                <a:effectLst/>
                <a:latin typeface="Impact" panose="020B0806030902050204" pitchFamily="34" charset="0"/>
              </a:rPr>
              <a:t>56.3%</a:t>
            </a:r>
            <a:endParaRPr lang="zh-CN" altLang="en-US" sz="3600" dirty="0">
              <a:solidFill>
                <a:schemeClr val="accent1"/>
              </a:solidFill>
              <a:latin typeface="Impact" panose="020B0806030902050204" pitchFamily="34" charset="0"/>
            </a:endParaRPr>
          </a:p>
        </p:txBody>
      </p:sp>
      <p:sp>
        <p:nvSpPr>
          <p:cNvPr id="26" name="矩形 25"/>
          <p:cNvSpPr/>
          <p:nvPr/>
        </p:nvSpPr>
        <p:spPr>
          <a:xfrm>
            <a:off x="5974307" y="2239650"/>
            <a:ext cx="1265091" cy="646331"/>
          </a:xfrm>
          <a:prstGeom prst="rect">
            <a:avLst/>
          </a:prstGeom>
        </p:spPr>
        <p:txBody>
          <a:bodyPr wrap="none">
            <a:spAutoFit/>
          </a:bodyPr>
          <a:lstStyle/>
          <a:p>
            <a:pPr algn="ctr"/>
            <a:r>
              <a:rPr lang="en-US" altLang="zh-CN" sz="3600" b="0" i="0" dirty="0">
                <a:solidFill>
                  <a:schemeClr val="accent1"/>
                </a:solidFill>
                <a:effectLst/>
                <a:latin typeface="Impact" panose="020B0806030902050204" pitchFamily="34" charset="0"/>
              </a:rPr>
              <a:t>15.6%</a:t>
            </a:r>
            <a:endParaRPr lang="zh-CN" altLang="en-US" sz="3600" dirty="0">
              <a:solidFill>
                <a:schemeClr val="accent1"/>
              </a:solidFill>
              <a:latin typeface="Impact" panose="020B0806030902050204" pitchFamily="34" charset="0"/>
            </a:endParaRPr>
          </a:p>
        </p:txBody>
      </p:sp>
      <p:sp>
        <p:nvSpPr>
          <p:cNvPr id="27" name="矩形 26"/>
          <p:cNvSpPr/>
          <p:nvPr/>
        </p:nvSpPr>
        <p:spPr>
          <a:xfrm>
            <a:off x="7851486" y="2239650"/>
            <a:ext cx="1265091" cy="646331"/>
          </a:xfrm>
          <a:prstGeom prst="rect">
            <a:avLst/>
          </a:prstGeom>
        </p:spPr>
        <p:txBody>
          <a:bodyPr wrap="none">
            <a:spAutoFit/>
          </a:bodyPr>
          <a:lstStyle/>
          <a:p>
            <a:pPr algn="ctr"/>
            <a:r>
              <a:rPr lang="en-US" altLang="zh-CN" sz="3600" b="0" i="0" dirty="0">
                <a:solidFill>
                  <a:schemeClr val="accent1"/>
                </a:solidFill>
                <a:effectLst/>
                <a:latin typeface="Impact" panose="020B0806030902050204" pitchFamily="34" charset="0"/>
              </a:rPr>
              <a:t>19.5%</a:t>
            </a:r>
            <a:endParaRPr lang="zh-CN" altLang="en-US" sz="3600" dirty="0">
              <a:solidFill>
                <a:schemeClr val="accent1"/>
              </a:solidFill>
              <a:latin typeface="Impact" panose="020B0806030902050204" pitchFamily="34" charset="0"/>
            </a:endParaRPr>
          </a:p>
        </p:txBody>
      </p:sp>
      <p:sp>
        <p:nvSpPr>
          <p:cNvPr id="28" name="矩形 27"/>
          <p:cNvSpPr/>
          <p:nvPr/>
        </p:nvSpPr>
        <p:spPr>
          <a:xfrm>
            <a:off x="9749503" y="2239650"/>
            <a:ext cx="1085555" cy="646331"/>
          </a:xfrm>
          <a:prstGeom prst="rect">
            <a:avLst/>
          </a:prstGeom>
        </p:spPr>
        <p:txBody>
          <a:bodyPr wrap="none">
            <a:spAutoFit/>
          </a:bodyPr>
          <a:lstStyle/>
          <a:p>
            <a:pPr algn="ctr"/>
            <a:r>
              <a:rPr lang="en-US" altLang="zh-CN" sz="3600" b="0" i="0" dirty="0">
                <a:solidFill>
                  <a:schemeClr val="accent1"/>
                </a:solidFill>
                <a:effectLst/>
                <a:latin typeface="Impact" panose="020B0806030902050204" pitchFamily="34" charset="0"/>
              </a:rPr>
              <a:t>8.5%</a:t>
            </a:r>
            <a:endParaRPr lang="zh-CN" altLang="en-US" sz="3600" dirty="0">
              <a:solidFill>
                <a:schemeClr val="accent1"/>
              </a:solidFill>
              <a:latin typeface="Impact" panose="020B0806030902050204" pitchFamily="34" charset="0"/>
            </a:endParaRPr>
          </a:p>
        </p:txBody>
      </p:sp>
      <p:grpSp>
        <p:nvGrpSpPr>
          <p:cNvPr id="13" name="组合 12"/>
          <p:cNvGrpSpPr/>
          <p:nvPr/>
        </p:nvGrpSpPr>
        <p:grpSpPr>
          <a:xfrm>
            <a:off x="9502291" y="3348149"/>
            <a:ext cx="1694866" cy="2411654"/>
            <a:chOff x="9866548" y="2664503"/>
            <a:chExt cx="1867588" cy="2657425"/>
          </a:xfrm>
        </p:grpSpPr>
        <p:sp>
          <p:nvSpPr>
            <p:cNvPr id="86" name="BackShape"/>
            <p:cNvSpPr/>
            <p:nvPr/>
          </p:nvSpPr>
          <p:spPr>
            <a:xfrm>
              <a:off x="9866548" y="2664503"/>
              <a:ext cx="1867588" cy="1867588"/>
            </a:xfrm>
            <a:prstGeom prst="ellipse">
              <a:avLst/>
            </a:prstGeom>
            <a:solidFill>
              <a:schemeClr val="accent1">
                <a:alpha val="80000"/>
              </a:schemeClr>
            </a:solidFill>
            <a:ln w="76200">
              <a:solidFill>
                <a:schemeClr val="bg1">
                  <a:alpha val="59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1" name="矩形 10"/>
            <p:cNvSpPr/>
            <p:nvPr/>
          </p:nvSpPr>
          <p:spPr>
            <a:xfrm>
              <a:off x="10133362" y="4948872"/>
              <a:ext cx="1333958" cy="373056"/>
            </a:xfrm>
            <a:prstGeom prst="rect">
              <a:avLst/>
            </a:prstGeom>
          </p:spPr>
          <p:txBody>
            <a:bodyPr wrap="none">
              <a:spAutoFit/>
            </a:bodyPr>
            <a:lstStyle/>
            <a:p>
              <a:pPr algn="ctr"/>
              <a:r>
                <a:rPr lang="zh-CN" altLang="en-US" sz="1600" b="0" i="0" dirty="0">
                  <a:solidFill>
                    <a:srgbClr val="3E3E3E"/>
                  </a:solidFill>
                  <a:effectLst/>
                  <a:latin typeface="Helvetica Neue"/>
                </a:rPr>
                <a:t>亲友的劝阻</a:t>
              </a:r>
              <a:endParaRPr lang="zh-CN" altLang="en-US" sz="1600" dirty="0"/>
            </a:p>
          </p:txBody>
        </p:sp>
        <p:grpSp>
          <p:nvGrpSpPr>
            <p:cNvPr id="6273" name="组合 6272"/>
            <p:cNvGrpSpPr/>
            <p:nvPr/>
          </p:nvGrpSpPr>
          <p:grpSpPr>
            <a:xfrm>
              <a:off x="9886736" y="2688316"/>
              <a:ext cx="1827213" cy="1827213"/>
              <a:chOff x="9979025" y="3225800"/>
              <a:chExt cx="1657351" cy="1657351"/>
            </a:xfrm>
          </p:grpSpPr>
          <p:sp>
            <p:nvSpPr>
              <p:cNvPr id="54" name="Freeform 109"/>
              <p:cNvSpPr>
                <a:spLocks noEditPoints="1"/>
              </p:cNvSpPr>
              <p:nvPr/>
            </p:nvSpPr>
            <p:spPr bwMode="auto">
              <a:xfrm>
                <a:off x="9979025" y="3225800"/>
                <a:ext cx="1657351" cy="1657351"/>
              </a:xfrm>
              <a:custGeom>
                <a:avLst/>
                <a:gdLst>
                  <a:gd name="T0" fmla="*/ 177 w 1185"/>
                  <a:gd name="T1" fmla="*/ 272 h 1185"/>
                  <a:gd name="T2" fmla="*/ 272 w 1185"/>
                  <a:gd name="T3" fmla="*/ 1008 h 1185"/>
                  <a:gd name="T4" fmla="*/ 1007 w 1185"/>
                  <a:gd name="T5" fmla="*/ 913 h 1185"/>
                  <a:gd name="T6" fmla="*/ 913 w 1185"/>
                  <a:gd name="T7" fmla="*/ 178 h 1185"/>
                  <a:gd name="T8" fmla="*/ 177 w 1185"/>
                  <a:gd name="T9" fmla="*/ 272 h 1185"/>
                  <a:gd name="T10" fmla="*/ 355 w 1185"/>
                  <a:gd name="T11" fmla="*/ 900 h 1185"/>
                  <a:gd name="T12" fmla="*/ 247 w 1185"/>
                  <a:gd name="T13" fmla="*/ 416 h 1185"/>
                  <a:gd name="T14" fmla="*/ 851 w 1185"/>
                  <a:gd name="T15" fmla="*/ 883 h 1185"/>
                  <a:gd name="T16" fmla="*/ 355 w 1185"/>
                  <a:gd name="T17" fmla="*/ 900 h 1185"/>
                  <a:gd name="T18" fmla="*/ 938 w 1185"/>
                  <a:gd name="T19" fmla="*/ 769 h 1185"/>
                  <a:gd name="T20" fmla="*/ 334 w 1185"/>
                  <a:gd name="T21" fmla="*/ 303 h 1185"/>
                  <a:gd name="T22" fmla="*/ 830 w 1185"/>
                  <a:gd name="T23" fmla="*/ 285 h 1185"/>
                  <a:gd name="T24" fmla="*/ 938 w 1185"/>
                  <a:gd name="T25" fmla="*/ 769 h 1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85" h="1185">
                    <a:moveTo>
                      <a:pt x="177" y="272"/>
                    </a:moveTo>
                    <a:cubicBezTo>
                      <a:pt x="0" y="501"/>
                      <a:pt x="42" y="830"/>
                      <a:pt x="272" y="1008"/>
                    </a:cubicBezTo>
                    <a:cubicBezTo>
                      <a:pt x="501" y="1185"/>
                      <a:pt x="830" y="1143"/>
                      <a:pt x="1007" y="913"/>
                    </a:cubicBezTo>
                    <a:cubicBezTo>
                      <a:pt x="1185" y="684"/>
                      <a:pt x="1142" y="355"/>
                      <a:pt x="913" y="178"/>
                    </a:cubicBezTo>
                    <a:cubicBezTo>
                      <a:pt x="684" y="0"/>
                      <a:pt x="355" y="43"/>
                      <a:pt x="177" y="272"/>
                    </a:cubicBezTo>
                    <a:close/>
                    <a:moveTo>
                      <a:pt x="355" y="900"/>
                    </a:moveTo>
                    <a:cubicBezTo>
                      <a:pt x="205" y="784"/>
                      <a:pt x="163" y="579"/>
                      <a:pt x="247" y="416"/>
                    </a:cubicBezTo>
                    <a:cubicBezTo>
                      <a:pt x="851" y="883"/>
                      <a:pt x="851" y="883"/>
                      <a:pt x="851" y="883"/>
                    </a:cubicBezTo>
                    <a:cubicBezTo>
                      <a:pt x="714" y="1005"/>
                      <a:pt x="505" y="1016"/>
                      <a:pt x="355" y="900"/>
                    </a:cubicBezTo>
                    <a:close/>
                    <a:moveTo>
                      <a:pt x="938" y="769"/>
                    </a:moveTo>
                    <a:cubicBezTo>
                      <a:pt x="334" y="303"/>
                      <a:pt x="334" y="303"/>
                      <a:pt x="334" y="303"/>
                    </a:cubicBezTo>
                    <a:cubicBezTo>
                      <a:pt x="471" y="180"/>
                      <a:pt x="680" y="169"/>
                      <a:pt x="830" y="285"/>
                    </a:cubicBezTo>
                    <a:cubicBezTo>
                      <a:pt x="980" y="402"/>
                      <a:pt x="1022" y="606"/>
                      <a:pt x="938" y="769"/>
                    </a:cubicBezTo>
                    <a:close/>
                  </a:path>
                </a:pathLst>
              </a:custGeom>
              <a:solidFill>
                <a:srgbClr val="E9886B"/>
              </a:solidFill>
              <a:ln>
                <a:noFill/>
              </a:ln>
              <a:extLst>
                <a:ext uri="{91240B29-F687-4F45-9708-019B960494DF}">
                  <a14:hiddenLine xmlns:a14="http://schemas.microsoft.com/office/drawing/2010/main" w="9525">
                    <a:solidFill>
                      <a:srgbClr val="000000"/>
                    </a:solidFill>
                    <a:round/>
                    <a:headEnd/>
                    <a:tailEnd/>
                  </a14:hiddenLine>
                </a:ext>
              </a:extLst>
            </p:spPr>
            <p:txBody>
              <a:bodyPr vert="horz" wrap="none" lIns="91440" tIns="45720" rIns="91440" bIns="45720" numCol="1" anchor="t" anchorCtr="0" compatLnSpc="1">
                <a:prstTxWarp prst="textNoShape">
                  <a:avLst/>
                </a:prstTxWarp>
              </a:bodyPr>
              <a:lstStyle/>
              <a:p>
                <a:endParaRPr lang="zh-CN" altLang="en-US"/>
              </a:p>
            </p:txBody>
          </p:sp>
          <p:sp>
            <p:nvSpPr>
              <p:cNvPr id="55" name="Freeform 110"/>
              <p:cNvSpPr>
                <a:spLocks noEditPoints="1"/>
              </p:cNvSpPr>
              <p:nvPr/>
            </p:nvSpPr>
            <p:spPr bwMode="auto">
              <a:xfrm>
                <a:off x="9979025" y="3225800"/>
                <a:ext cx="1657351" cy="1657351"/>
              </a:xfrm>
              <a:custGeom>
                <a:avLst/>
                <a:gdLst>
                  <a:gd name="T0" fmla="*/ 177 w 1185"/>
                  <a:gd name="T1" fmla="*/ 272 h 1185"/>
                  <a:gd name="T2" fmla="*/ 272 w 1185"/>
                  <a:gd name="T3" fmla="*/ 1008 h 1185"/>
                  <a:gd name="T4" fmla="*/ 1007 w 1185"/>
                  <a:gd name="T5" fmla="*/ 913 h 1185"/>
                  <a:gd name="T6" fmla="*/ 913 w 1185"/>
                  <a:gd name="T7" fmla="*/ 178 h 1185"/>
                  <a:gd name="T8" fmla="*/ 177 w 1185"/>
                  <a:gd name="T9" fmla="*/ 272 h 1185"/>
                  <a:gd name="T10" fmla="*/ 355 w 1185"/>
                  <a:gd name="T11" fmla="*/ 900 h 1185"/>
                  <a:gd name="T12" fmla="*/ 247 w 1185"/>
                  <a:gd name="T13" fmla="*/ 416 h 1185"/>
                  <a:gd name="T14" fmla="*/ 851 w 1185"/>
                  <a:gd name="T15" fmla="*/ 883 h 1185"/>
                  <a:gd name="T16" fmla="*/ 355 w 1185"/>
                  <a:gd name="T17" fmla="*/ 900 h 1185"/>
                  <a:gd name="T18" fmla="*/ 938 w 1185"/>
                  <a:gd name="T19" fmla="*/ 769 h 1185"/>
                  <a:gd name="T20" fmla="*/ 334 w 1185"/>
                  <a:gd name="T21" fmla="*/ 303 h 1185"/>
                  <a:gd name="T22" fmla="*/ 830 w 1185"/>
                  <a:gd name="T23" fmla="*/ 285 h 1185"/>
                  <a:gd name="T24" fmla="*/ 938 w 1185"/>
                  <a:gd name="T25" fmla="*/ 769 h 1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85" h="1185">
                    <a:moveTo>
                      <a:pt x="177" y="272"/>
                    </a:moveTo>
                    <a:cubicBezTo>
                      <a:pt x="0" y="501"/>
                      <a:pt x="42" y="830"/>
                      <a:pt x="272" y="1008"/>
                    </a:cubicBezTo>
                    <a:cubicBezTo>
                      <a:pt x="501" y="1185"/>
                      <a:pt x="830" y="1143"/>
                      <a:pt x="1007" y="913"/>
                    </a:cubicBezTo>
                    <a:cubicBezTo>
                      <a:pt x="1185" y="684"/>
                      <a:pt x="1142" y="355"/>
                      <a:pt x="913" y="178"/>
                    </a:cubicBezTo>
                    <a:cubicBezTo>
                      <a:pt x="684" y="0"/>
                      <a:pt x="355" y="43"/>
                      <a:pt x="177" y="272"/>
                    </a:cubicBezTo>
                    <a:close/>
                    <a:moveTo>
                      <a:pt x="355" y="900"/>
                    </a:moveTo>
                    <a:cubicBezTo>
                      <a:pt x="205" y="784"/>
                      <a:pt x="163" y="579"/>
                      <a:pt x="247" y="416"/>
                    </a:cubicBezTo>
                    <a:cubicBezTo>
                      <a:pt x="851" y="883"/>
                      <a:pt x="851" y="883"/>
                      <a:pt x="851" y="883"/>
                    </a:cubicBezTo>
                    <a:cubicBezTo>
                      <a:pt x="714" y="1005"/>
                      <a:pt x="505" y="1016"/>
                      <a:pt x="355" y="900"/>
                    </a:cubicBezTo>
                    <a:close/>
                    <a:moveTo>
                      <a:pt x="938" y="769"/>
                    </a:moveTo>
                    <a:cubicBezTo>
                      <a:pt x="334" y="303"/>
                      <a:pt x="334" y="303"/>
                      <a:pt x="334" y="303"/>
                    </a:cubicBezTo>
                    <a:cubicBezTo>
                      <a:pt x="471" y="180"/>
                      <a:pt x="680" y="169"/>
                      <a:pt x="830" y="285"/>
                    </a:cubicBezTo>
                    <a:cubicBezTo>
                      <a:pt x="980" y="402"/>
                      <a:pt x="1022" y="606"/>
                      <a:pt x="938" y="769"/>
                    </a:cubicBezTo>
                    <a:close/>
                  </a:path>
                </a:pathLst>
              </a:custGeom>
              <a:solidFill>
                <a:srgbClr val="E9886B"/>
              </a:solidFill>
              <a:ln>
                <a:noFill/>
              </a:ln>
              <a:extLst>
                <a:ext uri="{91240B29-F687-4F45-9708-019B960494DF}">
                  <a14:hiddenLine xmlns:a14="http://schemas.microsoft.com/office/drawing/2010/main" w="9525">
                    <a:solidFill>
                      <a:srgbClr val="000000"/>
                    </a:solidFill>
                    <a:round/>
                    <a:headEnd/>
                    <a:tailEnd/>
                  </a14:hiddenLine>
                </a:ext>
              </a:extLst>
            </p:spPr>
            <p:txBody>
              <a:bodyPr vert="horz" wrap="none" lIns="91440" tIns="45720" rIns="91440" bIns="45720" numCol="1" anchor="t" anchorCtr="0" compatLnSpc="1">
                <a:prstTxWarp prst="textNoShape">
                  <a:avLst/>
                </a:prstTxWarp>
              </a:bodyPr>
              <a:lstStyle/>
              <a:p>
                <a:endParaRPr lang="zh-CN" altLang="en-US"/>
              </a:p>
            </p:txBody>
          </p:sp>
          <p:sp>
            <p:nvSpPr>
              <p:cNvPr id="56" name="Freeform 111"/>
              <p:cNvSpPr>
                <a:spLocks/>
              </p:cNvSpPr>
              <p:nvPr/>
            </p:nvSpPr>
            <p:spPr bwMode="auto">
              <a:xfrm>
                <a:off x="10342563" y="4124325"/>
                <a:ext cx="511175" cy="457200"/>
              </a:xfrm>
              <a:custGeom>
                <a:avLst/>
                <a:gdLst>
                  <a:gd name="T0" fmla="*/ 365 w 365"/>
                  <a:gd name="T1" fmla="*/ 129 h 327"/>
                  <a:gd name="T2" fmla="*/ 305 w 365"/>
                  <a:gd name="T3" fmla="*/ 193 h 327"/>
                  <a:gd name="T4" fmla="*/ 212 w 365"/>
                  <a:gd name="T5" fmla="*/ 285 h 327"/>
                  <a:gd name="T6" fmla="*/ 144 w 365"/>
                  <a:gd name="T7" fmla="*/ 321 h 327"/>
                  <a:gd name="T8" fmla="*/ 42 w 365"/>
                  <a:gd name="T9" fmla="*/ 253 h 327"/>
                  <a:gd name="T10" fmla="*/ 6 w 365"/>
                  <a:gd name="T11" fmla="*/ 192 h 327"/>
                  <a:gd name="T12" fmla="*/ 0 w 365"/>
                  <a:gd name="T13" fmla="*/ 183 h 327"/>
                  <a:gd name="T14" fmla="*/ 84 w 365"/>
                  <a:gd name="T15" fmla="*/ 118 h 327"/>
                  <a:gd name="T16" fmla="*/ 136 w 365"/>
                  <a:gd name="T17" fmla="*/ 45 h 327"/>
                  <a:gd name="T18" fmla="*/ 208 w 365"/>
                  <a:gd name="T19" fmla="*/ 0 h 327"/>
                  <a:gd name="T20" fmla="*/ 256 w 365"/>
                  <a:gd name="T21" fmla="*/ 10 h 327"/>
                  <a:gd name="T22" fmla="*/ 365 w 365"/>
                  <a:gd name="T23" fmla="*/ 129 h 3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65" h="327">
                    <a:moveTo>
                      <a:pt x="365" y="129"/>
                    </a:moveTo>
                    <a:cubicBezTo>
                      <a:pt x="365" y="129"/>
                      <a:pt x="332" y="170"/>
                      <a:pt x="305" y="193"/>
                    </a:cubicBezTo>
                    <a:cubicBezTo>
                      <a:pt x="275" y="219"/>
                      <a:pt x="309" y="239"/>
                      <a:pt x="212" y="285"/>
                    </a:cubicBezTo>
                    <a:cubicBezTo>
                      <a:pt x="212" y="285"/>
                      <a:pt x="157" y="327"/>
                      <a:pt x="144" y="321"/>
                    </a:cubicBezTo>
                    <a:cubicBezTo>
                      <a:pt x="144" y="321"/>
                      <a:pt x="59" y="296"/>
                      <a:pt x="42" y="253"/>
                    </a:cubicBezTo>
                    <a:cubicBezTo>
                      <a:pt x="26" y="211"/>
                      <a:pt x="3" y="221"/>
                      <a:pt x="6" y="192"/>
                    </a:cubicBezTo>
                    <a:cubicBezTo>
                      <a:pt x="0" y="183"/>
                      <a:pt x="0" y="183"/>
                      <a:pt x="0" y="183"/>
                    </a:cubicBezTo>
                    <a:cubicBezTo>
                      <a:pt x="0" y="183"/>
                      <a:pt x="44" y="125"/>
                      <a:pt x="84" y="118"/>
                    </a:cubicBezTo>
                    <a:cubicBezTo>
                      <a:pt x="125" y="111"/>
                      <a:pt x="125" y="54"/>
                      <a:pt x="136" y="45"/>
                    </a:cubicBezTo>
                    <a:cubicBezTo>
                      <a:pt x="187" y="1"/>
                      <a:pt x="208" y="0"/>
                      <a:pt x="208" y="0"/>
                    </a:cubicBezTo>
                    <a:cubicBezTo>
                      <a:pt x="256" y="10"/>
                      <a:pt x="256" y="10"/>
                      <a:pt x="256" y="10"/>
                    </a:cubicBezTo>
                    <a:lnTo>
                      <a:pt x="365" y="129"/>
                    </a:lnTo>
                    <a:close/>
                  </a:path>
                </a:pathLst>
              </a:custGeom>
              <a:solidFill>
                <a:srgbClr val="F9F9F9"/>
              </a:solidFill>
              <a:ln>
                <a:noFill/>
              </a:ln>
              <a:extLst>
                <a:ext uri="{91240B29-F687-4F45-9708-019B960494DF}">
                  <a14:hiddenLine xmlns:a14="http://schemas.microsoft.com/office/drawing/2010/main" w="9525">
                    <a:solidFill>
                      <a:srgbClr val="000000"/>
                    </a:solidFill>
                    <a:round/>
                    <a:headEnd/>
                    <a:tailEnd/>
                  </a14:hiddenLine>
                </a:ext>
              </a:extLst>
            </p:spPr>
            <p:txBody>
              <a:bodyPr vert="horz" wrap="none" lIns="91440" tIns="45720" rIns="91440" bIns="45720" numCol="1" anchor="t" anchorCtr="0" compatLnSpc="1">
                <a:prstTxWarp prst="textNoShape">
                  <a:avLst/>
                </a:prstTxWarp>
              </a:bodyPr>
              <a:lstStyle/>
              <a:p>
                <a:endParaRPr lang="zh-CN" altLang="en-US"/>
              </a:p>
            </p:txBody>
          </p:sp>
          <p:sp>
            <p:nvSpPr>
              <p:cNvPr id="57" name="Freeform 112"/>
              <p:cNvSpPr>
                <a:spLocks/>
              </p:cNvSpPr>
              <p:nvPr/>
            </p:nvSpPr>
            <p:spPr bwMode="auto">
              <a:xfrm>
                <a:off x="10615613" y="3486150"/>
                <a:ext cx="612775" cy="881063"/>
              </a:xfrm>
              <a:custGeom>
                <a:avLst/>
                <a:gdLst>
                  <a:gd name="T0" fmla="*/ 249 w 438"/>
                  <a:gd name="T1" fmla="*/ 0 h 630"/>
                  <a:gd name="T2" fmla="*/ 106 w 438"/>
                  <a:gd name="T3" fmla="*/ 298 h 630"/>
                  <a:gd name="T4" fmla="*/ 89 w 438"/>
                  <a:gd name="T5" fmla="*/ 431 h 630"/>
                  <a:gd name="T6" fmla="*/ 55 w 438"/>
                  <a:gd name="T7" fmla="*/ 440 h 630"/>
                  <a:gd name="T8" fmla="*/ 5 w 438"/>
                  <a:gd name="T9" fmla="*/ 459 h 630"/>
                  <a:gd name="T10" fmla="*/ 45 w 438"/>
                  <a:gd name="T11" fmla="*/ 509 h 630"/>
                  <a:gd name="T12" fmla="*/ 111 w 438"/>
                  <a:gd name="T13" fmla="*/ 554 h 630"/>
                  <a:gd name="T14" fmla="*/ 147 w 438"/>
                  <a:gd name="T15" fmla="*/ 613 h 630"/>
                  <a:gd name="T16" fmla="*/ 256 w 438"/>
                  <a:gd name="T17" fmla="*/ 487 h 630"/>
                  <a:gd name="T18" fmla="*/ 413 w 438"/>
                  <a:gd name="T19" fmla="*/ 146 h 630"/>
                  <a:gd name="T20" fmla="*/ 438 w 438"/>
                  <a:gd name="T21" fmla="*/ 97 h 630"/>
                  <a:gd name="T22" fmla="*/ 304 w 438"/>
                  <a:gd name="T23" fmla="*/ 32 h 630"/>
                  <a:gd name="T24" fmla="*/ 249 w 438"/>
                  <a:gd name="T25" fmla="*/ 0 h 6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38" h="630">
                    <a:moveTo>
                      <a:pt x="249" y="0"/>
                    </a:moveTo>
                    <a:cubicBezTo>
                      <a:pt x="249" y="0"/>
                      <a:pt x="112" y="245"/>
                      <a:pt x="106" y="298"/>
                    </a:cubicBezTo>
                    <a:cubicBezTo>
                      <a:pt x="99" y="351"/>
                      <a:pt x="93" y="424"/>
                      <a:pt x="89" y="431"/>
                    </a:cubicBezTo>
                    <a:cubicBezTo>
                      <a:pt x="85" y="439"/>
                      <a:pt x="71" y="427"/>
                      <a:pt x="55" y="440"/>
                    </a:cubicBezTo>
                    <a:cubicBezTo>
                      <a:pt x="40" y="452"/>
                      <a:pt x="10" y="454"/>
                      <a:pt x="5" y="459"/>
                    </a:cubicBezTo>
                    <a:cubicBezTo>
                      <a:pt x="0" y="465"/>
                      <a:pt x="14" y="486"/>
                      <a:pt x="45" y="509"/>
                    </a:cubicBezTo>
                    <a:cubicBezTo>
                      <a:pt x="77" y="532"/>
                      <a:pt x="99" y="531"/>
                      <a:pt x="111" y="554"/>
                    </a:cubicBezTo>
                    <a:cubicBezTo>
                      <a:pt x="122" y="576"/>
                      <a:pt x="137" y="630"/>
                      <a:pt x="147" y="613"/>
                    </a:cubicBezTo>
                    <a:cubicBezTo>
                      <a:pt x="158" y="596"/>
                      <a:pt x="239" y="514"/>
                      <a:pt x="256" y="487"/>
                    </a:cubicBezTo>
                    <a:cubicBezTo>
                      <a:pt x="272" y="460"/>
                      <a:pt x="401" y="166"/>
                      <a:pt x="413" y="146"/>
                    </a:cubicBezTo>
                    <a:cubicBezTo>
                      <a:pt x="425" y="127"/>
                      <a:pt x="438" y="97"/>
                      <a:pt x="438" y="97"/>
                    </a:cubicBezTo>
                    <a:cubicBezTo>
                      <a:pt x="438" y="97"/>
                      <a:pt x="326" y="45"/>
                      <a:pt x="304" y="32"/>
                    </a:cubicBezTo>
                    <a:cubicBezTo>
                      <a:pt x="282" y="18"/>
                      <a:pt x="249" y="0"/>
                      <a:pt x="249" y="0"/>
                    </a:cubicBezTo>
                    <a:close/>
                  </a:path>
                </a:pathLst>
              </a:custGeom>
              <a:solidFill>
                <a:srgbClr val="F988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none" lIns="91440" tIns="45720" rIns="91440" bIns="45720" numCol="1" anchor="t" anchorCtr="0" compatLnSpc="1">
                <a:prstTxWarp prst="textNoShape">
                  <a:avLst/>
                </a:prstTxWarp>
              </a:bodyPr>
              <a:lstStyle/>
              <a:p>
                <a:endParaRPr lang="zh-CN" altLang="en-US"/>
              </a:p>
            </p:txBody>
          </p:sp>
          <p:sp>
            <p:nvSpPr>
              <p:cNvPr id="58" name="Freeform 113"/>
              <p:cNvSpPr>
                <a:spLocks/>
              </p:cNvSpPr>
              <p:nvPr/>
            </p:nvSpPr>
            <p:spPr bwMode="auto">
              <a:xfrm>
                <a:off x="10861675" y="3797300"/>
                <a:ext cx="26988" cy="68263"/>
              </a:xfrm>
              <a:custGeom>
                <a:avLst/>
                <a:gdLst>
                  <a:gd name="T0" fmla="*/ 12 w 19"/>
                  <a:gd name="T1" fmla="*/ 5 h 49"/>
                  <a:gd name="T2" fmla="*/ 1 w 19"/>
                  <a:gd name="T3" fmla="*/ 25 h 49"/>
                  <a:gd name="T4" fmla="*/ 6 w 19"/>
                  <a:gd name="T5" fmla="*/ 48 h 49"/>
                  <a:gd name="T6" fmla="*/ 14 w 19"/>
                  <a:gd name="T7" fmla="*/ 25 h 49"/>
                  <a:gd name="T8" fmla="*/ 13 w 19"/>
                  <a:gd name="T9" fmla="*/ 5 h 49"/>
                </a:gdLst>
                <a:ahLst/>
                <a:cxnLst>
                  <a:cxn ang="0">
                    <a:pos x="T0" y="T1"/>
                  </a:cxn>
                  <a:cxn ang="0">
                    <a:pos x="T2" y="T3"/>
                  </a:cxn>
                  <a:cxn ang="0">
                    <a:pos x="T4" y="T5"/>
                  </a:cxn>
                  <a:cxn ang="0">
                    <a:pos x="T6" y="T7"/>
                  </a:cxn>
                  <a:cxn ang="0">
                    <a:pos x="T8" y="T9"/>
                  </a:cxn>
                </a:cxnLst>
                <a:rect l="0" t="0" r="r" b="b"/>
                <a:pathLst>
                  <a:path w="19" h="49">
                    <a:moveTo>
                      <a:pt x="12" y="5"/>
                    </a:moveTo>
                    <a:cubicBezTo>
                      <a:pt x="3" y="0"/>
                      <a:pt x="0" y="20"/>
                      <a:pt x="1" y="25"/>
                    </a:cubicBezTo>
                    <a:cubicBezTo>
                      <a:pt x="1" y="29"/>
                      <a:pt x="0" y="49"/>
                      <a:pt x="6" y="48"/>
                    </a:cubicBezTo>
                    <a:cubicBezTo>
                      <a:pt x="11" y="47"/>
                      <a:pt x="13" y="29"/>
                      <a:pt x="14" y="25"/>
                    </a:cubicBezTo>
                    <a:cubicBezTo>
                      <a:pt x="16" y="17"/>
                      <a:pt x="19" y="10"/>
                      <a:pt x="13" y="5"/>
                    </a:cubicBezTo>
                  </a:path>
                </a:pathLst>
              </a:custGeom>
              <a:solidFill>
                <a:srgbClr val="F9F9F9"/>
              </a:solidFill>
              <a:ln>
                <a:noFill/>
              </a:ln>
              <a:extLst>
                <a:ext uri="{91240B29-F687-4F45-9708-019B960494DF}">
                  <a14:hiddenLine xmlns:a14="http://schemas.microsoft.com/office/drawing/2010/main" w="9525">
                    <a:solidFill>
                      <a:srgbClr val="000000"/>
                    </a:solidFill>
                    <a:round/>
                    <a:headEnd/>
                    <a:tailEnd/>
                  </a14:hiddenLine>
                </a:ext>
              </a:extLst>
            </p:spPr>
            <p:txBody>
              <a:bodyPr vert="horz" wrap="none" lIns="91440" tIns="45720" rIns="91440" bIns="45720" numCol="1" anchor="t" anchorCtr="0" compatLnSpc="1">
                <a:prstTxWarp prst="textNoShape">
                  <a:avLst/>
                </a:prstTxWarp>
              </a:bodyPr>
              <a:lstStyle/>
              <a:p>
                <a:endParaRPr lang="zh-CN" altLang="en-US"/>
              </a:p>
            </p:txBody>
          </p:sp>
          <p:sp>
            <p:nvSpPr>
              <p:cNvPr id="59" name="Freeform 114"/>
              <p:cNvSpPr>
                <a:spLocks/>
              </p:cNvSpPr>
              <p:nvPr/>
            </p:nvSpPr>
            <p:spPr bwMode="auto">
              <a:xfrm>
                <a:off x="10796588" y="3933825"/>
                <a:ext cx="71438" cy="44450"/>
              </a:xfrm>
              <a:custGeom>
                <a:avLst/>
                <a:gdLst>
                  <a:gd name="T0" fmla="*/ 36 w 52"/>
                  <a:gd name="T1" fmla="*/ 6 h 32"/>
                  <a:gd name="T2" fmla="*/ 13 w 52"/>
                  <a:gd name="T3" fmla="*/ 23 h 32"/>
                  <a:gd name="T4" fmla="*/ 1 w 52"/>
                  <a:gd name="T5" fmla="*/ 26 h 32"/>
                  <a:gd name="T6" fmla="*/ 15 w 52"/>
                  <a:gd name="T7" fmla="*/ 31 h 32"/>
                  <a:gd name="T8" fmla="*/ 43 w 52"/>
                  <a:gd name="T9" fmla="*/ 24 h 32"/>
                  <a:gd name="T10" fmla="*/ 36 w 52"/>
                  <a:gd name="T11" fmla="*/ 6 h 32"/>
                </a:gdLst>
                <a:ahLst/>
                <a:cxnLst>
                  <a:cxn ang="0">
                    <a:pos x="T0" y="T1"/>
                  </a:cxn>
                  <a:cxn ang="0">
                    <a:pos x="T2" y="T3"/>
                  </a:cxn>
                  <a:cxn ang="0">
                    <a:pos x="T4" y="T5"/>
                  </a:cxn>
                  <a:cxn ang="0">
                    <a:pos x="T6" y="T7"/>
                  </a:cxn>
                  <a:cxn ang="0">
                    <a:pos x="T8" y="T9"/>
                  </a:cxn>
                  <a:cxn ang="0">
                    <a:pos x="T10" y="T11"/>
                  </a:cxn>
                </a:cxnLst>
                <a:rect l="0" t="0" r="r" b="b"/>
                <a:pathLst>
                  <a:path w="52" h="32">
                    <a:moveTo>
                      <a:pt x="36" y="6"/>
                    </a:moveTo>
                    <a:cubicBezTo>
                      <a:pt x="21" y="0"/>
                      <a:pt x="23" y="20"/>
                      <a:pt x="13" y="23"/>
                    </a:cubicBezTo>
                    <a:cubicBezTo>
                      <a:pt x="10" y="23"/>
                      <a:pt x="0" y="19"/>
                      <a:pt x="1" y="26"/>
                    </a:cubicBezTo>
                    <a:cubicBezTo>
                      <a:pt x="2" y="29"/>
                      <a:pt x="12" y="31"/>
                      <a:pt x="15" y="31"/>
                    </a:cubicBezTo>
                    <a:cubicBezTo>
                      <a:pt x="23" y="32"/>
                      <a:pt x="37" y="29"/>
                      <a:pt x="43" y="24"/>
                    </a:cubicBezTo>
                    <a:cubicBezTo>
                      <a:pt x="52" y="16"/>
                      <a:pt x="46" y="8"/>
                      <a:pt x="36" y="6"/>
                    </a:cubicBezTo>
                  </a:path>
                </a:pathLst>
              </a:custGeom>
              <a:solidFill>
                <a:srgbClr val="F9F9F9"/>
              </a:solidFill>
              <a:ln>
                <a:noFill/>
              </a:ln>
              <a:extLst>
                <a:ext uri="{91240B29-F687-4F45-9708-019B960494DF}">
                  <a14:hiddenLine xmlns:a14="http://schemas.microsoft.com/office/drawing/2010/main" w="9525">
                    <a:solidFill>
                      <a:srgbClr val="000000"/>
                    </a:solidFill>
                    <a:round/>
                    <a:headEnd/>
                    <a:tailEnd/>
                  </a14:hiddenLine>
                </a:ext>
              </a:extLst>
            </p:spPr>
            <p:txBody>
              <a:bodyPr vert="horz" wrap="none" lIns="91440" tIns="45720" rIns="91440" bIns="45720" numCol="1" anchor="t" anchorCtr="0" compatLnSpc="1">
                <a:prstTxWarp prst="textNoShape">
                  <a:avLst/>
                </a:prstTxWarp>
              </a:bodyPr>
              <a:lstStyle/>
              <a:p>
                <a:endParaRPr lang="zh-CN" altLang="en-US"/>
              </a:p>
            </p:txBody>
          </p:sp>
          <p:sp>
            <p:nvSpPr>
              <p:cNvPr id="60" name="Freeform 115"/>
              <p:cNvSpPr>
                <a:spLocks/>
              </p:cNvSpPr>
              <p:nvPr/>
            </p:nvSpPr>
            <p:spPr bwMode="auto">
              <a:xfrm>
                <a:off x="10658475" y="4119563"/>
                <a:ext cx="73025" cy="44450"/>
              </a:xfrm>
              <a:custGeom>
                <a:avLst/>
                <a:gdLst>
                  <a:gd name="T0" fmla="*/ 36 w 52"/>
                  <a:gd name="T1" fmla="*/ 6 h 32"/>
                  <a:gd name="T2" fmla="*/ 13 w 52"/>
                  <a:gd name="T3" fmla="*/ 22 h 32"/>
                  <a:gd name="T4" fmla="*/ 1 w 52"/>
                  <a:gd name="T5" fmla="*/ 25 h 32"/>
                  <a:gd name="T6" fmla="*/ 15 w 52"/>
                  <a:gd name="T7" fmla="*/ 30 h 32"/>
                  <a:gd name="T8" fmla="*/ 43 w 52"/>
                  <a:gd name="T9" fmla="*/ 23 h 32"/>
                  <a:gd name="T10" fmla="*/ 36 w 52"/>
                  <a:gd name="T11" fmla="*/ 6 h 32"/>
                </a:gdLst>
                <a:ahLst/>
                <a:cxnLst>
                  <a:cxn ang="0">
                    <a:pos x="T0" y="T1"/>
                  </a:cxn>
                  <a:cxn ang="0">
                    <a:pos x="T2" y="T3"/>
                  </a:cxn>
                  <a:cxn ang="0">
                    <a:pos x="T4" y="T5"/>
                  </a:cxn>
                  <a:cxn ang="0">
                    <a:pos x="T6" y="T7"/>
                  </a:cxn>
                  <a:cxn ang="0">
                    <a:pos x="T8" y="T9"/>
                  </a:cxn>
                  <a:cxn ang="0">
                    <a:pos x="T10" y="T11"/>
                  </a:cxn>
                </a:cxnLst>
                <a:rect l="0" t="0" r="r" b="b"/>
                <a:pathLst>
                  <a:path w="52" h="32">
                    <a:moveTo>
                      <a:pt x="36" y="6"/>
                    </a:moveTo>
                    <a:cubicBezTo>
                      <a:pt x="20" y="0"/>
                      <a:pt x="23" y="19"/>
                      <a:pt x="13" y="22"/>
                    </a:cubicBezTo>
                    <a:cubicBezTo>
                      <a:pt x="10" y="23"/>
                      <a:pt x="0" y="18"/>
                      <a:pt x="1" y="25"/>
                    </a:cubicBezTo>
                    <a:cubicBezTo>
                      <a:pt x="2" y="28"/>
                      <a:pt x="12" y="30"/>
                      <a:pt x="15" y="30"/>
                    </a:cubicBezTo>
                    <a:cubicBezTo>
                      <a:pt x="23" y="32"/>
                      <a:pt x="37" y="28"/>
                      <a:pt x="43" y="23"/>
                    </a:cubicBezTo>
                    <a:cubicBezTo>
                      <a:pt x="52" y="16"/>
                      <a:pt x="46" y="7"/>
                      <a:pt x="36" y="6"/>
                    </a:cubicBezTo>
                  </a:path>
                </a:pathLst>
              </a:custGeom>
              <a:solidFill>
                <a:srgbClr val="F9F9F9"/>
              </a:solidFill>
              <a:ln>
                <a:noFill/>
              </a:ln>
              <a:extLst>
                <a:ext uri="{91240B29-F687-4F45-9708-019B960494DF}">
                  <a14:hiddenLine xmlns:a14="http://schemas.microsoft.com/office/drawing/2010/main" w="9525">
                    <a:solidFill>
                      <a:srgbClr val="000000"/>
                    </a:solidFill>
                    <a:round/>
                    <a:headEnd/>
                    <a:tailEnd/>
                  </a14:hiddenLine>
                </a:ext>
              </a:extLst>
            </p:spPr>
            <p:txBody>
              <a:bodyPr vert="horz" wrap="none" lIns="91440" tIns="45720" rIns="91440" bIns="45720" numCol="1" anchor="t" anchorCtr="0" compatLnSpc="1">
                <a:prstTxWarp prst="textNoShape">
                  <a:avLst/>
                </a:prstTxWarp>
              </a:bodyPr>
              <a:lstStyle/>
              <a:p>
                <a:endParaRPr lang="zh-CN" altLang="en-US"/>
              </a:p>
            </p:txBody>
          </p:sp>
          <p:sp>
            <p:nvSpPr>
              <p:cNvPr id="61" name="Freeform 116"/>
              <p:cNvSpPr>
                <a:spLocks/>
              </p:cNvSpPr>
              <p:nvPr/>
            </p:nvSpPr>
            <p:spPr bwMode="auto">
              <a:xfrm>
                <a:off x="11012488" y="3813175"/>
                <a:ext cx="33338" cy="44450"/>
              </a:xfrm>
              <a:custGeom>
                <a:avLst/>
                <a:gdLst>
                  <a:gd name="T0" fmla="*/ 20 w 24"/>
                  <a:gd name="T1" fmla="*/ 1 h 32"/>
                  <a:gd name="T2" fmla="*/ 0 w 24"/>
                  <a:gd name="T3" fmla="*/ 28 h 32"/>
                  <a:gd name="T4" fmla="*/ 14 w 24"/>
                  <a:gd name="T5" fmla="*/ 19 h 32"/>
                  <a:gd name="T6" fmla="*/ 24 w 24"/>
                  <a:gd name="T7" fmla="*/ 3 h 32"/>
                  <a:gd name="T8" fmla="*/ 20 w 24"/>
                  <a:gd name="T9" fmla="*/ 1 h 32"/>
                </a:gdLst>
                <a:ahLst/>
                <a:cxnLst>
                  <a:cxn ang="0">
                    <a:pos x="T0" y="T1"/>
                  </a:cxn>
                  <a:cxn ang="0">
                    <a:pos x="T2" y="T3"/>
                  </a:cxn>
                  <a:cxn ang="0">
                    <a:pos x="T4" y="T5"/>
                  </a:cxn>
                  <a:cxn ang="0">
                    <a:pos x="T6" y="T7"/>
                  </a:cxn>
                  <a:cxn ang="0">
                    <a:pos x="T8" y="T9"/>
                  </a:cxn>
                </a:cxnLst>
                <a:rect l="0" t="0" r="r" b="b"/>
                <a:pathLst>
                  <a:path w="24" h="32">
                    <a:moveTo>
                      <a:pt x="20" y="1"/>
                    </a:moveTo>
                    <a:cubicBezTo>
                      <a:pt x="14" y="0"/>
                      <a:pt x="1" y="21"/>
                      <a:pt x="0" y="28"/>
                    </a:cubicBezTo>
                    <a:cubicBezTo>
                      <a:pt x="8" y="32"/>
                      <a:pt x="9" y="24"/>
                      <a:pt x="14" y="19"/>
                    </a:cubicBezTo>
                    <a:cubicBezTo>
                      <a:pt x="19" y="14"/>
                      <a:pt x="22" y="11"/>
                      <a:pt x="24" y="3"/>
                    </a:cubicBezTo>
                    <a:cubicBezTo>
                      <a:pt x="23" y="1"/>
                      <a:pt x="21" y="1"/>
                      <a:pt x="20" y="1"/>
                    </a:cubicBezTo>
                  </a:path>
                </a:pathLst>
              </a:custGeom>
              <a:solidFill>
                <a:srgbClr val="F9F9F9"/>
              </a:solidFill>
              <a:ln>
                <a:noFill/>
              </a:ln>
              <a:extLst>
                <a:ext uri="{91240B29-F687-4F45-9708-019B960494DF}">
                  <a14:hiddenLine xmlns:a14="http://schemas.microsoft.com/office/drawing/2010/main" w="9525">
                    <a:solidFill>
                      <a:srgbClr val="000000"/>
                    </a:solidFill>
                    <a:round/>
                    <a:headEnd/>
                    <a:tailEnd/>
                  </a14:hiddenLine>
                </a:ext>
              </a:extLst>
            </p:spPr>
            <p:txBody>
              <a:bodyPr vert="horz" wrap="none" lIns="91440" tIns="45720" rIns="91440" bIns="45720" numCol="1" anchor="t" anchorCtr="0" compatLnSpc="1">
                <a:prstTxWarp prst="textNoShape">
                  <a:avLst/>
                </a:prstTxWarp>
              </a:bodyPr>
              <a:lstStyle/>
              <a:p>
                <a:endParaRPr lang="zh-CN" altLang="en-US"/>
              </a:p>
            </p:txBody>
          </p:sp>
          <p:sp>
            <p:nvSpPr>
              <p:cNvPr id="62" name="Freeform 117"/>
              <p:cNvSpPr>
                <a:spLocks/>
              </p:cNvSpPr>
              <p:nvPr/>
            </p:nvSpPr>
            <p:spPr bwMode="auto">
              <a:xfrm>
                <a:off x="10937875" y="3563938"/>
                <a:ext cx="19050" cy="49213"/>
              </a:xfrm>
              <a:custGeom>
                <a:avLst/>
                <a:gdLst>
                  <a:gd name="T0" fmla="*/ 6 w 13"/>
                  <a:gd name="T1" fmla="*/ 2 h 35"/>
                  <a:gd name="T2" fmla="*/ 4 w 13"/>
                  <a:gd name="T3" fmla="*/ 35 h 35"/>
                  <a:gd name="T4" fmla="*/ 11 w 13"/>
                  <a:gd name="T5" fmla="*/ 20 h 35"/>
                  <a:gd name="T6" fmla="*/ 10 w 13"/>
                  <a:gd name="T7" fmla="*/ 1 h 35"/>
                  <a:gd name="T8" fmla="*/ 6 w 13"/>
                  <a:gd name="T9" fmla="*/ 2 h 35"/>
                </a:gdLst>
                <a:ahLst/>
                <a:cxnLst>
                  <a:cxn ang="0">
                    <a:pos x="T0" y="T1"/>
                  </a:cxn>
                  <a:cxn ang="0">
                    <a:pos x="T2" y="T3"/>
                  </a:cxn>
                  <a:cxn ang="0">
                    <a:pos x="T4" y="T5"/>
                  </a:cxn>
                  <a:cxn ang="0">
                    <a:pos x="T6" y="T7"/>
                  </a:cxn>
                  <a:cxn ang="0">
                    <a:pos x="T8" y="T9"/>
                  </a:cxn>
                </a:cxnLst>
                <a:rect l="0" t="0" r="r" b="b"/>
                <a:pathLst>
                  <a:path w="13" h="35">
                    <a:moveTo>
                      <a:pt x="6" y="2"/>
                    </a:moveTo>
                    <a:cubicBezTo>
                      <a:pt x="0" y="4"/>
                      <a:pt x="1" y="29"/>
                      <a:pt x="4" y="35"/>
                    </a:cubicBezTo>
                    <a:cubicBezTo>
                      <a:pt x="13" y="34"/>
                      <a:pt x="10" y="26"/>
                      <a:pt x="11" y="20"/>
                    </a:cubicBezTo>
                    <a:cubicBezTo>
                      <a:pt x="12" y="12"/>
                      <a:pt x="13" y="9"/>
                      <a:pt x="10" y="1"/>
                    </a:cubicBezTo>
                    <a:cubicBezTo>
                      <a:pt x="8" y="0"/>
                      <a:pt x="7" y="1"/>
                      <a:pt x="6" y="2"/>
                    </a:cubicBezTo>
                  </a:path>
                </a:pathLst>
              </a:custGeom>
              <a:solidFill>
                <a:srgbClr val="F9F9F9"/>
              </a:solidFill>
              <a:ln>
                <a:noFill/>
              </a:ln>
              <a:extLst>
                <a:ext uri="{91240B29-F687-4F45-9708-019B960494DF}">
                  <a14:hiddenLine xmlns:a14="http://schemas.microsoft.com/office/drawing/2010/main" w="9525">
                    <a:solidFill>
                      <a:srgbClr val="000000"/>
                    </a:solidFill>
                    <a:round/>
                    <a:headEnd/>
                    <a:tailEnd/>
                  </a14:hiddenLine>
                </a:ext>
              </a:extLst>
            </p:spPr>
            <p:txBody>
              <a:bodyPr vert="horz" wrap="none" lIns="91440" tIns="45720" rIns="91440" bIns="45720" numCol="1" anchor="t" anchorCtr="0" compatLnSpc="1">
                <a:prstTxWarp prst="textNoShape">
                  <a:avLst/>
                </a:prstTxWarp>
              </a:bodyPr>
              <a:lstStyle/>
              <a:p>
                <a:endParaRPr lang="zh-CN" altLang="en-US"/>
              </a:p>
            </p:txBody>
          </p:sp>
          <p:sp>
            <p:nvSpPr>
              <p:cNvPr id="63" name="Freeform 118"/>
              <p:cNvSpPr>
                <a:spLocks/>
              </p:cNvSpPr>
              <p:nvPr/>
            </p:nvSpPr>
            <p:spPr bwMode="auto">
              <a:xfrm>
                <a:off x="11010900" y="3849688"/>
                <a:ext cx="50800" cy="53975"/>
              </a:xfrm>
              <a:custGeom>
                <a:avLst/>
                <a:gdLst>
                  <a:gd name="T0" fmla="*/ 24 w 36"/>
                  <a:gd name="T1" fmla="*/ 0 h 39"/>
                  <a:gd name="T2" fmla="*/ 0 w 36"/>
                  <a:gd name="T3" fmla="*/ 35 h 39"/>
                  <a:gd name="T4" fmla="*/ 18 w 36"/>
                  <a:gd name="T5" fmla="*/ 26 h 39"/>
                  <a:gd name="T6" fmla="*/ 36 w 36"/>
                  <a:gd name="T7" fmla="*/ 17 h 39"/>
                  <a:gd name="T8" fmla="*/ 26 w 36"/>
                  <a:gd name="T9" fmla="*/ 11 h 39"/>
                  <a:gd name="T10" fmla="*/ 25 w 36"/>
                  <a:gd name="T11" fmla="*/ 0 h 39"/>
                </a:gdLst>
                <a:ahLst/>
                <a:cxnLst>
                  <a:cxn ang="0">
                    <a:pos x="T0" y="T1"/>
                  </a:cxn>
                  <a:cxn ang="0">
                    <a:pos x="T2" y="T3"/>
                  </a:cxn>
                  <a:cxn ang="0">
                    <a:pos x="T4" y="T5"/>
                  </a:cxn>
                  <a:cxn ang="0">
                    <a:pos x="T6" y="T7"/>
                  </a:cxn>
                  <a:cxn ang="0">
                    <a:pos x="T8" y="T9"/>
                  </a:cxn>
                  <a:cxn ang="0">
                    <a:pos x="T10" y="T11"/>
                  </a:cxn>
                </a:cxnLst>
                <a:rect l="0" t="0" r="r" b="b"/>
                <a:pathLst>
                  <a:path w="36" h="39">
                    <a:moveTo>
                      <a:pt x="24" y="0"/>
                    </a:moveTo>
                    <a:cubicBezTo>
                      <a:pt x="22" y="14"/>
                      <a:pt x="2" y="21"/>
                      <a:pt x="0" y="35"/>
                    </a:cubicBezTo>
                    <a:cubicBezTo>
                      <a:pt x="6" y="39"/>
                      <a:pt x="12" y="27"/>
                      <a:pt x="18" y="26"/>
                    </a:cubicBezTo>
                    <a:cubicBezTo>
                      <a:pt x="25" y="26"/>
                      <a:pt x="36" y="28"/>
                      <a:pt x="36" y="17"/>
                    </a:cubicBezTo>
                    <a:cubicBezTo>
                      <a:pt x="31" y="16"/>
                      <a:pt x="29" y="16"/>
                      <a:pt x="26" y="11"/>
                    </a:cubicBezTo>
                    <a:cubicBezTo>
                      <a:pt x="24" y="7"/>
                      <a:pt x="27" y="3"/>
                      <a:pt x="25" y="0"/>
                    </a:cubicBezTo>
                  </a:path>
                </a:pathLst>
              </a:custGeom>
              <a:solidFill>
                <a:srgbClr val="F9F9F9"/>
              </a:solidFill>
              <a:ln>
                <a:noFill/>
              </a:ln>
              <a:extLst>
                <a:ext uri="{91240B29-F687-4F45-9708-019B960494DF}">
                  <a14:hiddenLine xmlns:a14="http://schemas.microsoft.com/office/drawing/2010/main" w="9525">
                    <a:solidFill>
                      <a:srgbClr val="000000"/>
                    </a:solidFill>
                    <a:round/>
                    <a:headEnd/>
                    <a:tailEnd/>
                  </a14:hiddenLine>
                </a:ext>
              </a:extLst>
            </p:spPr>
            <p:txBody>
              <a:bodyPr vert="horz" wrap="none" lIns="91440" tIns="45720" rIns="91440" bIns="45720" numCol="1" anchor="t" anchorCtr="0" compatLnSpc="1">
                <a:prstTxWarp prst="textNoShape">
                  <a:avLst/>
                </a:prstTxWarp>
              </a:bodyPr>
              <a:lstStyle/>
              <a:p>
                <a:endParaRPr lang="zh-CN" altLang="en-US"/>
              </a:p>
            </p:txBody>
          </p:sp>
          <p:sp>
            <p:nvSpPr>
              <p:cNvPr id="6144" name="Freeform 119"/>
              <p:cNvSpPr>
                <a:spLocks/>
              </p:cNvSpPr>
              <p:nvPr/>
            </p:nvSpPr>
            <p:spPr bwMode="auto">
              <a:xfrm>
                <a:off x="11041063" y="3659188"/>
                <a:ext cx="73025" cy="58738"/>
              </a:xfrm>
              <a:custGeom>
                <a:avLst/>
                <a:gdLst>
                  <a:gd name="T0" fmla="*/ 46 w 53"/>
                  <a:gd name="T1" fmla="*/ 20 h 42"/>
                  <a:gd name="T2" fmla="*/ 27 w 53"/>
                  <a:gd name="T3" fmla="*/ 14 h 42"/>
                  <a:gd name="T4" fmla="*/ 13 w 53"/>
                  <a:gd name="T5" fmla="*/ 0 h 42"/>
                  <a:gd name="T6" fmla="*/ 32 w 53"/>
                  <a:gd name="T7" fmla="*/ 30 h 42"/>
                  <a:gd name="T8" fmla="*/ 44 w 53"/>
                  <a:gd name="T9" fmla="*/ 38 h 42"/>
                  <a:gd name="T10" fmla="*/ 46 w 53"/>
                  <a:gd name="T11" fmla="*/ 20 h 42"/>
                </a:gdLst>
                <a:ahLst/>
                <a:cxnLst>
                  <a:cxn ang="0">
                    <a:pos x="T0" y="T1"/>
                  </a:cxn>
                  <a:cxn ang="0">
                    <a:pos x="T2" y="T3"/>
                  </a:cxn>
                  <a:cxn ang="0">
                    <a:pos x="T4" y="T5"/>
                  </a:cxn>
                  <a:cxn ang="0">
                    <a:pos x="T6" y="T7"/>
                  </a:cxn>
                  <a:cxn ang="0">
                    <a:pos x="T8" y="T9"/>
                  </a:cxn>
                  <a:cxn ang="0">
                    <a:pos x="T10" y="T11"/>
                  </a:cxn>
                </a:cxnLst>
                <a:rect l="0" t="0" r="r" b="b"/>
                <a:pathLst>
                  <a:path w="53" h="42">
                    <a:moveTo>
                      <a:pt x="46" y="20"/>
                    </a:moveTo>
                    <a:cubicBezTo>
                      <a:pt x="40" y="18"/>
                      <a:pt x="32" y="17"/>
                      <a:pt x="27" y="14"/>
                    </a:cubicBezTo>
                    <a:cubicBezTo>
                      <a:pt x="21" y="11"/>
                      <a:pt x="20" y="1"/>
                      <a:pt x="13" y="0"/>
                    </a:cubicBezTo>
                    <a:cubicBezTo>
                      <a:pt x="0" y="7"/>
                      <a:pt x="23" y="19"/>
                      <a:pt x="32" y="30"/>
                    </a:cubicBezTo>
                    <a:cubicBezTo>
                      <a:pt x="35" y="34"/>
                      <a:pt x="38" y="42"/>
                      <a:pt x="44" y="38"/>
                    </a:cubicBezTo>
                    <a:cubicBezTo>
                      <a:pt x="48" y="36"/>
                      <a:pt x="53" y="23"/>
                      <a:pt x="46" y="20"/>
                    </a:cubicBezTo>
                  </a:path>
                </a:pathLst>
              </a:custGeom>
              <a:solidFill>
                <a:srgbClr val="F9F9F9"/>
              </a:solidFill>
              <a:ln>
                <a:noFill/>
              </a:ln>
              <a:extLst>
                <a:ext uri="{91240B29-F687-4F45-9708-019B960494DF}">
                  <a14:hiddenLine xmlns:a14="http://schemas.microsoft.com/office/drawing/2010/main" w="9525">
                    <a:solidFill>
                      <a:srgbClr val="000000"/>
                    </a:solidFill>
                    <a:round/>
                    <a:headEnd/>
                    <a:tailEnd/>
                  </a14:hiddenLine>
                </a:ext>
              </a:extLst>
            </p:spPr>
            <p:txBody>
              <a:bodyPr vert="horz" wrap="none" lIns="91440" tIns="45720" rIns="91440" bIns="45720" numCol="1" anchor="t" anchorCtr="0" compatLnSpc="1">
                <a:prstTxWarp prst="textNoShape">
                  <a:avLst/>
                </a:prstTxWarp>
              </a:bodyPr>
              <a:lstStyle/>
              <a:p>
                <a:endParaRPr lang="zh-CN" altLang="en-US"/>
              </a:p>
            </p:txBody>
          </p:sp>
          <p:sp>
            <p:nvSpPr>
              <p:cNvPr id="6145" name="Freeform 120"/>
              <p:cNvSpPr>
                <a:spLocks/>
              </p:cNvSpPr>
              <p:nvPr/>
            </p:nvSpPr>
            <p:spPr bwMode="auto">
              <a:xfrm>
                <a:off x="10910888" y="3695700"/>
                <a:ext cx="46038" cy="46038"/>
              </a:xfrm>
              <a:custGeom>
                <a:avLst/>
                <a:gdLst>
                  <a:gd name="T0" fmla="*/ 26 w 33"/>
                  <a:gd name="T1" fmla="*/ 1 h 33"/>
                  <a:gd name="T2" fmla="*/ 17 w 33"/>
                  <a:gd name="T3" fmla="*/ 29 h 33"/>
                  <a:gd name="T4" fmla="*/ 25 w 33"/>
                  <a:gd name="T5" fmla="*/ 14 h 33"/>
                  <a:gd name="T6" fmla="*/ 33 w 33"/>
                  <a:gd name="T7" fmla="*/ 1 h 33"/>
                  <a:gd name="T8" fmla="*/ 29 w 33"/>
                  <a:gd name="T9" fmla="*/ 0 h 33"/>
                  <a:gd name="T10" fmla="*/ 25 w 33"/>
                  <a:gd name="T11" fmla="*/ 2 h 33"/>
                </a:gdLst>
                <a:ahLst/>
                <a:cxnLst>
                  <a:cxn ang="0">
                    <a:pos x="T0" y="T1"/>
                  </a:cxn>
                  <a:cxn ang="0">
                    <a:pos x="T2" y="T3"/>
                  </a:cxn>
                  <a:cxn ang="0">
                    <a:pos x="T4" y="T5"/>
                  </a:cxn>
                  <a:cxn ang="0">
                    <a:pos x="T6" y="T7"/>
                  </a:cxn>
                  <a:cxn ang="0">
                    <a:pos x="T8" y="T9"/>
                  </a:cxn>
                  <a:cxn ang="0">
                    <a:pos x="T10" y="T11"/>
                  </a:cxn>
                </a:cxnLst>
                <a:rect l="0" t="0" r="r" b="b"/>
                <a:pathLst>
                  <a:path w="33" h="33">
                    <a:moveTo>
                      <a:pt x="26" y="1"/>
                    </a:moveTo>
                    <a:cubicBezTo>
                      <a:pt x="18" y="4"/>
                      <a:pt x="0" y="33"/>
                      <a:pt x="17" y="29"/>
                    </a:cubicBezTo>
                    <a:cubicBezTo>
                      <a:pt x="23" y="28"/>
                      <a:pt x="23" y="19"/>
                      <a:pt x="25" y="14"/>
                    </a:cubicBezTo>
                    <a:cubicBezTo>
                      <a:pt x="27" y="10"/>
                      <a:pt x="32" y="6"/>
                      <a:pt x="33" y="1"/>
                    </a:cubicBezTo>
                    <a:cubicBezTo>
                      <a:pt x="32" y="1"/>
                      <a:pt x="30" y="0"/>
                      <a:pt x="29" y="0"/>
                    </a:cubicBezTo>
                    <a:cubicBezTo>
                      <a:pt x="28" y="0"/>
                      <a:pt x="25" y="1"/>
                      <a:pt x="25" y="2"/>
                    </a:cubicBezTo>
                  </a:path>
                </a:pathLst>
              </a:custGeom>
              <a:solidFill>
                <a:srgbClr val="F9F9F9"/>
              </a:solidFill>
              <a:ln>
                <a:noFill/>
              </a:ln>
              <a:extLst>
                <a:ext uri="{91240B29-F687-4F45-9708-019B960494DF}">
                  <a14:hiddenLine xmlns:a14="http://schemas.microsoft.com/office/drawing/2010/main" w="9525">
                    <a:solidFill>
                      <a:srgbClr val="000000"/>
                    </a:solidFill>
                    <a:round/>
                    <a:headEnd/>
                    <a:tailEnd/>
                  </a14:hiddenLine>
                </a:ext>
              </a:extLst>
            </p:spPr>
            <p:txBody>
              <a:bodyPr vert="horz" wrap="none" lIns="91440" tIns="45720" rIns="91440" bIns="45720" numCol="1" anchor="t" anchorCtr="0" compatLnSpc="1">
                <a:prstTxWarp prst="textNoShape">
                  <a:avLst/>
                </a:prstTxWarp>
              </a:bodyPr>
              <a:lstStyle/>
              <a:p>
                <a:endParaRPr lang="zh-CN" altLang="en-US"/>
              </a:p>
            </p:txBody>
          </p:sp>
          <p:sp>
            <p:nvSpPr>
              <p:cNvPr id="6146" name="Freeform 121"/>
              <p:cNvSpPr>
                <a:spLocks/>
              </p:cNvSpPr>
              <p:nvPr/>
            </p:nvSpPr>
            <p:spPr bwMode="auto">
              <a:xfrm>
                <a:off x="10904538" y="4005263"/>
                <a:ext cx="50800" cy="30163"/>
              </a:xfrm>
              <a:custGeom>
                <a:avLst/>
                <a:gdLst>
                  <a:gd name="T0" fmla="*/ 20 w 36"/>
                  <a:gd name="T1" fmla="*/ 4 h 22"/>
                  <a:gd name="T2" fmla="*/ 5 w 36"/>
                  <a:gd name="T3" fmla="*/ 2 h 22"/>
                  <a:gd name="T4" fmla="*/ 15 w 36"/>
                  <a:gd name="T5" fmla="*/ 13 h 22"/>
                  <a:gd name="T6" fmla="*/ 32 w 36"/>
                  <a:gd name="T7" fmla="*/ 22 h 22"/>
                  <a:gd name="T8" fmla="*/ 35 w 36"/>
                  <a:gd name="T9" fmla="*/ 11 h 22"/>
                  <a:gd name="T10" fmla="*/ 20 w 36"/>
                  <a:gd name="T11" fmla="*/ 4 h 22"/>
                </a:gdLst>
                <a:ahLst/>
                <a:cxnLst>
                  <a:cxn ang="0">
                    <a:pos x="T0" y="T1"/>
                  </a:cxn>
                  <a:cxn ang="0">
                    <a:pos x="T2" y="T3"/>
                  </a:cxn>
                  <a:cxn ang="0">
                    <a:pos x="T4" y="T5"/>
                  </a:cxn>
                  <a:cxn ang="0">
                    <a:pos x="T6" y="T7"/>
                  </a:cxn>
                  <a:cxn ang="0">
                    <a:pos x="T8" y="T9"/>
                  </a:cxn>
                  <a:cxn ang="0">
                    <a:pos x="T10" y="T11"/>
                  </a:cxn>
                </a:cxnLst>
                <a:rect l="0" t="0" r="r" b="b"/>
                <a:pathLst>
                  <a:path w="36" h="22">
                    <a:moveTo>
                      <a:pt x="20" y="4"/>
                    </a:moveTo>
                    <a:cubicBezTo>
                      <a:pt x="14" y="2"/>
                      <a:pt x="12" y="0"/>
                      <a:pt x="5" y="2"/>
                    </a:cubicBezTo>
                    <a:cubicBezTo>
                      <a:pt x="0" y="10"/>
                      <a:pt x="10" y="10"/>
                      <a:pt x="15" y="13"/>
                    </a:cubicBezTo>
                    <a:cubicBezTo>
                      <a:pt x="21" y="17"/>
                      <a:pt x="25" y="20"/>
                      <a:pt x="32" y="22"/>
                    </a:cubicBezTo>
                    <a:cubicBezTo>
                      <a:pt x="34" y="19"/>
                      <a:pt x="36" y="15"/>
                      <a:pt x="35" y="11"/>
                    </a:cubicBezTo>
                    <a:cubicBezTo>
                      <a:pt x="30" y="8"/>
                      <a:pt x="26" y="5"/>
                      <a:pt x="20" y="4"/>
                    </a:cubicBezTo>
                  </a:path>
                </a:pathLst>
              </a:custGeom>
              <a:solidFill>
                <a:srgbClr val="F9F9F9"/>
              </a:solidFill>
              <a:ln>
                <a:noFill/>
              </a:ln>
              <a:extLst>
                <a:ext uri="{91240B29-F687-4F45-9708-019B960494DF}">
                  <a14:hiddenLine xmlns:a14="http://schemas.microsoft.com/office/drawing/2010/main" w="9525">
                    <a:solidFill>
                      <a:srgbClr val="000000"/>
                    </a:solidFill>
                    <a:round/>
                    <a:headEnd/>
                    <a:tailEnd/>
                  </a14:hiddenLine>
                </a:ext>
              </a:extLst>
            </p:spPr>
            <p:txBody>
              <a:bodyPr vert="horz" wrap="none" lIns="91440" tIns="45720" rIns="91440" bIns="45720" numCol="1" anchor="t" anchorCtr="0" compatLnSpc="1">
                <a:prstTxWarp prst="textNoShape">
                  <a:avLst/>
                </a:prstTxWarp>
              </a:bodyPr>
              <a:lstStyle/>
              <a:p>
                <a:endParaRPr lang="zh-CN" altLang="en-US"/>
              </a:p>
            </p:txBody>
          </p:sp>
          <p:sp>
            <p:nvSpPr>
              <p:cNvPr id="6147" name="Freeform 122"/>
              <p:cNvSpPr>
                <a:spLocks/>
              </p:cNvSpPr>
              <p:nvPr/>
            </p:nvSpPr>
            <p:spPr bwMode="auto">
              <a:xfrm>
                <a:off x="10726738" y="4121150"/>
                <a:ext cx="50800" cy="30163"/>
              </a:xfrm>
              <a:custGeom>
                <a:avLst/>
                <a:gdLst>
                  <a:gd name="T0" fmla="*/ 19 w 36"/>
                  <a:gd name="T1" fmla="*/ 4 h 22"/>
                  <a:gd name="T2" fmla="*/ 5 w 36"/>
                  <a:gd name="T3" fmla="*/ 2 h 22"/>
                  <a:gd name="T4" fmla="*/ 15 w 36"/>
                  <a:gd name="T5" fmla="*/ 13 h 22"/>
                  <a:gd name="T6" fmla="*/ 31 w 36"/>
                  <a:gd name="T7" fmla="*/ 22 h 22"/>
                  <a:gd name="T8" fmla="*/ 35 w 36"/>
                  <a:gd name="T9" fmla="*/ 11 h 22"/>
                  <a:gd name="T10" fmla="*/ 19 w 36"/>
                  <a:gd name="T11" fmla="*/ 4 h 22"/>
                </a:gdLst>
                <a:ahLst/>
                <a:cxnLst>
                  <a:cxn ang="0">
                    <a:pos x="T0" y="T1"/>
                  </a:cxn>
                  <a:cxn ang="0">
                    <a:pos x="T2" y="T3"/>
                  </a:cxn>
                  <a:cxn ang="0">
                    <a:pos x="T4" y="T5"/>
                  </a:cxn>
                  <a:cxn ang="0">
                    <a:pos x="T6" y="T7"/>
                  </a:cxn>
                  <a:cxn ang="0">
                    <a:pos x="T8" y="T9"/>
                  </a:cxn>
                  <a:cxn ang="0">
                    <a:pos x="T10" y="T11"/>
                  </a:cxn>
                </a:cxnLst>
                <a:rect l="0" t="0" r="r" b="b"/>
                <a:pathLst>
                  <a:path w="36" h="22">
                    <a:moveTo>
                      <a:pt x="19" y="4"/>
                    </a:moveTo>
                    <a:cubicBezTo>
                      <a:pt x="13" y="2"/>
                      <a:pt x="11" y="0"/>
                      <a:pt x="5" y="2"/>
                    </a:cubicBezTo>
                    <a:cubicBezTo>
                      <a:pt x="0" y="10"/>
                      <a:pt x="10" y="10"/>
                      <a:pt x="15" y="13"/>
                    </a:cubicBezTo>
                    <a:cubicBezTo>
                      <a:pt x="21" y="17"/>
                      <a:pt x="24" y="20"/>
                      <a:pt x="31" y="22"/>
                    </a:cubicBezTo>
                    <a:cubicBezTo>
                      <a:pt x="34" y="19"/>
                      <a:pt x="36" y="15"/>
                      <a:pt x="35" y="11"/>
                    </a:cubicBezTo>
                    <a:cubicBezTo>
                      <a:pt x="30" y="8"/>
                      <a:pt x="26" y="5"/>
                      <a:pt x="19" y="4"/>
                    </a:cubicBezTo>
                  </a:path>
                </a:pathLst>
              </a:custGeom>
              <a:solidFill>
                <a:srgbClr val="F9F9F9"/>
              </a:solidFill>
              <a:ln>
                <a:noFill/>
              </a:ln>
              <a:extLst>
                <a:ext uri="{91240B29-F687-4F45-9708-019B960494DF}">
                  <a14:hiddenLine xmlns:a14="http://schemas.microsoft.com/office/drawing/2010/main" w="9525">
                    <a:solidFill>
                      <a:srgbClr val="000000"/>
                    </a:solidFill>
                    <a:round/>
                    <a:headEnd/>
                    <a:tailEnd/>
                  </a14:hiddenLine>
                </a:ext>
              </a:extLst>
            </p:spPr>
            <p:txBody>
              <a:bodyPr vert="horz" wrap="none" lIns="91440" tIns="45720" rIns="91440" bIns="45720" numCol="1" anchor="t" anchorCtr="0" compatLnSpc="1">
                <a:prstTxWarp prst="textNoShape">
                  <a:avLst/>
                </a:prstTxWarp>
              </a:bodyPr>
              <a:lstStyle/>
              <a:p>
                <a:endParaRPr lang="zh-CN" altLang="en-US"/>
              </a:p>
            </p:txBody>
          </p:sp>
          <p:pic>
            <p:nvPicPr>
              <p:cNvPr id="6267" name="Picture 12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947400" y="4056063"/>
                <a:ext cx="33338" cy="6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8" name="Freeform 124"/>
              <p:cNvSpPr>
                <a:spLocks/>
              </p:cNvSpPr>
              <p:nvPr/>
            </p:nvSpPr>
            <p:spPr bwMode="auto">
              <a:xfrm>
                <a:off x="10968038" y="3973513"/>
                <a:ext cx="57150" cy="34925"/>
              </a:xfrm>
              <a:custGeom>
                <a:avLst/>
                <a:gdLst>
                  <a:gd name="T0" fmla="*/ 13 w 41"/>
                  <a:gd name="T1" fmla="*/ 20 h 25"/>
                  <a:gd name="T2" fmla="*/ 31 w 41"/>
                  <a:gd name="T3" fmla="*/ 8 h 25"/>
                  <a:gd name="T4" fmla="*/ 39 w 41"/>
                  <a:gd name="T5" fmla="*/ 5 h 25"/>
                  <a:gd name="T6" fmla="*/ 29 w 41"/>
                  <a:gd name="T7" fmla="*/ 1 h 25"/>
                  <a:gd name="T8" fmla="*/ 7 w 41"/>
                  <a:gd name="T9" fmla="*/ 7 h 25"/>
                  <a:gd name="T10" fmla="*/ 13 w 41"/>
                  <a:gd name="T11" fmla="*/ 20 h 25"/>
                </a:gdLst>
                <a:ahLst/>
                <a:cxnLst>
                  <a:cxn ang="0">
                    <a:pos x="T0" y="T1"/>
                  </a:cxn>
                  <a:cxn ang="0">
                    <a:pos x="T2" y="T3"/>
                  </a:cxn>
                  <a:cxn ang="0">
                    <a:pos x="T4" y="T5"/>
                  </a:cxn>
                  <a:cxn ang="0">
                    <a:pos x="T6" y="T7"/>
                  </a:cxn>
                  <a:cxn ang="0">
                    <a:pos x="T8" y="T9"/>
                  </a:cxn>
                  <a:cxn ang="0">
                    <a:pos x="T10" y="T11"/>
                  </a:cxn>
                </a:cxnLst>
                <a:rect l="0" t="0" r="r" b="b"/>
                <a:pathLst>
                  <a:path w="41" h="25">
                    <a:moveTo>
                      <a:pt x="13" y="20"/>
                    </a:moveTo>
                    <a:cubicBezTo>
                      <a:pt x="25" y="25"/>
                      <a:pt x="22" y="10"/>
                      <a:pt x="31" y="8"/>
                    </a:cubicBezTo>
                    <a:cubicBezTo>
                      <a:pt x="33" y="7"/>
                      <a:pt x="41" y="10"/>
                      <a:pt x="39" y="5"/>
                    </a:cubicBezTo>
                    <a:cubicBezTo>
                      <a:pt x="39" y="3"/>
                      <a:pt x="31" y="1"/>
                      <a:pt x="29" y="1"/>
                    </a:cubicBezTo>
                    <a:cubicBezTo>
                      <a:pt x="23" y="0"/>
                      <a:pt x="12" y="3"/>
                      <a:pt x="7" y="7"/>
                    </a:cubicBezTo>
                    <a:cubicBezTo>
                      <a:pt x="0" y="13"/>
                      <a:pt x="5" y="19"/>
                      <a:pt x="13" y="20"/>
                    </a:cubicBezTo>
                  </a:path>
                </a:pathLst>
              </a:custGeom>
              <a:solidFill>
                <a:srgbClr val="F9F9F9"/>
              </a:solidFill>
              <a:ln>
                <a:noFill/>
              </a:ln>
              <a:extLst>
                <a:ext uri="{91240B29-F687-4F45-9708-019B960494DF}">
                  <a14:hiddenLine xmlns:a14="http://schemas.microsoft.com/office/drawing/2010/main" w="9525">
                    <a:solidFill>
                      <a:srgbClr val="000000"/>
                    </a:solidFill>
                    <a:round/>
                    <a:headEnd/>
                    <a:tailEnd/>
                  </a14:hiddenLine>
                </a:ext>
              </a:extLst>
            </p:spPr>
            <p:txBody>
              <a:bodyPr vert="horz" wrap="none" lIns="91440" tIns="45720" rIns="91440" bIns="45720" numCol="1" anchor="t" anchorCtr="0" compatLnSpc="1">
                <a:prstTxWarp prst="textNoShape">
                  <a:avLst/>
                </a:prstTxWarp>
              </a:bodyPr>
              <a:lstStyle/>
              <a:p>
                <a:endParaRPr lang="zh-CN" altLang="en-US"/>
              </a:p>
            </p:txBody>
          </p:sp>
          <p:pic>
            <p:nvPicPr>
              <p:cNvPr id="6269" name="Picture 12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825163" y="4060825"/>
                <a:ext cx="38100" cy="4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270" name="Picture 12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812463" y="4024313"/>
                <a:ext cx="50800" cy="5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9" name="Freeform 127"/>
              <p:cNvSpPr>
                <a:spLocks/>
              </p:cNvSpPr>
              <p:nvPr/>
            </p:nvSpPr>
            <p:spPr bwMode="auto">
              <a:xfrm>
                <a:off x="10779125" y="4175125"/>
                <a:ext cx="55563" cy="44450"/>
              </a:xfrm>
              <a:custGeom>
                <a:avLst/>
                <a:gdLst>
                  <a:gd name="T0" fmla="*/ 5 w 40"/>
                  <a:gd name="T1" fmla="*/ 17 h 32"/>
                  <a:gd name="T2" fmla="*/ 20 w 40"/>
                  <a:gd name="T3" fmla="*/ 21 h 32"/>
                  <a:gd name="T4" fmla="*/ 30 w 40"/>
                  <a:gd name="T5" fmla="*/ 32 h 32"/>
                  <a:gd name="T6" fmla="*/ 16 w 40"/>
                  <a:gd name="T7" fmla="*/ 9 h 32"/>
                  <a:gd name="T8" fmla="*/ 7 w 40"/>
                  <a:gd name="T9" fmla="*/ 3 h 32"/>
                  <a:gd name="T10" fmla="*/ 5 w 40"/>
                  <a:gd name="T11" fmla="*/ 17 h 32"/>
                </a:gdLst>
                <a:ahLst/>
                <a:cxnLst>
                  <a:cxn ang="0">
                    <a:pos x="T0" y="T1"/>
                  </a:cxn>
                  <a:cxn ang="0">
                    <a:pos x="T2" y="T3"/>
                  </a:cxn>
                  <a:cxn ang="0">
                    <a:pos x="T4" y="T5"/>
                  </a:cxn>
                  <a:cxn ang="0">
                    <a:pos x="T6" y="T7"/>
                  </a:cxn>
                  <a:cxn ang="0">
                    <a:pos x="T8" y="T9"/>
                  </a:cxn>
                  <a:cxn ang="0">
                    <a:pos x="T10" y="T11"/>
                  </a:cxn>
                </a:cxnLst>
                <a:rect l="0" t="0" r="r" b="b"/>
                <a:pathLst>
                  <a:path w="40" h="32">
                    <a:moveTo>
                      <a:pt x="5" y="17"/>
                    </a:moveTo>
                    <a:cubicBezTo>
                      <a:pt x="10" y="18"/>
                      <a:pt x="16" y="19"/>
                      <a:pt x="20" y="21"/>
                    </a:cubicBezTo>
                    <a:cubicBezTo>
                      <a:pt x="24" y="24"/>
                      <a:pt x="25" y="31"/>
                      <a:pt x="30" y="32"/>
                    </a:cubicBezTo>
                    <a:cubicBezTo>
                      <a:pt x="40" y="27"/>
                      <a:pt x="23" y="17"/>
                      <a:pt x="16" y="9"/>
                    </a:cubicBezTo>
                    <a:cubicBezTo>
                      <a:pt x="14" y="6"/>
                      <a:pt x="11" y="0"/>
                      <a:pt x="7" y="3"/>
                    </a:cubicBezTo>
                    <a:cubicBezTo>
                      <a:pt x="4" y="5"/>
                      <a:pt x="0" y="15"/>
                      <a:pt x="5" y="17"/>
                    </a:cubicBezTo>
                  </a:path>
                </a:pathLst>
              </a:custGeom>
              <a:solidFill>
                <a:srgbClr val="F9F9F9"/>
              </a:solidFill>
              <a:ln>
                <a:noFill/>
              </a:ln>
              <a:extLst>
                <a:ext uri="{91240B29-F687-4F45-9708-019B960494DF}">
                  <a14:hiddenLine xmlns:a14="http://schemas.microsoft.com/office/drawing/2010/main" w="9525">
                    <a:solidFill>
                      <a:srgbClr val="000000"/>
                    </a:solidFill>
                    <a:round/>
                    <a:headEnd/>
                    <a:tailEnd/>
                  </a14:hiddenLine>
                </a:ext>
              </a:extLst>
            </p:spPr>
            <p:txBody>
              <a:bodyPr vert="horz" wrap="none" lIns="91440" tIns="45720" rIns="91440" bIns="45720" numCol="1" anchor="t" anchorCtr="0" compatLnSpc="1">
                <a:prstTxWarp prst="textNoShape">
                  <a:avLst/>
                </a:prstTxWarp>
              </a:bodyPr>
              <a:lstStyle/>
              <a:p>
                <a:endParaRPr lang="zh-CN" altLang="en-US"/>
              </a:p>
            </p:txBody>
          </p:sp>
          <p:pic>
            <p:nvPicPr>
              <p:cNvPr id="6272" name="Picture 12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893425" y="4149725"/>
                <a:ext cx="46038" cy="4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0" name="Freeform 129"/>
              <p:cNvSpPr>
                <a:spLocks/>
              </p:cNvSpPr>
              <p:nvPr/>
            </p:nvSpPr>
            <p:spPr bwMode="auto">
              <a:xfrm>
                <a:off x="11077575" y="3773488"/>
                <a:ext cx="36513" cy="34925"/>
              </a:xfrm>
              <a:custGeom>
                <a:avLst/>
                <a:gdLst>
                  <a:gd name="T0" fmla="*/ 5 w 26"/>
                  <a:gd name="T1" fmla="*/ 24 h 25"/>
                  <a:gd name="T2" fmla="*/ 12 w 26"/>
                  <a:gd name="T3" fmla="*/ 2 h 25"/>
                  <a:gd name="T4" fmla="*/ 6 w 26"/>
                  <a:gd name="T5" fmla="*/ 14 h 25"/>
                  <a:gd name="T6" fmla="*/ 0 w 26"/>
                  <a:gd name="T7" fmla="*/ 24 h 25"/>
                  <a:gd name="T8" fmla="*/ 3 w 26"/>
                  <a:gd name="T9" fmla="*/ 25 h 25"/>
                  <a:gd name="T10" fmla="*/ 5 w 26"/>
                  <a:gd name="T11" fmla="*/ 23 h 25"/>
                </a:gdLst>
                <a:ahLst/>
                <a:cxnLst>
                  <a:cxn ang="0">
                    <a:pos x="T0" y="T1"/>
                  </a:cxn>
                  <a:cxn ang="0">
                    <a:pos x="T2" y="T3"/>
                  </a:cxn>
                  <a:cxn ang="0">
                    <a:pos x="T4" y="T5"/>
                  </a:cxn>
                  <a:cxn ang="0">
                    <a:pos x="T6" y="T7"/>
                  </a:cxn>
                  <a:cxn ang="0">
                    <a:pos x="T8" y="T9"/>
                  </a:cxn>
                  <a:cxn ang="0">
                    <a:pos x="T10" y="T11"/>
                  </a:cxn>
                </a:cxnLst>
                <a:rect l="0" t="0" r="r" b="b"/>
                <a:pathLst>
                  <a:path w="26" h="25">
                    <a:moveTo>
                      <a:pt x="5" y="24"/>
                    </a:moveTo>
                    <a:cubicBezTo>
                      <a:pt x="12" y="22"/>
                      <a:pt x="26" y="0"/>
                      <a:pt x="12" y="2"/>
                    </a:cubicBezTo>
                    <a:cubicBezTo>
                      <a:pt x="8" y="3"/>
                      <a:pt x="8" y="10"/>
                      <a:pt x="6" y="14"/>
                    </a:cubicBezTo>
                    <a:cubicBezTo>
                      <a:pt x="4" y="17"/>
                      <a:pt x="0" y="20"/>
                      <a:pt x="0" y="24"/>
                    </a:cubicBezTo>
                    <a:cubicBezTo>
                      <a:pt x="0" y="24"/>
                      <a:pt x="2" y="25"/>
                      <a:pt x="3" y="25"/>
                    </a:cubicBezTo>
                    <a:cubicBezTo>
                      <a:pt x="3" y="24"/>
                      <a:pt x="5" y="23"/>
                      <a:pt x="5" y="23"/>
                    </a:cubicBezTo>
                  </a:path>
                </a:pathLst>
              </a:custGeom>
              <a:solidFill>
                <a:srgbClr val="F9F9F9"/>
              </a:solidFill>
              <a:ln>
                <a:noFill/>
              </a:ln>
              <a:extLst>
                <a:ext uri="{91240B29-F687-4F45-9708-019B960494DF}">
                  <a14:hiddenLine xmlns:a14="http://schemas.microsoft.com/office/drawing/2010/main" w="9525">
                    <a:solidFill>
                      <a:srgbClr val="000000"/>
                    </a:solidFill>
                    <a:round/>
                    <a:headEnd/>
                    <a:tailEnd/>
                  </a14:hiddenLine>
                </a:ext>
              </a:extLst>
            </p:spPr>
            <p:txBody>
              <a:bodyPr vert="horz" wrap="none" lIns="91440" tIns="45720" rIns="91440" bIns="45720" numCol="1" anchor="t" anchorCtr="0" compatLnSpc="1">
                <a:prstTxWarp prst="textNoShape">
                  <a:avLst/>
                </a:prstTxWarp>
              </a:bodyPr>
              <a:lstStyle/>
              <a:p>
                <a:endParaRPr lang="zh-CN" altLang="en-US"/>
              </a:p>
            </p:txBody>
          </p:sp>
          <p:sp>
            <p:nvSpPr>
              <p:cNvPr id="6151" name="Freeform 130"/>
              <p:cNvSpPr>
                <a:spLocks/>
              </p:cNvSpPr>
              <p:nvPr/>
            </p:nvSpPr>
            <p:spPr bwMode="auto">
              <a:xfrm>
                <a:off x="10807700" y="3870325"/>
                <a:ext cx="36513" cy="34925"/>
              </a:xfrm>
              <a:custGeom>
                <a:avLst/>
                <a:gdLst>
                  <a:gd name="T0" fmla="*/ 6 w 26"/>
                  <a:gd name="T1" fmla="*/ 24 h 25"/>
                  <a:gd name="T2" fmla="*/ 13 w 26"/>
                  <a:gd name="T3" fmla="*/ 3 h 25"/>
                  <a:gd name="T4" fmla="*/ 7 w 26"/>
                  <a:gd name="T5" fmla="*/ 14 h 25"/>
                  <a:gd name="T6" fmla="*/ 0 w 26"/>
                  <a:gd name="T7" fmla="*/ 24 h 25"/>
                  <a:gd name="T8" fmla="*/ 4 w 26"/>
                  <a:gd name="T9" fmla="*/ 25 h 25"/>
                  <a:gd name="T10" fmla="*/ 6 w 26"/>
                  <a:gd name="T11" fmla="*/ 23 h 25"/>
                </a:gdLst>
                <a:ahLst/>
                <a:cxnLst>
                  <a:cxn ang="0">
                    <a:pos x="T0" y="T1"/>
                  </a:cxn>
                  <a:cxn ang="0">
                    <a:pos x="T2" y="T3"/>
                  </a:cxn>
                  <a:cxn ang="0">
                    <a:pos x="T4" y="T5"/>
                  </a:cxn>
                  <a:cxn ang="0">
                    <a:pos x="T6" y="T7"/>
                  </a:cxn>
                  <a:cxn ang="0">
                    <a:pos x="T8" y="T9"/>
                  </a:cxn>
                  <a:cxn ang="0">
                    <a:pos x="T10" y="T11"/>
                  </a:cxn>
                </a:cxnLst>
                <a:rect l="0" t="0" r="r" b="b"/>
                <a:pathLst>
                  <a:path w="26" h="25">
                    <a:moveTo>
                      <a:pt x="6" y="24"/>
                    </a:moveTo>
                    <a:cubicBezTo>
                      <a:pt x="12" y="22"/>
                      <a:pt x="26" y="0"/>
                      <a:pt x="13" y="3"/>
                    </a:cubicBezTo>
                    <a:cubicBezTo>
                      <a:pt x="9" y="4"/>
                      <a:pt x="8" y="11"/>
                      <a:pt x="7" y="14"/>
                    </a:cubicBezTo>
                    <a:cubicBezTo>
                      <a:pt x="5" y="18"/>
                      <a:pt x="1" y="20"/>
                      <a:pt x="0" y="24"/>
                    </a:cubicBezTo>
                    <a:cubicBezTo>
                      <a:pt x="1" y="25"/>
                      <a:pt x="3" y="25"/>
                      <a:pt x="4" y="25"/>
                    </a:cubicBezTo>
                    <a:cubicBezTo>
                      <a:pt x="4" y="25"/>
                      <a:pt x="6" y="24"/>
                      <a:pt x="6" y="23"/>
                    </a:cubicBezTo>
                  </a:path>
                </a:pathLst>
              </a:custGeom>
              <a:solidFill>
                <a:srgbClr val="F9F9F9"/>
              </a:solidFill>
              <a:ln>
                <a:noFill/>
              </a:ln>
              <a:extLst>
                <a:ext uri="{91240B29-F687-4F45-9708-019B960494DF}">
                  <a14:hiddenLine xmlns:a14="http://schemas.microsoft.com/office/drawing/2010/main" w="9525">
                    <a:solidFill>
                      <a:srgbClr val="000000"/>
                    </a:solidFill>
                    <a:round/>
                    <a:headEnd/>
                    <a:tailEnd/>
                  </a14:hiddenLine>
                </a:ext>
              </a:extLst>
            </p:spPr>
            <p:txBody>
              <a:bodyPr vert="horz" wrap="none" lIns="91440" tIns="45720" rIns="91440" bIns="45720" numCol="1" anchor="t" anchorCtr="0" compatLnSpc="1">
                <a:prstTxWarp prst="textNoShape">
                  <a:avLst/>
                </a:prstTxWarp>
              </a:bodyPr>
              <a:lstStyle/>
              <a:p>
                <a:endParaRPr lang="zh-CN" altLang="en-US"/>
              </a:p>
            </p:txBody>
          </p:sp>
          <p:sp>
            <p:nvSpPr>
              <p:cNvPr id="6152" name="Freeform 131"/>
              <p:cNvSpPr>
                <a:spLocks/>
              </p:cNvSpPr>
              <p:nvPr/>
            </p:nvSpPr>
            <p:spPr bwMode="auto">
              <a:xfrm>
                <a:off x="10842625" y="3725863"/>
                <a:ext cx="41275" cy="30163"/>
              </a:xfrm>
              <a:custGeom>
                <a:avLst/>
                <a:gdLst>
                  <a:gd name="T0" fmla="*/ 24 w 30"/>
                  <a:gd name="T1" fmla="*/ 1 h 21"/>
                  <a:gd name="T2" fmla="*/ 14 w 30"/>
                  <a:gd name="T3" fmla="*/ 20 h 21"/>
                  <a:gd name="T4" fmla="*/ 22 w 30"/>
                  <a:gd name="T5" fmla="*/ 10 h 21"/>
                  <a:gd name="T6" fmla="*/ 30 w 30"/>
                  <a:gd name="T7" fmla="*/ 1 h 21"/>
                  <a:gd name="T8" fmla="*/ 26 w 30"/>
                  <a:gd name="T9" fmla="*/ 0 h 21"/>
                  <a:gd name="T10" fmla="*/ 24 w 30"/>
                  <a:gd name="T11" fmla="*/ 1 h 21"/>
                </a:gdLst>
                <a:ahLst/>
                <a:cxnLst>
                  <a:cxn ang="0">
                    <a:pos x="T0" y="T1"/>
                  </a:cxn>
                  <a:cxn ang="0">
                    <a:pos x="T2" y="T3"/>
                  </a:cxn>
                  <a:cxn ang="0">
                    <a:pos x="T4" y="T5"/>
                  </a:cxn>
                  <a:cxn ang="0">
                    <a:pos x="T6" y="T7"/>
                  </a:cxn>
                  <a:cxn ang="0">
                    <a:pos x="T8" y="T9"/>
                  </a:cxn>
                  <a:cxn ang="0">
                    <a:pos x="T10" y="T11"/>
                  </a:cxn>
                </a:cxnLst>
                <a:rect l="0" t="0" r="r" b="b"/>
                <a:pathLst>
                  <a:path w="30" h="21">
                    <a:moveTo>
                      <a:pt x="24" y="1"/>
                    </a:moveTo>
                    <a:cubicBezTo>
                      <a:pt x="17" y="1"/>
                      <a:pt x="0" y="21"/>
                      <a:pt x="14" y="20"/>
                    </a:cubicBezTo>
                    <a:cubicBezTo>
                      <a:pt x="18" y="20"/>
                      <a:pt x="19" y="14"/>
                      <a:pt x="22" y="10"/>
                    </a:cubicBezTo>
                    <a:cubicBezTo>
                      <a:pt x="24" y="7"/>
                      <a:pt x="28" y="5"/>
                      <a:pt x="30" y="1"/>
                    </a:cubicBezTo>
                    <a:cubicBezTo>
                      <a:pt x="29" y="1"/>
                      <a:pt x="27" y="0"/>
                      <a:pt x="26" y="0"/>
                    </a:cubicBezTo>
                    <a:cubicBezTo>
                      <a:pt x="26" y="0"/>
                      <a:pt x="24" y="1"/>
                      <a:pt x="24" y="1"/>
                    </a:cubicBezTo>
                  </a:path>
                </a:pathLst>
              </a:custGeom>
              <a:solidFill>
                <a:srgbClr val="F9F9F9"/>
              </a:solidFill>
              <a:ln>
                <a:noFill/>
              </a:ln>
              <a:extLst>
                <a:ext uri="{91240B29-F687-4F45-9708-019B960494DF}">
                  <a14:hiddenLine xmlns:a14="http://schemas.microsoft.com/office/drawing/2010/main" w="9525">
                    <a:solidFill>
                      <a:srgbClr val="000000"/>
                    </a:solidFill>
                    <a:round/>
                    <a:headEnd/>
                    <a:tailEnd/>
                  </a14:hiddenLine>
                </a:ext>
              </a:extLst>
            </p:spPr>
            <p:txBody>
              <a:bodyPr vert="horz" wrap="none" lIns="91440" tIns="45720" rIns="91440" bIns="45720" numCol="1" anchor="t" anchorCtr="0" compatLnSpc="1">
                <a:prstTxWarp prst="textNoShape">
                  <a:avLst/>
                </a:prstTxWarp>
              </a:bodyPr>
              <a:lstStyle/>
              <a:p>
                <a:endParaRPr lang="zh-CN" altLang="en-US"/>
              </a:p>
            </p:txBody>
          </p:sp>
          <p:sp>
            <p:nvSpPr>
              <p:cNvPr id="6153" name="Freeform 132"/>
              <p:cNvSpPr>
                <a:spLocks/>
              </p:cNvSpPr>
              <p:nvPr/>
            </p:nvSpPr>
            <p:spPr bwMode="auto">
              <a:xfrm>
                <a:off x="10933113" y="3832225"/>
                <a:ext cx="28575" cy="41275"/>
              </a:xfrm>
              <a:custGeom>
                <a:avLst/>
                <a:gdLst>
                  <a:gd name="T0" fmla="*/ 1 w 20"/>
                  <a:gd name="T1" fmla="*/ 5 h 30"/>
                  <a:gd name="T2" fmla="*/ 20 w 20"/>
                  <a:gd name="T3" fmla="*/ 17 h 30"/>
                  <a:gd name="T4" fmla="*/ 10 w 20"/>
                  <a:gd name="T5" fmla="*/ 8 h 30"/>
                  <a:gd name="T6" fmla="*/ 2 w 20"/>
                  <a:gd name="T7" fmla="*/ 0 h 30"/>
                  <a:gd name="T8" fmla="*/ 0 w 20"/>
                  <a:gd name="T9" fmla="*/ 3 h 30"/>
                  <a:gd name="T10" fmla="*/ 1 w 20"/>
                  <a:gd name="T11" fmla="*/ 6 h 30"/>
                </a:gdLst>
                <a:ahLst/>
                <a:cxnLst>
                  <a:cxn ang="0">
                    <a:pos x="T0" y="T1"/>
                  </a:cxn>
                  <a:cxn ang="0">
                    <a:pos x="T2" y="T3"/>
                  </a:cxn>
                  <a:cxn ang="0">
                    <a:pos x="T4" y="T5"/>
                  </a:cxn>
                  <a:cxn ang="0">
                    <a:pos x="T6" y="T7"/>
                  </a:cxn>
                  <a:cxn ang="0">
                    <a:pos x="T8" y="T9"/>
                  </a:cxn>
                  <a:cxn ang="0">
                    <a:pos x="T10" y="T11"/>
                  </a:cxn>
                </a:cxnLst>
                <a:rect l="0" t="0" r="r" b="b"/>
                <a:pathLst>
                  <a:path w="20" h="30">
                    <a:moveTo>
                      <a:pt x="1" y="5"/>
                    </a:moveTo>
                    <a:cubicBezTo>
                      <a:pt x="1" y="12"/>
                      <a:pt x="20" y="30"/>
                      <a:pt x="20" y="17"/>
                    </a:cubicBezTo>
                    <a:cubicBezTo>
                      <a:pt x="20" y="12"/>
                      <a:pt x="13" y="11"/>
                      <a:pt x="10" y="8"/>
                    </a:cubicBezTo>
                    <a:cubicBezTo>
                      <a:pt x="7" y="6"/>
                      <a:pt x="6" y="1"/>
                      <a:pt x="2" y="0"/>
                    </a:cubicBezTo>
                    <a:cubicBezTo>
                      <a:pt x="1" y="0"/>
                      <a:pt x="0" y="2"/>
                      <a:pt x="0" y="3"/>
                    </a:cubicBezTo>
                    <a:cubicBezTo>
                      <a:pt x="1" y="3"/>
                      <a:pt x="1" y="5"/>
                      <a:pt x="1" y="6"/>
                    </a:cubicBezTo>
                  </a:path>
                </a:pathLst>
              </a:custGeom>
              <a:solidFill>
                <a:srgbClr val="F9F9F9"/>
              </a:solidFill>
              <a:ln>
                <a:noFill/>
              </a:ln>
              <a:extLst>
                <a:ext uri="{91240B29-F687-4F45-9708-019B960494DF}">
                  <a14:hiddenLine xmlns:a14="http://schemas.microsoft.com/office/drawing/2010/main" w="9525">
                    <a:solidFill>
                      <a:srgbClr val="000000"/>
                    </a:solidFill>
                    <a:round/>
                    <a:headEnd/>
                    <a:tailEnd/>
                  </a14:hiddenLine>
                </a:ext>
              </a:extLst>
            </p:spPr>
            <p:txBody>
              <a:bodyPr vert="horz" wrap="none" lIns="91440" tIns="45720" rIns="91440" bIns="45720" numCol="1" anchor="t" anchorCtr="0" compatLnSpc="1">
                <a:prstTxWarp prst="textNoShape">
                  <a:avLst/>
                </a:prstTxWarp>
              </a:bodyPr>
              <a:lstStyle/>
              <a:p>
                <a:endParaRPr lang="zh-CN" altLang="en-US"/>
              </a:p>
            </p:txBody>
          </p:sp>
          <p:sp>
            <p:nvSpPr>
              <p:cNvPr id="6154" name="Freeform 133"/>
              <p:cNvSpPr>
                <a:spLocks/>
              </p:cNvSpPr>
              <p:nvPr/>
            </p:nvSpPr>
            <p:spPr bwMode="auto">
              <a:xfrm>
                <a:off x="10902950" y="3930650"/>
                <a:ext cx="36513" cy="23813"/>
              </a:xfrm>
              <a:custGeom>
                <a:avLst/>
                <a:gdLst>
                  <a:gd name="T0" fmla="*/ 12 w 27"/>
                  <a:gd name="T1" fmla="*/ 14 h 17"/>
                  <a:gd name="T2" fmla="*/ 23 w 27"/>
                  <a:gd name="T3" fmla="*/ 15 h 17"/>
                  <a:gd name="T4" fmla="*/ 16 w 27"/>
                  <a:gd name="T5" fmla="*/ 6 h 17"/>
                  <a:gd name="T6" fmla="*/ 3 w 27"/>
                  <a:gd name="T7" fmla="*/ 0 h 17"/>
                  <a:gd name="T8" fmla="*/ 0 w 27"/>
                  <a:gd name="T9" fmla="*/ 8 h 17"/>
                  <a:gd name="T10" fmla="*/ 12 w 27"/>
                  <a:gd name="T11" fmla="*/ 14 h 17"/>
                </a:gdLst>
                <a:ahLst/>
                <a:cxnLst>
                  <a:cxn ang="0">
                    <a:pos x="T0" y="T1"/>
                  </a:cxn>
                  <a:cxn ang="0">
                    <a:pos x="T2" y="T3"/>
                  </a:cxn>
                  <a:cxn ang="0">
                    <a:pos x="T4" y="T5"/>
                  </a:cxn>
                  <a:cxn ang="0">
                    <a:pos x="T6" y="T7"/>
                  </a:cxn>
                  <a:cxn ang="0">
                    <a:pos x="T8" y="T9"/>
                  </a:cxn>
                  <a:cxn ang="0">
                    <a:pos x="T10" y="T11"/>
                  </a:cxn>
                </a:cxnLst>
                <a:rect l="0" t="0" r="r" b="b"/>
                <a:pathLst>
                  <a:path w="27" h="17">
                    <a:moveTo>
                      <a:pt x="12" y="14"/>
                    </a:moveTo>
                    <a:cubicBezTo>
                      <a:pt x="17" y="15"/>
                      <a:pt x="18" y="17"/>
                      <a:pt x="23" y="15"/>
                    </a:cubicBezTo>
                    <a:cubicBezTo>
                      <a:pt x="27" y="9"/>
                      <a:pt x="20" y="9"/>
                      <a:pt x="16" y="6"/>
                    </a:cubicBezTo>
                    <a:cubicBezTo>
                      <a:pt x="11" y="4"/>
                      <a:pt x="8" y="1"/>
                      <a:pt x="3" y="0"/>
                    </a:cubicBezTo>
                    <a:cubicBezTo>
                      <a:pt x="1" y="2"/>
                      <a:pt x="0" y="5"/>
                      <a:pt x="0" y="8"/>
                    </a:cubicBezTo>
                    <a:cubicBezTo>
                      <a:pt x="4" y="10"/>
                      <a:pt x="7" y="13"/>
                      <a:pt x="12" y="14"/>
                    </a:cubicBezTo>
                  </a:path>
                </a:pathLst>
              </a:custGeom>
              <a:solidFill>
                <a:srgbClr val="F9F9F9"/>
              </a:solidFill>
              <a:ln>
                <a:noFill/>
              </a:ln>
              <a:extLst>
                <a:ext uri="{91240B29-F687-4F45-9708-019B960494DF}">
                  <a14:hiddenLine xmlns:a14="http://schemas.microsoft.com/office/drawing/2010/main" w="9525">
                    <a:solidFill>
                      <a:srgbClr val="000000"/>
                    </a:solidFill>
                    <a:round/>
                    <a:headEnd/>
                    <a:tailEnd/>
                  </a14:hiddenLine>
                </a:ext>
              </a:extLst>
            </p:spPr>
            <p:txBody>
              <a:bodyPr vert="horz" wrap="none" lIns="91440" tIns="45720" rIns="91440" bIns="45720" numCol="1" anchor="t" anchorCtr="0" compatLnSpc="1">
                <a:prstTxWarp prst="textNoShape">
                  <a:avLst/>
                </a:prstTxWarp>
              </a:bodyPr>
              <a:lstStyle/>
              <a:p>
                <a:endParaRPr lang="zh-CN" altLang="en-US"/>
              </a:p>
            </p:txBody>
          </p:sp>
          <p:sp>
            <p:nvSpPr>
              <p:cNvPr id="6155" name="Freeform 134"/>
              <p:cNvSpPr>
                <a:spLocks/>
              </p:cNvSpPr>
              <p:nvPr/>
            </p:nvSpPr>
            <p:spPr bwMode="auto">
              <a:xfrm>
                <a:off x="11133138" y="3681413"/>
                <a:ext cx="38100" cy="23813"/>
              </a:xfrm>
              <a:custGeom>
                <a:avLst/>
                <a:gdLst>
                  <a:gd name="T0" fmla="*/ 12 w 27"/>
                  <a:gd name="T1" fmla="*/ 14 h 17"/>
                  <a:gd name="T2" fmla="*/ 24 w 27"/>
                  <a:gd name="T3" fmla="*/ 16 h 17"/>
                  <a:gd name="T4" fmla="*/ 16 w 27"/>
                  <a:gd name="T5" fmla="*/ 7 h 17"/>
                  <a:gd name="T6" fmla="*/ 3 w 27"/>
                  <a:gd name="T7" fmla="*/ 0 h 17"/>
                  <a:gd name="T8" fmla="*/ 0 w 27"/>
                  <a:gd name="T9" fmla="*/ 9 h 17"/>
                  <a:gd name="T10" fmla="*/ 12 w 27"/>
                  <a:gd name="T11" fmla="*/ 14 h 17"/>
                </a:gdLst>
                <a:ahLst/>
                <a:cxnLst>
                  <a:cxn ang="0">
                    <a:pos x="T0" y="T1"/>
                  </a:cxn>
                  <a:cxn ang="0">
                    <a:pos x="T2" y="T3"/>
                  </a:cxn>
                  <a:cxn ang="0">
                    <a:pos x="T4" y="T5"/>
                  </a:cxn>
                  <a:cxn ang="0">
                    <a:pos x="T6" y="T7"/>
                  </a:cxn>
                  <a:cxn ang="0">
                    <a:pos x="T8" y="T9"/>
                  </a:cxn>
                  <a:cxn ang="0">
                    <a:pos x="T10" y="T11"/>
                  </a:cxn>
                </a:cxnLst>
                <a:rect l="0" t="0" r="r" b="b"/>
                <a:pathLst>
                  <a:path w="27" h="17">
                    <a:moveTo>
                      <a:pt x="12" y="14"/>
                    </a:moveTo>
                    <a:cubicBezTo>
                      <a:pt x="17" y="16"/>
                      <a:pt x="19" y="17"/>
                      <a:pt x="24" y="16"/>
                    </a:cubicBezTo>
                    <a:cubicBezTo>
                      <a:pt x="27" y="10"/>
                      <a:pt x="20" y="9"/>
                      <a:pt x="16" y="7"/>
                    </a:cubicBezTo>
                    <a:cubicBezTo>
                      <a:pt x="11" y="4"/>
                      <a:pt x="9" y="1"/>
                      <a:pt x="3" y="0"/>
                    </a:cubicBezTo>
                    <a:cubicBezTo>
                      <a:pt x="1" y="3"/>
                      <a:pt x="0" y="6"/>
                      <a:pt x="0" y="9"/>
                    </a:cubicBezTo>
                    <a:cubicBezTo>
                      <a:pt x="4" y="11"/>
                      <a:pt x="8" y="13"/>
                      <a:pt x="12" y="14"/>
                    </a:cubicBezTo>
                  </a:path>
                </a:pathLst>
              </a:custGeom>
              <a:solidFill>
                <a:srgbClr val="F9F9F9"/>
              </a:solidFill>
              <a:ln>
                <a:noFill/>
              </a:ln>
              <a:extLst>
                <a:ext uri="{91240B29-F687-4F45-9708-019B960494DF}">
                  <a14:hiddenLine xmlns:a14="http://schemas.microsoft.com/office/drawing/2010/main" w="9525">
                    <a:solidFill>
                      <a:srgbClr val="000000"/>
                    </a:solidFill>
                    <a:round/>
                    <a:headEnd/>
                    <a:tailEnd/>
                  </a14:hiddenLine>
                </a:ext>
              </a:extLst>
            </p:spPr>
            <p:txBody>
              <a:bodyPr vert="horz" wrap="none" lIns="91440" tIns="45720" rIns="91440" bIns="45720" numCol="1" anchor="t" anchorCtr="0" compatLnSpc="1">
                <a:prstTxWarp prst="textNoShape">
                  <a:avLst/>
                </a:prstTxWarp>
              </a:bodyPr>
              <a:lstStyle/>
              <a:p>
                <a:endParaRPr lang="zh-CN" altLang="en-US"/>
              </a:p>
            </p:txBody>
          </p:sp>
          <p:sp>
            <p:nvSpPr>
              <p:cNvPr id="6156" name="Freeform 135"/>
              <p:cNvSpPr>
                <a:spLocks/>
              </p:cNvSpPr>
              <p:nvPr/>
            </p:nvSpPr>
            <p:spPr bwMode="auto">
              <a:xfrm>
                <a:off x="10472738" y="3736975"/>
                <a:ext cx="695325" cy="623888"/>
              </a:xfrm>
              <a:custGeom>
                <a:avLst/>
                <a:gdLst>
                  <a:gd name="T0" fmla="*/ 58 w 438"/>
                  <a:gd name="T1" fmla="*/ 0 h 393"/>
                  <a:gd name="T2" fmla="*/ 0 w 438"/>
                  <a:gd name="T3" fmla="*/ 113 h 393"/>
                  <a:gd name="T4" fmla="*/ 361 w 438"/>
                  <a:gd name="T5" fmla="*/ 393 h 393"/>
                  <a:gd name="T6" fmla="*/ 438 w 438"/>
                  <a:gd name="T7" fmla="*/ 293 h 393"/>
                  <a:gd name="T8" fmla="*/ 58 w 438"/>
                  <a:gd name="T9" fmla="*/ 0 h 393"/>
                </a:gdLst>
                <a:ahLst/>
                <a:cxnLst>
                  <a:cxn ang="0">
                    <a:pos x="T0" y="T1"/>
                  </a:cxn>
                  <a:cxn ang="0">
                    <a:pos x="T2" y="T3"/>
                  </a:cxn>
                  <a:cxn ang="0">
                    <a:pos x="T4" y="T5"/>
                  </a:cxn>
                  <a:cxn ang="0">
                    <a:pos x="T6" y="T7"/>
                  </a:cxn>
                  <a:cxn ang="0">
                    <a:pos x="T8" y="T9"/>
                  </a:cxn>
                </a:cxnLst>
                <a:rect l="0" t="0" r="r" b="b"/>
                <a:pathLst>
                  <a:path w="438" h="393">
                    <a:moveTo>
                      <a:pt x="58" y="0"/>
                    </a:moveTo>
                    <a:lnTo>
                      <a:pt x="0" y="113"/>
                    </a:lnTo>
                    <a:lnTo>
                      <a:pt x="361" y="393"/>
                    </a:lnTo>
                    <a:lnTo>
                      <a:pt x="438" y="293"/>
                    </a:lnTo>
                    <a:lnTo>
                      <a:pt x="58" y="0"/>
                    </a:lnTo>
                    <a:close/>
                  </a:path>
                </a:pathLst>
              </a:custGeom>
              <a:solidFill>
                <a:srgbClr val="E9886B"/>
              </a:solidFill>
              <a:ln>
                <a:noFill/>
              </a:ln>
              <a:extLst>
                <a:ext uri="{91240B29-F687-4F45-9708-019B960494DF}">
                  <a14:hiddenLine xmlns:a14="http://schemas.microsoft.com/office/drawing/2010/main" w="9525">
                    <a:solidFill>
                      <a:srgbClr val="000000"/>
                    </a:solidFill>
                    <a:round/>
                    <a:headEnd/>
                    <a:tailEnd/>
                  </a14:hiddenLine>
                </a:ext>
              </a:extLst>
            </p:spPr>
            <p:txBody>
              <a:bodyPr vert="horz" wrap="none" lIns="91440" tIns="45720" rIns="91440" bIns="45720" numCol="1" anchor="t" anchorCtr="0" compatLnSpc="1">
                <a:prstTxWarp prst="textNoShape">
                  <a:avLst/>
                </a:prstTxWarp>
              </a:bodyPr>
              <a:lstStyle/>
              <a:p>
                <a:endParaRPr lang="zh-CN" altLang="en-US"/>
              </a:p>
            </p:txBody>
          </p:sp>
          <p:sp>
            <p:nvSpPr>
              <p:cNvPr id="6157" name="Freeform 136"/>
              <p:cNvSpPr>
                <a:spLocks/>
              </p:cNvSpPr>
              <p:nvPr/>
            </p:nvSpPr>
            <p:spPr bwMode="auto">
              <a:xfrm>
                <a:off x="10294938" y="4364038"/>
                <a:ext cx="263525" cy="268288"/>
              </a:xfrm>
              <a:custGeom>
                <a:avLst/>
                <a:gdLst>
                  <a:gd name="T0" fmla="*/ 118 w 188"/>
                  <a:gd name="T1" fmla="*/ 184 h 192"/>
                  <a:gd name="T2" fmla="*/ 161 w 188"/>
                  <a:gd name="T3" fmla="*/ 177 h 192"/>
                  <a:gd name="T4" fmla="*/ 188 w 188"/>
                  <a:gd name="T5" fmla="*/ 145 h 192"/>
                  <a:gd name="T6" fmla="*/ 40 w 188"/>
                  <a:gd name="T7" fmla="*/ 0 h 192"/>
                  <a:gd name="T8" fmla="*/ 2 w 188"/>
                  <a:gd name="T9" fmla="*/ 49 h 192"/>
                  <a:gd name="T10" fmla="*/ 118 w 188"/>
                  <a:gd name="T11" fmla="*/ 184 h 192"/>
                </a:gdLst>
                <a:ahLst/>
                <a:cxnLst>
                  <a:cxn ang="0">
                    <a:pos x="T0" y="T1"/>
                  </a:cxn>
                  <a:cxn ang="0">
                    <a:pos x="T2" y="T3"/>
                  </a:cxn>
                  <a:cxn ang="0">
                    <a:pos x="T4" y="T5"/>
                  </a:cxn>
                  <a:cxn ang="0">
                    <a:pos x="T6" y="T7"/>
                  </a:cxn>
                  <a:cxn ang="0">
                    <a:pos x="T8" y="T9"/>
                  </a:cxn>
                  <a:cxn ang="0">
                    <a:pos x="T10" y="T11"/>
                  </a:cxn>
                </a:cxnLst>
                <a:rect l="0" t="0" r="r" b="b"/>
                <a:pathLst>
                  <a:path w="188" h="192">
                    <a:moveTo>
                      <a:pt x="118" y="184"/>
                    </a:moveTo>
                    <a:cubicBezTo>
                      <a:pt x="118" y="184"/>
                      <a:pt x="148" y="192"/>
                      <a:pt x="161" y="177"/>
                    </a:cubicBezTo>
                    <a:cubicBezTo>
                      <a:pt x="185" y="151"/>
                      <a:pt x="188" y="145"/>
                      <a:pt x="188" y="145"/>
                    </a:cubicBezTo>
                    <a:cubicBezTo>
                      <a:pt x="40" y="0"/>
                      <a:pt x="40" y="0"/>
                      <a:pt x="40" y="0"/>
                    </a:cubicBezTo>
                    <a:cubicBezTo>
                      <a:pt x="40" y="0"/>
                      <a:pt x="3" y="29"/>
                      <a:pt x="2" y="49"/>
                    </a:cubicBezTo>
                    <a:cubicBezTo>
                      <a:pt x="0" y="70"/>
                      <a:pt x="58" y="170"/>
                      <a:pt x="118" y="184"/>
                    </a:cubicBezTo>
                    <a:close/>
                  </a:path>
                </a:pathLst>
              </a:custGeom>
              <a:solidFill>
                <a:srgbClr val="B2B2B2"/>
              </a:solidFill>
              <a:ln>
                <a:noFill/>
              </a:ln>
              <a:extLst>
                <a:ext uri="{91240B29-F687-4F45-9708-019B960494DF}">
                  <a14:hiddenLine xmlns:a14="http://schemas.microsoft.com/office/drawing/2010/main" w="9525">
                    <a:solidFill>
                      <a:srgbClr val="000000"/>
                    </a:solidFill>
                    <a:round/>
                    <a:headEnd/>
                    <a:tailEnd/>
                  </a14:hiddenLine>
                </a:ext>
              </a:extLst>
            </p:spPr>
            <p:txBody>
              <a:bodyPr vert="horz" wrap="none" lIns="91440" tIns="45720" rIns="91440" bIns="45720" numCol="1" anchor="t" anchorCtr="0" compatLnSpc="1">
                <a:prstTxWarp prst="textNoShape">
                  <a:avLst/>
                </a:prstTxWarp>
              </a:bodyPr>
              <a:lstStyle/>
              <a:p>
                <a:endParaRPr lang="zh-CN" altLang="en-US"/>
              </a:p>
            </p:txBody>
          </p:sp>
          <p:sp>
            <p:nvSpPr>
              <p:cNvPr id="6159" name="Freeform 137"/>
              <p:cNvSpPr>
                <a:spLocks/>
              </p:cNvSpPr>
              <p:nvPr/>
            </p:nvSpPr>
            <p:spPr bwMode="auto">
              <a:xfrm>
                <a:off x="10953750" y="3459163"/>
                <a:ext cx="288925" cy="180975"/>
              </a:xfrm>
              <a:custGeom>
                <a:avLst/>
                <a:gdLst>
                  <a:gd name="T0" fmla="*/ 198 w 206"/>
                  <a:gd name="T1" fmla="*/ 113 h 129"/>
                  <a:gd name="T2" fmla="*/ 88 w 206"/>
                  <a:gd name="T3" fmla="*/ 94 h 129"/>
                  <a:gd name="T4" fmla="*/ 8 w 206"/>
                  <a:gd name="T5" fmla="*/ 16 h 129"/>
                  <a:gd name="T6" fmla="*/ 118 w 206"/>
                  <a:gd name="T7" fmla="*/ 35 h 129"/>
                  <a:gd name="T8" fmla="*/ 198 w 206"/>
                  <a:gd name="T9" fmla="*/ 113 h 129"/>
                </a:gdLst>
                <a:ahLst/>
                <a:cxnLst>
                  <a:cxn ang="0">
                    <a:pos x="T0" y="T1"/>
                  </a:cxn>
                  <a:cxn ang="0">
                    <a:pos x="T2" y="T3"/>
                  </a:cxn>
                  <a:cxn ang="0">
                    <a:pos x="T4" y="T5"/>
                  </a:cxn>
                  <a:cxn ang="0">
                    <a:pos x="T6" y="T7"/>
                  </a:cxn>
                  <a:cxn ang="0">
                    <a:pos x="T8" y="T9"/>
                  </a:cxn>
                </a:cxnLst>
                <a:rect l="0" t="0" r="r" b="b"/>
                <a:pathLst>
                  <a:path w="206" h="129">
                    <a:moveTo>
                      <a:pt x="198" y="113"/>
                    </a:moveTo>
                    <a:cubicBezTo>
                      <a:pt x="190" y="129"/>
                      <a:pt x="140" y="121"/>
                      <a:pt x="88" y="94"/>
                    </a:cubicBezTo>
                    <a:cubicBezTo>
                      <a:pt x="36" y="67"/>
                      <a:pt x="0" y="32"/>
                      <a:pt x="8" y="16"/>
                    </a:cubicBezTo>
                    <a:cubicBezTo>
                      <a:pt x="16" y="0"/>
                      <a:pt x="66" y="9"/>
                      <a:pt x="118" y="35"/>
                    </a:cubicBezTo>
                    <a:cubicBezTo>
                      <a:pt x="170" y="62"/>
                      <a:pt x="206" y="97"/>
                      <a:pt x="198" y="113"/>
                    </a:cubicBezTo>
                    <a:close/>
                  </a:path>
                </a:pathLst>
              </a:custGeom>
              <a:solidFill>
                <a:srgbClr val="F4C9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none" lIns="91440" tIns="45720" rIns="91440" bIns="45720" numCol="1" anchor="t" anchorCtr="0" compatLnSpc="1">
                <a:prstTxWarp prst="textNoShape">
                  <a:avLst/>
                </a:prstTxWarp>
              </a:bodyPr>
              <a:lstStyle/>
              <a:p>
                <a:endParaRPr lang="zh-CN" altLang="en-US"/>
              </a:p>
            </p:txBody>
          </p:sp>
        </p:grpSp>
      </p:grpSp>
      <p:grpSp>
        <p:nvGrpSpPr>
          <p:cNvPr id="7" name="组合 6"/>
          <p:cNvGrpSpPr/>
          <p:nvPr/>
        </p:nvGrpSpPr>
        <p:grpSpPr>
          <a:xfrm>
            <a:off x="3935655" y="786472"/>
            <a:ext cx="5430838" cy="785812"/>
            <a:chOff x="3935655" y="434266"/>
            <a:chExt cx="5430838" cy="785812"/>
          </a:xfrm>
        </p:grpSpPr>
        <p:grpSp>
          <p:nvGrpSpPr>
            <p:cNvPr id="53" name="组合 52"/>
            <p:cNvGrpSpPr/>
            <p:nvPr/>
          </p:nvGrpSpPr>
          <p:grpSpPr>
            <a:xfrm>
              <a:off x="3935655" y="434266"/>
              <a:ext cx="5430838" cy="785812"/>
              <a:chOff x="762001" y="1042988"/>
              <a:chExt cx="5430838" cy="785812"/>
            </a:xfrm>
            <a:solidFill>
              <a:schemeClr val="accent1"/>
            </a:solidFill>
          </p:grpSpPr>
          <p:sp>
            <p:nvSpPr>
              <p:cNvPr id="64" name="Freeform 5"/>
              <p:cNvSpPr>
                <a:spLocks/>
              </p:cNvSpPr>
              <p:nvPr/>
            </p:nvSpPr>
            <p:spPr bwMode="auto">
              <a:xfrm>
                <a:off x="5527676" y="1298575"/>
                <a:ext cx="665163" cy="530225"/>
              </a:xfrm>
              <a:custGeom>
                <a:avLst/>
                <a:gdLst>
                  <a:gd name="T0" fmla="*/ 333 w 419"/>
                  <a:gd name="T1" fmla="*/ 334 h 334"/>
                  <a:gd name="T2" fmla="*/ 0 w 419"/>
                  <a:gd name="T3" fmla="*/ 334 h 334"/>
                  <a:gd name="T4" fmla="*/ 163 w 419"/>
                  <a:gd name="T5" fmla="*/ 0 h 334"/>
                  <a:gd name="T6" fmla="*/ 419 w 419"/>
                  <a:gd name="T7" fmla="*/ 0 h 334"/>
                  <a:gd name="T8" fmla="*/ 254 w 419"/>
                  <a:gd name="T9" fmla="*/ 167 h 334"/>
                  <a:gd name="T10" fmla="*/ 333 w 419"/>
                  <a:gd name="T11" fmla="*/ 334 h 334"/>
                </a:gdLst>
                <a:ahLst/>
                <a:cxnLst>
                  <a:cxn ang="0">
                    <a:pos x="T0" y="T1"/>
                  </a:cxn>
                  <a:cxn ang="0">
                    <a:pos x="T2" y="T3"/>
                  </a:cxn>
                  <a:cxn ang="0">
                    <a:pos x="T4" y="T5"/>
                  </a:cxn>
                  <a:cxn ang="0">
                    <a:pos x="T6" y="T7"/>
                  </a:cxn>
                  <a:cxn ang="0">
                    <a:pos x="T8" y="T9"/>
                  </a:cxn>
                  <a:cxn ang="0">
                    <a:pos x="T10" y="T11"/>
                  </a:cxn>
                </a:cxnLst>
                <a:rect l="0" t="0" r="r" b="b"/>
                <a:pathLst>
                  <a:path w="419" h="334">
                    <a:moveTo>
                      <a:pt x="333" y="334"/>
                    </a:moveTo>
                    <a:lnTo>
                      <a:pt x="0" y="334"/>
                    </a:lnTo>
                    <a:lnTo>
                      <a:pt x="163" y="0"/>
                    </a:lnTo>
                    <a:lnTo>
                      <a:pt x="419" y="0"/>
                    </a:lnTo>
                    <a:lnTo>
                      <a:pt x="254" y="167"/>
                    </a:lnTo>
                    <a:lnTo>
                      <a:pt x="333" y="334"/>
                    </a:lnTo>
                    <a:close/>
                  </a:path>
                </a:pathLst>
              </a:custGeom>
              <a:grpFill/>
              <a:ln w="28575">
                <a:noFill/>
                <a:round/>
                <a:headEnd/>
                <a:tailEnd/>
              </a:ln>
            </p:spPr>
            <p:txBody>
              <a:bodyPr vert="horz" wrap="square" lIns="91440" tIns="45720" rIns="91440" bIns="45720" numCol="1" anchor="t" anchorCtr="0" compatLnSpc="1">
                <a:prstTxWarp prst="textNoShape">
                  <a:avLst/>
                </a:prstTxWarp>
              </a:bodyPr>
              <a:lstStyle/>
              <a:p>
                <a:pPr algn="r"/>
                <a:endParaRPr lang="zh-CN" altLang="en-US"/>
              </a:p>
            </p:txBody>
          </p:sp>
          <p:sp>
            <p:nvSpPr>
              <p:cNvPr id="65" name="Freeform 6"/>
              <p:cNvSpPr>
                <a:spLocks/>
              </p:cNvSpPr>
              <p:nvPr/>
            </p:nvSpPr>
            <p:spPr bwMode="auto">
              <a:xfrm>
                <a:off x="762001" y="1042988"/>
                <a:ext cx="665163" cy="530225"/>
              </a:xfrm>
              <a:custGeom>
                <a:avLst/>
                <a:gdLst>
                  <a:gd name="T0" fmla="*/ 87 w 419"/>
                  <a:gd name="T1" fmla="*/ 0 h 334"/>
                  <a:gd name="T2" fmla="*/ 419 w 419"/>
                  <a:gd name="T3" fmla="*/ 0 h 334"/>
                  <a:gd name="T4" fmla="*/ 257 w 419"/>
                  <a:gd name="T5" fmla="*/ 334 h 334"/>
                  <a:gd name="T6" fmla="*/ 0 w 419"/>
                  <a:gd name="T7" fmla="*/ 334 h 334"/>
                  <a:gd name="T8" fmla="*/ 165 w 419"/>
                  <a:gd name="T9" fmla="*/ 167 h 334"/>
                  <a:gd name="T10" fmla="*/ 87 w 419"/>
                  <a:gd name="T11" fmla="*/ 0 h 334"/>
                </a:gdLst>
                <a:ahLst/>
                <a:cxnLst>
                  <a:cxn ang="0">
                    <a:pos x="T0" y="T1"/>
                  </a:cxn>
                  <a:cxn ang="0">
                    <a:pos x="T2" y="T3"/>
                  </a:cxn>
                  <a:cxn ang="0">
                    <a:pos x="T4" y="T5"/>
                  </a:cxn>
                  <a:cxn ang="0">
                    <a:pos x="T6" y="T7"/>
                  </a:cxn>
                  <a:cxn ang="0">
                    <a:pos x="T8" y="T9"/>
                  </a:cxn>
                  <a:cxn ang="0">
                    <a:pos x="T10" y="T11"/>
                  </a:cxn>
                </a:cxnLst>
                <a:rect l="0" t="0" r="r" b="b"/>
                <a:pathLst>
                  <a:path w="419" h="334">
                    <a:moveTo>
                      <a:pt x="87" y="0"/>
                    </a:moveTo>
                    <a:lnTo>
                      <a:pt x="419" y="0"/>
                    </a:lnTo>
                    <a:lnTo>
                      <a:pt x="257" y="334"/>
                    </a:lnTo>
                    <a:lnTo>
                      <a:pt x="0" y="334"/>
                    </a:lnTo>
                    <a:lnTo>
                      <a:pt x="165" y="167"/>
                    </a:lnTo>
                    <a:lnTo>
                      <a:pt x="87" y="0"/>
                    </a:lnTo>
                    <a:close/>
                  </a:path>
                </a:pathLst>
              </a:custGeom>
              <a:grpFill/>
              <a:ln w="28575">
                <a:noFill/>
                <a:round/>
                <a:headEnd/>
                <a:tailEnd/>
              </a:ln>
            </p:spPr>
            <p:txBody>
              <a:bodyPr vert="horz" wrap="square" lIns="91440" tIns="45720" rIns="91440" bIns="45720" numCol="1" anchor="t" anchorCtr="0" compatLnSpc="1">
                <a:prstTxWarp prst="textNoShape">
                  <a:avLst/>
                </a:prstTxWarp>
              </a:bodyPr>
              <a:lstStyle/>
              <a:p>
                <a:pPr algn="r"/>
                <a:endParaRPr lang="zh-CN" altLang="en-US"/>
              </a:p>
            </p:txBody>
          </p:sp>
          <p:sp>
            <p:nvSpPr>
              <p:cNvPr id="66" name="Freeform 7"/>
              <p:cNvSpPr>
                <a:spLocks/>
              </p:cNvSpPr>
              <p:nvPr/>
            </p:nvSpPr>
            <p:spPr bwMode="auto">
              <a:xfrm>
                <a:off x="1135063" y="1135063"/>
                <a:ext cx="4684713" cy="600075"/>
              </a:xfrm>
              <a:custGeom>
                <a:avLst/>
                <a:gdLst>
                  <a:gd name="T0" fmla="*/ 2761 w 2951"/>
                  <a:gd name="T1" fmla="*/ 378 h 378"/>
                  <a:gd name="T2" fmla="*/ 0 w 2951"/>
                  <a:gd name="T3" fmla="*/ 378 h 378"/>
                  <a:gd name="T4" fmla="*/ 188 w 2951"/>
                  <a:gd name="T5" fmla="*/ 0 h 378"/>
                  <a:gd name="T6" fmla="*/ 2951 w 2951"/>
                  <a:gd name="T7" fmla="*/ 0 h 378"/>
                  <a:gd name="T8" fmla="*/ 2761 w 2951"/>
                  <a:gd name="T9" fmla="*/ 378 h 378"/>
                </a:gdLst>
                <a:ahLst/>
                <a:cxnLst>
                  <a:cxn ang="0">
                    <a:pos x="T0" y="T1"/>
                  </a:cxn>
                  <a:cxn ang="0">
                    <a:pos x="T2" y="T3"/>
                  </a:cxn>
                  <a:cxn ang="0">
                    <a:pos x="T4" y="T5"/>
                  </a:cxn>
                  <a:cxn ang="0">
                    <a:pos x="T6" y="T7"/>
                  </a:cxn>
                  <a:cxn ang="0">
                    <a:pos x="T8" y="T9"/>
                  </a:cxn>
                </a:cxnLst>
                <a:rect l="0" t="0" r="r" b="b"/>
                <a:pathLst>
                  <a:path w="2951" h="378">
                    <a:moveTo>
                      <a:pt x="2761" y="378"/>
                    </a:moveTo>
                    <a:lnTo>
                      <a:pt x="0" y="378"/>
                    </a:lnTo>
                    <a:lnTo>
                      <a:pt x="188" y="0"/>
                    </a:lnTo>
                    <a:lnTo>
                      <a:pt x="2951" y="0"/>
                    </a:lnTo>
                    <a:lnTo>
                      <a:pt x="2761" y="378"/>
                    </a:lnTo>
                    <a:close/>
                  </a:path>
                </a:pathLst>
              </a:custGeom>
              <a:grpFill/>
              <a:ln w="28575">
                <a:noFill/>
                <a:round/>
                <a:headEnd/>
                <a:tailEnd/>
              </a:ln>
            </p:spPr>
            <p:txBody>
              <a:bodyPr vert="horz" wrap="square" lIns="91440" tIns="45720" rIns="91440" bIns="45720" numCol="1" anchor="t" anchorCtr="0" compatLnSpc="1">
                <a:prstTxWarp prst="textNoShape">
                  <a:avLst/>
                </a:prstTxWarp>
              </a:bodyPr>
              <a:lstStyle/>
              <a:p>
                <a:pPr algn="r"/>
                <a:endParaRPr lang="zh-CN" altLang="en-US"/>
              </a:p>
            </p:txBody>
          </p:sp>
        </p:grpSp>
        <p:sp>
          <p:nvSpPr>
            <p:cNvPr id="67" name="矩形 66"/>
            <p:cNvSpPr/>
            <p:nvPr/>
          </p:nvSpPr>
          <p:spPr>
            <a:xfrm>
              <a:off x="4778942" y="592945"/>
              <a:ext cx="3667671" cy="400110"/>
            </a:xfrm>
            <a:prstGeom prst="rect">
              <a:avLst/>
            </a:prstGeom>
          </p:spPr>
          <p:txBody>
            <a:bodyPr wrap="none" lIns="0" tIns="0" rIns="0" bIns="0">
              <a:spAutoFit/>
            </a:bodyPr>
            <a:lstStyle/>
            <a:p>
              <a:pPr algn="r"/>
              <a:r>
                <a:rPr lang="zh-CN" altLang="en-US" sz="2600" b="1" i="0" dirty="0">
                  <a:solidFill>
                    <a:schemeClr val="bg1"/>
                  </a:solidFill>
                  <a:effectLst/>
                  <a:latin typeface="Helvetica" panose="020B0604020202020204" pitchFamily="34" charset="0"/>
                </a:rPr>
                <a:t>你戒烟的最主要原因是？</a:t>
              </a:r>
            </a:p>
          </p:txBody>
        </p:sp>
      </p:grpSp>
    </p:spTree>
    <p:extLst>
      <p:ext uri="{BB962C8B-B14F-4D97-AF65-F5344CB8AC3E}">
        <p14:creationId xmlns:p14="http://schemas.microsoft.com/office/powerpoint/2010/main" val="109005356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LIDETOOLS.SMARTDIAGRAM" val="{&quot;$type&quot;:&quot;SmartDiagramItem&quot;,&quot;Id&quot;:null,&quot;BindingGroups&quot;:[]}"/>
</p:tagLst>
</file>

<file path=ppt/tags/tag2.xml><?xml version="1.0" encoding="utf-8"?>
<p:tagLst xmlns:a="http://schemas.openxmlformats.org/drawingml/2006/main" xmlns:r="http://schemas.openxmlformats.org/officeDocument/2006/relationships" xmlns:p="http://schemas.openxmlformats.org/presentationml/2006/main">
  <p:tag name="ISLIDETOOLS.SMARTDIAGRAM" val="{&quot;$type&quot;:&quot;SmartDiagramItem&quot;,&quot;Id&quot;:null,&quot;BindingGroups&quot;:[]}"/>
</p:tagLst>
</file>

<file path=ppt/tags/tag3.xml><?xml version="1.0" encoding="utf-8"?>
<p:tagLst xmlns:a="http://schemas.openxmlformats.org/drawingml/2006/main" xmlns:r="http://schemas.openxmlformats.org/officeDocument/2006/relationships" xmlns:p="http://schemas.openxmlformats.org/presentationml/2006/main">
  <p:tag name="NORDRI TOOLS" val="Nordri Tools"/>
</p:tagLst>
</file>

<file path=ppt/theme/theme1.xml><?xml version="1.0" encoding="utf-8"?>
<a:theme xmlns:a="http://schemas.openxmlformats.org/drawingml/2006/main" name="Office 主题">
  <a:themeElements>
    <a:clrScheme name="吸烟 蓝程">
      <a:dk1>
        <a:sysClr val="windowText" lastClr="000000"/>
      </a:dk1>
      <a:lt1>
        <a:sysClr val="window" lastClr="FFFFFF"/>
      </a:lt1>
      <a:dk2>
        <a:srgbClr val="44546A"/>
      </a:dk2>
      <a:lt2>
        <a:srgbClr val="E7E6E6"/>
      </a:lt2>
      <a:accent1>
        <a:srgbClr val="333F50"/>
      </a:accent1>
      <a:accent2>
        <a:srgbClr val="9BDDDD"/>
      </a:accent2>
      <a:accent3>
        <a:srgbClr val="E9886B"/>
      </a:accent3>
      <a:accent4>
        <a:srgbClr val="37B077"/>
      </a:accent4>
      <a:accent5>
        <a:srgbClr val="A5A5A5"/>
      </a:accent5>
      <a:accent6>
        <a:srgbClr val="A5A5A5"/>
      </a:accent6>
      <a:hlink>
        <a:srgbClr val="0563C1"/>
      </a:hlink>
      <a:folHlink>
        <a:srgbClr val="954F72"/>
      </a:folHlink>
    </a:clrScheme>
    <a:fontScheme name="A微">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1893</TotalTime>
  <Words>967</Words>
  <Application>Microsoft Office PowerPoint</Application>
  <PresentationFormat>宽屏</PresentationFormat>
  <Paragraphs>201</Paragraphs>
  <Slides>17</Slides>
  <Notes>0</Notes>
  <HiddenSlides>1</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17</vt:i4>
      </vt:variant>
    </vt:vector>
  </HeadingPairs>
  <TitlesOfParts>
    <vt:vector size="25" baseType="lpstr">
      <vt:lpstr>Helvetica Neue</vt:lpstr>
      <vt:lpstr>Myriad Pro</vt:lpstr>
      <vt:lpstr>华文行楷</vt:lpstr>
      <vt:lpstr>微软雅黑</vt:lpstr>
      <vt:lpstr>Arial</vt:lpstr>
      <vt:lpstr>Helvetica</vt:lpstr>
      <vt:lpstr>Impact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iSlide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Windows 用户</dc:creator>
  <cp:lastModifiedBy>DaiJun</cp:lastModifiedBy>
  <cp:revision>246</cp:revision>
  <dcterms:created xsi:type="dcterms:W3CDTF">2017-02-17T03:08:32Z</dcterms:created>
  <dcterms:modified xsi:type="dcterms:W3CDTF">2022-12-27T21:36:08Z</dcterms:modified>
</cp:coreProperties>
</file>